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A76D0-76A9-3B5A-8251-C14038A9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EBACB38C-802B-1629-E495-0E1BABE0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06471D87-7E10-BE38-A763-A962A4E0A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E6032-0544-DA21-27D1-6055ACE06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346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Harshad Mourya</cp:lastModifiedBy>
  <cp:revision>20</cp:revision>
  <dcterms:created xsi:type="dcterms:W3CDTF">2024-06-24T12:27:37Z</dcterms:created>
  <dcterms:modified xsi:type="dcterms:W3CDTF">2025-09-01T05:55:08Z</dcterms:modified>
</cp:coreProperties>
</file>