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15EE-D297-AB26-BAB4-0918A90A1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491B1-6592-A2E7-0220-F74312464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3229-8415-EA81-C076-56754AFB5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277CD-0D13-BF23-6B44-31F1CC33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8F05E-5BA2-03B0-7ACA-3F07C01E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4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C925-0743-C811-F7E1-8EF7C089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F8183-9202-3782-2231-610014B3F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3DE05-4F34-B00E-1E4F-8FCE2C89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0D37-730C-56A9-C845-F2D48723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CC0B6-CC1C-E7FA-781F-645B99B3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9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7E03D-8D2D-C4ED-7753-628C3F17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FADB-FBCE-EE5E-1381-A204A0918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C841D-7BC5-9FB9-25BE-94A9F19C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65257-A991-8304-686A-BA206478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73489-46C1-ADC5-7C02-0254181D0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10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93BB-EA1E-1F43-EF1B-02587655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78CF-1FAD-6AFC-0C5A-24C8425DF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2664E-6916-A07E-35E3-55E530AD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6ADB-F6B4-377F-3373-AED0DB37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85863-7A95-F711-81AA-3BF8D5B0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3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9801-7CEB-6659-7EF9-C2FA85CF2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4EBBB-9ED2-EF9E-D347-B6DDFCB3F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80121-AB50-7F35-0907-8E407A88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5DFE7-D2AD-6441-ED27-41B863CE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7208-9D2C-7126-CE1F-9ABD9091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57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E177-6486-9CE2-3C03-A02CCF43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15E6-CE24-0275-95F3-65EBBE4C0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E25B1-0F16-6C2B-FF27-DADD5A4ED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25200-3EFA-E839-D7C0-9B61CAA4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8387C-A4A8-889A-D37A-CEBF7384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BE7BE-527A-AF43-4E17-EF08584C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26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A4A-0EB3-9A6D-4D30-C87FAE50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7B9A5-436C-BA39-E8F4-407D5821A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0DC2-71EC-6249-7911-64779DB92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A510A-EA8D-E66A-2D4A-EB7B2FFD8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520B-2AA8-3FB5-FFEB-9DFE33823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E98E8-8C8F-B10D-0B68-8B6AF70DE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011F1-8057-3D32-2857-03E1AF0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D6EABA-F14D-11A7-E345-559823BB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7AA8-61AE-7E30-08F6-F2F5CB08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E97377-E79C-AB9A-1099-08D0B545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1E707-A95A-1BA6-1AA5-7DB42362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E4AEA-CB19-1678-7BF8-729003FD6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0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69A4B0-EC67-8004-320C-E38814E6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570D2-A42D-1C27-5A1A-B433D151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903B6-259D-EC95-73BD-4F3BF8356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3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8669D-CF28-7F8E-2839-715839CFA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040E-7379-F864-59C8-F00878A4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2AECF-1E2E-31D7-3063-BDCA5359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25D88-F87B-49D8-0178-1BD385151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38F-5B87-BDD6-4520-1C03FC7A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DF54-397B-C78A-83AC-29C4D149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7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3FDF1-CC3D-5E3C-877F-79D16017F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2A58F-BA4F-DAD6-FE52-B3EA4EB99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F6FD3-8060-771D-969B-82B5A56D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22AE6-E74E-0795-CD7D-ECC6C1BB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AE077-784B-C712-DEBA-BC5DEE1C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0DCD-340B-441E-B543-CD21F563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95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72111-5A28-3031-FA4E-FECD1468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0D495-20D0-5BD3-E82E-16CB7F31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E192-7D7E-FC86-BD81-F62E060E9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56D77-E087-49B0-8F15-7C6F25930B27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42C0-A650-AA15-C023-F989FA7E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0F9B9-34A9-1ED6-394D-8DB7A1F6F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22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C5CE3-F652-D97E-4577-DB20EF23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EA1949-F4F2-2DD0-0591-D19F5DF3CC46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4643AB-D61C-2ABC-E9E7-2B5D6DBB6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55" y="0"/>
            <a:ext cx="10858490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37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B86FC-C10F-1D3B-0475-71201563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0FD804B-0F65-AFE3-666D-E6E6AA7D9C8B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755586-DCD4-551F-0F0E-239159D5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02" y="0"/>
            <a:ext cx="10862195" cy="718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5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95ADAA-85AF-41C3-3DDA-E0270B0AC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704DC5-8E02-F917-E44C-45EC08DA4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9" name="Picture 4" descr="Power BI - Udemy Business">
            <a:extLst>
              <a:ext uri="{FF2B5EF4-FFF2-40B4-BE49-F238E27FC236}">
                <a16:creationId xmlns:a16="http://schemas.microsoft.com/office/drawing/2014/main" id="{483A8DD2-F302-403A-1E5C-2577BB2CC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379B00-C42A-6C08-92BF-D6236BDE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C256FD2-7FDC-2633-90F9-2F276E23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CBD2DD2D-CE91-5801-6F91-F441320FE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1587238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90524" y="272209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Total Albums Played Over Time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Number of Albums Listened by Year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Albums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Top 5 Albums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223540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DB6B8-DC9D-3975-2700-06DDE454B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BA70CC6-B7DA-5884-F55D-DEE76F53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0D7CB6CD-D533-7F55-A46A-94A64F8F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Total Artists Played Over Time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Number of Artists Listened by Year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Top 5 Artists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– 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12D3A2-E651-7F66-1C6F-594CC2541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28504F4-B331-D6C4-0203-E97DAA287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F3093FF1-7258-A753-DE0B-8DD1831FC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Tracks Played Over Time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Number of Tracks Listened by Year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Tracks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Top 5 Tracks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Latest Year vs Previous Year Analysis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00B0F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9C7663-2508-AFA1-189B-5E0EC3F64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6666885-54B9-EE33-224F-B7F2BF466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EAE4D966-EE08-A425-6607-39E443ECA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Listening Hours Analysis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B0407C-DB64-3C83-F469-4E10F90F5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802"/>
            <a:ext cx="12192000" cy="71826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-13802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1AD1F-C066-4DCB-6773-50945304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29" y="121757"/>
            <a:ext cx="659012" cy="65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ower BI - Udemy Business">
            <a:extLst>
              <a:ext uri="{FF2B5EF4-FFF2-40B4-BE49-F238E27FC236}">
                <a16:creationId xmlns:a16="http://schemas.microsoft.com/office/drawing/2014/main" id="{A4E2C5C6-79BE-FD58-3AA8-EA5DD561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254" y="6302082"/>
            <a:ext cx="2457455" cy="6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FFFF00"/>
                </a:solidFill>
                <a:latin typeface="Algerian" panose="04020705040A02060702" pitchFamily="8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2159908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669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Harshad Mourya</cp:lastModifiedBy>
  <cp:revision>19</cp:revision>
  <dcterms:created xsi:type="dcterms:W3CDTF">2025-02-24T07:50:09Z</dcterms:created>
  <dcterms:modified xsi:type="dcterms:W3CDTF">2025-08-23T12:40:29Z</dcterms:modified>
</cp:coreProperties>
</file>