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ra"/>
      <p:regular r:id="rId18"/>
      <p:bold r:id="rId19"/>
      <p:italic r:id="rId20"/>
      <p:boldItalic r:id="rId21"/>
    </p:embeddedFont>
    <p:embeddedFont>
      <p:font typeface="Roboto Mon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22" Type="http://schemas.openxmlformats.org/officeDocument/2006/relationships/font" Target="fonts/RobotoMono-regular.fntdata"/><Relationship Id="rId21" Type="http://schemas.openxmlformats.org/officeDocument/2006/relationships/font" Target="fonts/Lora-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RobotoMon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ora-bold.fntdata"/><Relationship Id="rId18" Type="http://schemas.openxmlformats.org/officeDocument/2006/relationships/font" Target="fonts/L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19f7de87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9f7de87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9f7de8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9f7de87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9f7de87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9f7de87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9f7de87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9f7de87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19f7de8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9f7de8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9f7de87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9f7de87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9f7de87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9f7de87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9f7de87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19f7de87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19f7de8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19f7de8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19f7de8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19f7de8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9f7de87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9f7de87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PATH-FINDER</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latin typeface="Roboto Mono"/>
                <a:ea typeface="Roboto Mono"/>
                <a:cs typeface="Roboto Mono"/>
                <a:sym typeface="Roboto Mono"/>
              </a:rPr>
              <a:t>        (Impediment Avoider Bot)</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APPLICATIONS </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p:txBody>
      </p:sp>
      <p:sp>
        <p:nvSpPr>
          <p:cNvPr id="112" name="Google Shape;112;p22"/>
          <p:cNvSpPr txBox="1"/>
          <p:nvPr>
            <p:ph idx="1" type="body"/>
          </p:nvPr>
        </p:nvSpPr>
        <p:spPr>
          <a:xfrm>
            <a:off x="231925" y="1119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application of the pathfinder are :</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1) Can be utilized as SONAR(sound navigation and ranging).</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2)Can be installed in cars  and other automobile to avoid accidents.</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3)Used in Unmanned vehicles. </a:t>
            </a:r>
            <a:endParaRPr>
              <a:latin typeface="Comic Sans MS"/>
              <a:ea typeface="Comic Sans MS"/>
              <a:cs typeface="Comic Sans MS"/>
              <a:sym typeface="Comic Sans MS"/>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67025" y="40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Can be used in automobiles</a:t>
            </a:r>
            <a:endParaRPr>
              <a:latin typeface="Comic Sans MS"/>
              <a:ea typeface="Comic Sans MS"/>
              <a:cs typeface="Comic Sans MS"/>
              <a:sym typeface="Comic Sans MS"/>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pathfinder can be introduced in vehicles and various cars effectively and this pathfinder with the assistance of the ultrasonic sensor in it detects any deterrent or unsettling influence in its way and naturally apply brakes when the driver of the car is out of condition or it can change the way of the car ideally this pathfinder can be exceptionally valuable in oneself driving automobiles  as the driver of the vehicle won't be there and the vehicle drives on it claims so this pathfinder will be useful in keeping away from any kind of harm or mishaps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ic Sans MS"/>
                <a:ea typeface="Comic Sans MS"/>
                <a:cs typeface="Comic Sans MS"/>
                <a:sym typeface="Comic Sans MS"/>
              </a:rPr>
              <a:t>THANK YOU </a:t>
            </a:r>
            <a:endParaRPr>
              <a:latin typeface="Comic Sans MS"/>
              <a:ea typeface="Comic Sans MS"/>
              <a:cs typeface="Comic Sans MS"/>
              <a:sym typeface="Comic Sans MS"/>
            </a:endParaRPr>
          </a:p>
        </p:txBody>
      </p:sp>
      <p:sp>
        <p:nvSpPr>
          <p:cNvPr id="124" name="Google Shape;124;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CODE-BREAKERS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ABOUT </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 avoidance is one of the most important aspects of mobile robotics.Here obstacle avoidance is by using ultrasonic sensor it will move in a </a:t>
            </a:r>
            <a:r>
              <a:rPr lang="en"/>
              <a:t>particular</a:t>
            </a:r>
            <a:r>
              <a:rPr lang="en"/>
              <a:t> direction and avoid obstacle which is </a:t>
            </a:r>
            <a:r>
              <a:rPr lang="en"/>
              <a:t>coming</a:t>
            </a:r>
            <a:r>
              <a:rPr lang="en"/>
              <a:t> in its path.</a:t>
            </a:r>
            <a:endParaRPr/>
          </a:p>
          <a:p>
            <a:pPr indent="0" lvl="0" marL="0" rtl="0" algn="l">
              <a:spcBef>
                <a:spcPts val="1600"/>
              </a:spcBef>
              <a:spcAft>
                <a:spcPts val="1600"/>
              </a:spcAft>
              <a:buNone/>
            </a:pPr>
            <a:r>
              <a:rPr lang="en"/>
              <a:t>Pathfinder has numerous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Mono"/>
                <a:ea typeface="Roboto Mono"/>
                <a:cs typeface="Roboto Mono"/>
                <a:sym typeface="Roboto Mono"/>
              </a:rPr>
              <a:t>COMPONENTS </a:t>
            </a:r>
            <a:endParaRPr b="1">
              <a:latin typeface="Roboto Mono"/>
              <a:ea typeface="Roboto Mono"/>
              <a:cs typeface="Roboto Mono"/>
              <a:sym typeface="Roboto Mono"/>
            </a:endParaRPr>
          </a:p>
        </p:txBody>
      </p:sp>
      <p:sp>
        <p:nvSpPr>
          <p:cNvPr id="67" name="Google Shape;67;p15"/>
          <p:cNvSpPr txBox="1"/>
          <p:nvPr>
            <p:ph idx="1" type="body"/>
          </p:nvPr>
        </p:nvSpPr>
        <p:spPr>
          <a:xfrm>
            <a:off x="311700" y="1124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The components of the path finder are :</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1)Arduino .                                         </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2)Metal chassis .                               7)Servo motor.</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3)Ultrasonic sensor   .                      8)i2c LCD driver.</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4)LCD display .</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5)2 way dc motor driver.</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6)DC gear </a:t>
            </a:r>
            <a:r>
              <a:rPr lang="en">
                <a:latin typeface="Lora"/>
                <a:ea typeface="Lora"/>
                <a:cs typeface="Lora"/>
                <a:sym typeface="Lora"/>
              </a:rPr>
              <a:t>motor.</a:t>
            </a:r>
            <a:endParaRPr>
              <a:latin typeface="Lora"/>
              <a:ea typeface="Lora"/>
              <a:cs typeface="Lora"/>
              <a:sym typeface="Lora"/>
            </a:endParaRPr>
          </a:p>
          <a:p>
            <a:pPr indent="0" lvl="0" marL="0" rtl="0" algn="l">
              <a:spcBef>
                <a:spcPts val="1600"/>
              </a:spcBef>
              <a:spcAft>
                <a:spcPts val="0"/>
              </a:spcAft>
              <a:buNone/>
            </a:pPr>
            <a:r>
              <a:t/>
            </a:r>
            <a:endParaRPr sz="1400">
              <a:latin typeface="Lora"/>
              <a:ea typeface="Lora"/>
              <a:cs typeface="Lora"/>
              <a:sym typeface="Lora"/>
            </a:endParaRPr>
          </a:p>
          <a:p>
            <a:pPr indent="0" lvl="0" marL="0" rtl="0" algn="l">
              <a:spcBef>
                <a:spcPts val="1600"/>
              </a:spcBef>
              <a:spcAft>
                <a:spcPts val="0"/>
              </a:spcAft>
              <a:buNone/>
            </a:pPr>
            <a:r>
              <a:t/>
            </a:r>
            <a:endParaRPr sz="2400">
              <a:latin typeface="Lora"/>
              <a:ea typeface="Lora"/>
              <a:cs typeface="Lora"/>
              <a:sym typeface="Lor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OUTLINE</a:t>
            </a:r>
            <a:r>
              <a:rPr lang="en">
                <a:latin typeface="Comic Sans MS"/>
                <a:ea typeface="Comic Sans MS"/>
                <a:cs typeface="Comic Sans MS"/>
                <a:sym typeface="Comic Sans MS"/>
              </a:rPr>
              <a:t> OF PATH-FINDER</a:t>
            </a:r>
            <a:endParaRPr>
              <a:latin typeface="Comic Sans MS"/>
              <a:ea typeface="Comic Sans MS"/>
              <a:cs typeface="Comic Sans MS"/>
              <a:sym typeface="Comic Sans M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1223975" y="1673022"/>
            <a:ext cx="6696075" cy="293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ARDUINO</a:t>
            </a: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a:t>
            </a:r>
            <a:r>
              <a:rPr lang="en"/>
              <a:t> is utilized as it is straightforward and simple to apply and can be introduced effectively </a:t>
            </a:r>
            <a:r>
              <a:rPr lang="en"/>
              <a:t>arduino</a:t>
            </a:r>
            <a:r>
              <a:rPr lang="en"/>
              <a:t> is the best device for the vehicle of the gadget.</a:t>
            </a:r>
            <a:endParaRPr/>
          </a:p>
          <a:p>
            <a:pPr indent="0" lvl="0" marL="0" rtl="0" algn="l">
              <a:spcBef>
                <a:spcPts val="1600"/>
              </a:spcBef>
              <a:spcAft>
                <a:spcPts val="0"/>
              </a:spcAft>
              <a:buNone/>
            </a:pPr>
            <a:r>
              <a:rPr lang="en"/>
              <a:t>Arduino is a prototyping gadget which is quick and proficient and arduino can communicate with different segments and gadgets like cameras,GPS, transmitters.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4385338" y="2924338"/>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ULTRASONIC SENSOR</a:t>
            </a:r>
            <a:endParaRPr>
              <a:latin typeface="Comic Sans MS"/>
              <a:ea typeface="Comic Sans MS"/>
              <a:cs typeface="Comic Sans MS"/>
              <a:sym typeface="Comic Sans MS"/>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ultrasonic sensor is fundamentally a sound wave producer. This gadget produces sound waves toward the path in which our pathfinder moves or ventures to every part of the sound waves reflects back when they crash into any hindrance or item in their way and now the ultrasonic sensor will figure the impediment separation dependent on the impression of the sound waves and alters the course or way as indicated by it.</a:t>
            </a:r>
            <a:endParaRPr/>
          </a:p>
        </p:txBody>
      </p:sp>
      <p:pic>
        <p:nvPicPr>
          <p:cNvPr id="88" name="Google Shape;88;p18"/>
          <p:cNvPicPr preferRelativeResize="0"/>
          <p:nvPr/>
        </p:nvPicPr>
        <p:blipFill>
          <a:blip r:embed="rId3">
            <a:alphaModFix/>
          </a:blip>
          <a:stretch>
            <a:fillRect/>
          </a:stretch>
        </p:blipFill>
        <p:spPr>
          <a:xfrm>
            <a:off x="4572002" y="2951850"/>
            <a:ext cx="2855525" cy="18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WORKING</a:t>
            </a:r>
            <a:endParaRPr>
              <a:latin typeface="Oswald"/>
              <a:ea typeface="Oswald"/>
              <a:cs typeface="Oswald"/>
              <a:sym typeface="Oswald"/>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The pathfinder takes a shot at the rule of sound reflection discharged from the ultrasonic sensor. </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The sound waves transmitted from the ultrasonic sensor get reflected when the sound waves crash into any deterrent and from this reflected waves the ultrasonic sensor will figure the separation and afterward changes the way of the pathfinder gadget when snag approaches close to it.</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Lora"/>
                <a:ea typeface="Lora"/>
                <a:cs typeface="Lora"/>
                <a:sym typeface="Lora"/>
              </a:rPr>
              <a:t>The metal skeleton is utilized to cover the pathfinder and Arduino is utilized for the haggle moving part, the ultrasonic sensor is utilized to compute the separation of the impediment, the LCD show is for seeing the way, the two way DC engine is for the two wheels, Dc gear engine is utilized for the apparatuses in the wheel part, wires is utilized for the association of various segments, the servo engine is utilized rotating,i2c LCD driver is the principle board where all the associations consolidate like a MCB association.</a:t>
            </a:r>
            <a:endParaRPr sz="20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ADVANTAGES</a:t>
            </a:r>
            <a:endParaRPr>
              <a:latin typeface="Comic Sans MS"/>
              <a:ea typeface="Comic Sans MS"/>
              <a:cs typeface="Comic Sans MS"/>
              <a:sym typeface="Comic Sans MS"/>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Advantages of path finder are :</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1)Used for detecting surrounding situations and acts fast .</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2) A</a:t>
            </a:r>
            <a:r>
              <a:rPr lang="en">
                <a:latin typeface="Comic Sans MS"/>
                <a:ea typeface="Comic Sans MS"/>
                <a:cs typeface="Comic Sans MS"/>
                <a:sym typeface="Comic Sans MS"/>
              </a:rPr>
              <a:t>t the point when this gadget is introduced in an unmanned vehicle and when a hindrance might be living or nonliving comes in the way out of nowhere then the brakes are applied consequently.</a:t>
            </a:r>
            <a:endParaRPr>
              <a:latin typeface="Comic Sans MS"/>
              <a:ea typeface="Comic Sans MS"/>
              <a:cs typeface="Comic Sans MS"/>
              <a:sym typeface="Comic Sans MS"/>
            </a:endParaRPr>
          </a:p>
          <a:p>
            <a:pPr indent="0" lvl="0" marL="0" rtl="0" algn="l">
              <a:spcBef>
                <a:spcPts val="1600"/>
              </a:spcBef>
              <a:spcAft>
                <a:spcPts val="0"/>
              </a:spcAft>
              <a:buNone/>
            </a:pPr>
            <a:r>
              <a:rPr lang="en">
                <a:latin typeface="Comic Sans MS"/>
                <a:ea typeface="Comic Sans MS"/>
                <a:cs typeface="Comic Sans MS"/>
                <a:sym typeface="Comic Sans MS"/>
              </a:rPr>
              <a:t>3) Can be used as SONAR(sound navigation and ranging).</a:t>
            </a:r>
            <a:endParaRPr>
              <a:latin typeface="Comic Sans MS"/>
              <a:ea typeface="Comic Sans MS"/>
              <a:cs typeface="Comic Sans MS"/>
              <a:sym typeface="Comic Sans MS"/>
            </a:endParaRPr>
          </a:p>
          <a:p>
            <a:pPr indent="0" lvl="0" marL="0" rtl="0" algn="l">
              <a:spcBef>
                <a:spcPts val="1600"/>
              </a:spcBef>
              <a:spcAft>
                <a:spcPts val="0"/>
              </a:spcAft>
              <a:buNone/>
            </a:pPr>
            <a:r>
              <a:t/>
            </a:r>
            <a:endParaRPr>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