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63" r:id="rId4"/>
    <p:sldId id="258" r:id="rId5"/>
    <p:sldId id="265" r:id="rId6"/>
    <p:sldId id="259" r:id="rId7"/>
    <p:sldId id="266" r:id="rId8"/>
    <p:sldId id="260" r:id="rId9"/>
    <p:sldId id="264" r:id="rId10"/>
    <p:sldId id="261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9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C2D-88DF-C04C-07E0-5701D421E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Software Quality: SEI CMM and ISO 9001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F21B3-CA6B-71D7-9F8F-44EE5E6BA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Understanding Standards and Models for Quality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2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18FF-32E1-DBBA-859F-E586308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Comparison of SEI CMM and ISO 9001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2C1F-67A0-0D98-93E0-0A45DCCE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Focus: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CMM: Software process improvement.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ISO 9001: Quality management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Structure: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CMM: Maturity levels and key process areas.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ISO 9001: Standard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Implementation: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CMM: Specific to software development.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ISO 9001: Applicable to various industries.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46A1-3436-EF72-CCC9-917C410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Benefits of Implementing CMM and ISO 9001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8B54-76C9-6EF9-9C57-61C56A44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438401"/>
            <a:ext cx="5937755" cy="33016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CMM: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Improved process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Enhanced project predictability.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Better quality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ISO 9001: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Increased customer satisfaction.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Improved operational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Enhanced marketability.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68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31EA-D019-4127-5EF0-545529E6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Benefits of SEI CMM for Software Companies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04FD-256F-EF49-2EBA-3C01AA8B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Project Management</a:t>
            </a:r>
            <a:r>
              <a:rPr lang="en-US" dirty="0"/>
              <a:t>: Defined stages lead to better scheduling, resource allocation, and project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Predictability</a:t>
            </a:r>
            <a:r>
              <a:rPr lang="en-US" dirty="0"/>
              <a:t>: Maturity levels allow companies to predict software quality and project timelines more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 Control</a:t>
            </a:r>
            <a:r>
              <a:rPr lang="en-US" dirty="0"/>
              <a:t>: Controlled processes mean fewer disruptions and more consistent quality in outputs.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1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E2BD-0384-855F-D03F-5FD07FA0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ISO 9001 for Software Companies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9898-E274-2B22-A78E-681FA58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Customer Satisfaction</a:t>
            </a:r>
            <a:r>
              <a:rPr lang="en-US" dirty="0"/>
              <a:t>: Focuses on understanding and fulfilling customer needs, resulting in better customer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 Across Operations</a:t>
            </a:r>
            <a:r>
              <a:rPr lang="en-US" dirty="0"/>
              <a:t>: Process-based approach reduces waste and increases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 Quality</a:t>
            </a:r>
            <a:r>
              <a:rPr lang="en-US" dirty="0"/>
              <a:t>: Regular audits and standardization ensure that the product consistently meets standards.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5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E13C-98A7-C6DE-1738-CB57B46D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to Use SEI CMM vs. ISO 9001?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C9AA-8C5F-03DE-5996-7EC2564B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SEI CMM</a:t>
            </a:r>
            <a:r>
              <a:rPr lang="en-US" dirty="0"/>
              <a:t>: Best suited for organizations focused on software process maturity and improving development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ISO 9001</a:t>
            </a:r>
            <a:r>
              <a:rPr lang="en-US" dirty="0"/>
              <a:t>: Applicable to a wider array of organizations beyond software, aiming for overall quality management and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90C-38EF-14AF-7B25-033A35B7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43A0-580D-B3B1-0B93-B8592CBC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Summarize Key Points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SEI CMM and ISO 9001 provide structured frameworks for improving quality in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CMM is more process-focused, while ISO 9001 provides a holistic approach to quality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Organizations should choose the model that best fits their goals, industry, and quality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Thought</a:t>
            </a:r>
            <a:r>
              <a:rPr lang="en-US" dirty="0"/>
              <a:t>: Emphasizing quality leads to better software, improved customer satisfaction, and a competitive edge in the marketplace.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6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E617-93BD-2457-5063-1B2F562E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Introduction to Software 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B5D1-BB3D-E941-A4FB-83F868C2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Definition: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Ensuring that software meets specified requirements and customer expectations.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Importance: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Enhances reliability, performance, and user satisfaction.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C580B4-7643-FE08-5460-517BDA11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1729-3522-37E6-7C6B-EE143704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8BDD-5046-F1A7-D780-42EB8F53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SEI CMM (Capability Maturity Model)</a:t>
            </a:r>
            <a:r>
              <a:rPr lang="en-US" dirty="0"/>
              <a:t>: Created by the Software Engineering Institute, it is a framework for process improvement in software development, assessing the maturity of processes to enhance productivity and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ISO 9001</a:t>
            </a:r>
            <a:r>
              <a:rPr lang="en-US" dirty="0"/>
              <a:t>: An international standard for quality management systems (QMS), designed by the International Organization for Standardization, applicable across industries.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8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95EC-23DB-AC7B-B2E5-0BD2F3D7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Overview of SEI CMM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328D-6DF9-F6F9-AB22-70800F0D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Full Name: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Capability Maturity Model (CMM)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Developed by: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Software Engineering Institute (SEI)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SEI CMM was created to help organizations improve their software development processes. It introduces a structured approach to assess and develop maturity levels within an organization’s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 and Levels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CMM organizes process improvement into </a:t>
            </a:r>
            <a:r>
              <a:rPr lang="en-US" b="1" dirty="0"/>
              <a:t>five maturity levels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431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6826-A8B3-CAEB-6A6B-302E99A3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SEI CMM: Maturity Levels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B0D4-8907-0B01-8CEA-907B22B8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1 (Initial)</a:t>
            </a:r>
            <a:r>
              <a:rPr lang="en-US" dirty="0"/>
              <a:t>: Few processes in place; success is often dependent on individual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2 (Repeatable)</a:t>
            </a:r>
            <a:r>
              <a:rPr lang="en-US" dirty="0"/>
              <a:t>: Basic project management; repeatable outcomes, especially for similar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3 (Defined)</a:t>
            </a:r>
            <a:r>
              <a:rPr lang="en-US" dirty="0"/>
              <a:t>: Processes are standardized across the organization, ensuring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4 (Managed)</a:t>
            </a:r>
            <a:r>
              <a:rPr lang="en-US" dirty="0"/>
              <a:t>: Quantitative control; metrics are used to manage and improve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5 (Optimizing)</a:t>
            </a:r>
            <a:r>
              <a:rPr lang="en-US" dirty="0"/>
              <a:t>: Focuses on process improvement and learning, with a culture of innovation and feedback-driven refinement.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47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0B3B-4E28-3F8A-4351-007CF5DF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Key Process Areas of CMM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9412-B856-FC33-42C0-ADDDA1D5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Level 2: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 Requirements Management, Project Planning, Project Monitoring and Control,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Level 3: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 Organization Process Definition, Training Program, Integrated Software Management,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Level 4: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 Quantitative Process Management, Software Quality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Level 5: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 Defect Prevention, Technology Change Management, Process Change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6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22D7-F91C-D096-C0BB-F4B774A3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SEI CMM for Software Companies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3038-DDB6-66B3-5E1D-32FEC8E0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Project Management</a:t>
            </a:r>
            <a:r>
              <a:rPr lang="en-US" dirty="0"/>
              <a:t>: Defined stages lead to better scheduling, resource allocation, and project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Predictability</a:t>
            </a:r>
            <a:r>
              <a:rPr lang="en-US" dirty="0"/>
              <a:t>: Maturity levels allow companies to predict software quality and project timelines more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 Control</a:t>
            </a:r>
            <a:r>
              <a:rPr lang="en-US" dirty="0"/>
              <a:t>: Controlled processes mean fewer disruptions and more consistent quality in outputs.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59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55F8-546A-E01F-605D-B7E312AB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Overview of ISO 9001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3318-C538-5B27-C972-CB2EFD5F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Full Name: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ISO 9001:2015 Quality Management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Developed by: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International Organization for Standardization (ISO)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ISO 9001 sets out requirements for quality management systems, emphasizing continuous improvement, customer satisfaction, and a process-based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Seven Quality Management Principles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Focus</a:t>
            </a:r>
            <a:r>
              <a:rPr lang="en-US" dirty="0"/>
              <a:t>: Meeting customer needs is essential.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Leadership</a:t>
            </a:r>
            <a:r>
              <a:rPr lang="en-US" dirty="0"/>
              <a:t>: Leaders set a common goal.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Engagement of People</a:t>
            </a:r>
            <a:r>
              <a:rPr lang="en-US" dirty="0"/>
              <a:t>: High involvement of staff at all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Approach</a:t>
            </a:r>
            <a:r>
              <a:rPr lang="en-US" dirty="0"/>
              <a:t>: Managing activities as interrelated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Improvement</a:t>
            </a:r>
            <a:r>
              <a:rPr lang="en-US" dirty="0"/>
              <a:t>: Continuous improvement of products and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Evidence-Based Decision Making</a:t>
            </a:r>
            <a:r>
              <a:rPr lang="en-US" dirty="0"/>
              <a:t>: Decisions are based on reliable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Relationship Management</a:t>
            </a:r>
            <a:r>
              <a:rPr lang="en-US" dirty="0"/>
              <a:t>: Maintaining good supplier relationships.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5D3E-755A-0984-DF93-5AE5FED0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Differences Between SEI CMM and ISO 9001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6802-5A96-9DE4-92D8-A4E82493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CMM focuses specifically on software processes and aims to mature and improve the development lifecycle.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 9001 is broader, focusing on quality management systems for any industry, with a strong emphasis on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CMM applies specifically to software development and systems engineering.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 9001 is adaptable to various sectors and types of organizations.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CMM progresses through levels of maturity.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 9001 outlines quality requirements that must be met without specified maturity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Certification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CMM uses assessments to rate maturity.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 9001 provides a certification path for compliance with its standards.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570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1913</TotalTime>
  <Words>947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Retrospect</vt:lpstr>
      <vt:lpstr>Software Quality: SEI CMM and ISO 9001</vt:lpstr>
      <vt:lpstr>Introduction to Software Quality</vt:lpstr>
      <vt:lpstr>Brief Overview</vt:lpstr>
      <vt:lpstr>Overview of SEI CMM</vt:lpstr>
      <vt:lpstr>SEI CMM: Maturity Levels Explained</vt:lpstr>
      <vt:lpstr>Key Process Areas of CMM</vt:lpstr>
      <vt:lpstr>Benefits of SEI CMM for Software Companies</vt:lpstr>
      <vt:lpstr>Overview of ISO 9001</vt:lpstr>
      <vt:lpstr>Key Differences Between SEI CMM and ISO 9001</vt:lpstr>
      <vt:lpstr>Comparison of SEI CMM and ISO 9001</vt:lpstr>
      <vt:lpstr>Benefits of Implementing CMM and ISO 9001</vt:lpstr>
      <vt:lpstr>Benefits of SEI CMM for Software Companies</vt:lpstr>
      <vt:lpstr>Benefits of ISO 9001 for Software Companies</vt:lpstr>
      <vt:lpstr>When to Use SEI CMM vs. ISO 9001?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rgukt</dc:creator>
  <cp:lastModifiedBy>rgukt</cp:lastModifiedBy>
  <cp:revision>4</cp:revision>
  <dcterms:created xsi:type="dcterms:W3CDTF">2006-08-16T00:00:00Z</dcterms:created>
  <dcterms:modified xsi:type="dcterms:W3CDTF">2024-11-03T11:28:05Z</dcterms:modified>
</cp:coreProperties>
</file>