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8077200" cy="1673352"/>
          </a:xfrm>
        </p:spPr>
        <p:txBody>
          <a:bodyPr/>
          <a:lstStyle/>
          <a:p>
            <a:r>
              <a:rPr lang="en-US" dirty="0"/>
              <a:t>Debugging, Integration and System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505200"/>
            <a:ext cx="6096000" cy="1194816"/>
          </a:xfrm>
        </p:spPr>
        <p:txBody>
          <a:bodyPr>
            <a:normAutofit/>
          </a:bodyPr>
          <a:lstStyle/>
          <a:p>
            <a:r>
              <a:rPr lang="en-US" sz="3200" dirty="0"/>
              <a:t>By</a:t>
            </a:r>
          </a:p>
          <a:p>
            <a:r>
              <a:rPr lang="en-US" sz="3200" dirty="0"/>
              <a:t>SATYANANDARAM N</a:t>
            </a:r>
          </a:p>
        </p:txBody>
      </p:sp>
    </p:spTree>
    <p:extLst>
      <p:ext uri="{BB962C8B-B14F-4D97-AF65-F5344CB8AC3E}">
        <p14:creationId xmlns:p14="http://schemas.microsoft.com/office/powerpoint/2010/main" val="337375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Alpha Testing (Verification testing)</a:t>
            </a:r>
          </a:p>
          <a:p>
            <a:pPr lvl="1"/>
            <a:r>
              <a:rPr lang="en-US" dirty="0"/>
              <a:t>real world operating environment</a:t>
            </a:r>
          </a:p>
          <a:p>
            <a:pPr lvl="1"/>
            <a:r>
              <a:rPr lang="en-US" dirty="0"/>
              <a:t>simulated data, in a lab setting</a:t>
            </a:r>
          </a:p>
          <a:p>
            <a:pPr lvl="1"/>
            <a:r>
              <a:rPr lang="en-US" dirty="0"/>
              <a:t>systems professionals present </a:t>
            </a:r>
          </a:p>
          <a:p>
            <a:pPr lvl="2"/>
            <a:r>
              <a:rPr lang="en-US" dirty="0"/>
              <a:t>observers, record errors, usage problems, etc.</a:t>
            </a:r>
          </a:p>
          <a:p>
            <a:r>
              <a:rPr lang="en-US" dirty="0"/>
              <a:t>Beta Testing (Validation Testing)</a:t>
            </a:r>
          </a:p>
          <a:p>
            <a:pPr lvl="1"/>
            <a:r>
              <a:rPr lang="en-US" dirty="0"/>
              <a:t>live environment, using real data</a:t>
            </a:r>
          </a:p>
          <a:p>
            <a:pPr lvl="1"/>
            <a:r>
              <a:rPr lang="en-US" dirty="0"/>
              <a:t>no systems professional present</a:t>
            </a:r>
          </a:p>
          <a:p>
            <a:pPr lvl="1"/>
            <a:r>
              <a:rPr lang="en-US" dirty="0"/>
              <a:t>performance (throughout, response-time)</a:t>
            </a:r>
          </a:p>
          <a:p>
            <a:pPr lvl="1"/>
            <a:r>
              <a:rPr lang="en-US" dirty="0"/>
              <a:t>peak workload performance, human factors test, methods and procedures, backup and recovery - audit</a:t>
            </a:r>
          </a:p>
        </p:txBody>
      </p:sp>
    </p:spTree>
    <p:extLst>
      <p:ext uri="{BB962C8B-B14F-4D97-AF65-F5344CB8AC3E}">
        <p14:creationId xmlns:p14="http://schemas.microsoft.com/office/powerpoint/2010/main" val="3451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to check the performance of Non-Functional requirements</a:t>
            </a:r>
          </a:p>
          <a:p>
            <a:r>
              <a:rPr lang="en-US" dirty="0"/>
              <a:t>several types of performance testing can be done</a:t>
            </a:r>
          </a:p>
          <a:p>
            <a:pPr lvl="1"/>
            <a:r>
              <a:rPr lang="en-US" dirty="0"/>
              <a:t>Stress testing: </a:t>
            </a:r>
          </a:p>
          <a:p>
            <a:pPr lvl="2"/>
            <a:r>
              <a:rPr lang="en-US" dirty="0"/>
              <a:t>it evaluates the system performance</a:t>
            </a:r>
          </a:p>
          <a:p>
            <a:pPr lvl="2"/>
            <a:r>
              <a:rPr lang="en-US" dirty="0"/>
              <a:t>By providing the  abnormal and even illegal input conditions to stress the capabilities of the software</a:t>
            </a:r>
          </a:p>
          <a:p>
            <a:pPr lvl="2"/>
            <a:r>
              <a:rPr lang="en-US" dirty="0"/>
              <a:t>Input data volume, input data rate, processing time, utilization of memory are tested</a:t>
            </a:r>
          </a:p>
          <a:p>
            <a:pPr lvl="2"/>
            <a:r>
              <a:rPr lang="en-US" dirty="0"/>
              <a:t>Ex: an operating system is supposed to support 15 multi-programmed jobs, the system is stressed by attempting to run 15 or more jobs simultaneously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Volume Testing:</a:t>
            </a:r>
          </a:p>
          <a:p>
            <a:pPr lvl="1"/>
            <a:r>
              <a:rPr lang="en-US" dirty="0"/>
              <a:t>To check whether the data structures (arrays, queues, stacks, etc..) have been designed to successfully extraordinary situations</a:t>
            </a:r>
          </a:p>
          <a:p>
            <a:pPr lvl="1"/>
            <a:r>
              <a:rPr lang="en-US" dirty="0"/>
              <a:t>Ex: a compiler might be tested to check whether the symbol table overflows when a very large program is compiled</a:t>
            </a:r>
          </a:p>
          <a:p>
            <a:r>
              <a:rPr lang="en-US" dirty="0"/>
              <a:t>Configuration Testing:</a:t>
            </a:r>
          </a:p>
          <a:p>
            <a:pPr lvl="1"/>
            <a:r>
              <a:rPr lang="en-US" dirty="0"/>
              <a:t>It analyze the system behavior in various hardware and software configurations specified in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0987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Compatibility Testing:</a:t>
            </a:r>
          </a:p>
          <a:p>
            <a:pPr lvl="1"/>
            <a:r>
              <a:rPr lang="en-US" dirty="0"/>
              <a:t>This testing is required when the system is integrated with other types of systems</a:t>
            </a:r>
          </a:p>
          <a:p>
            <a:r>
              <a:rPr lang="en-US" dirty="0"/>
              <a:t>Regression Testing:</a:t>
            </a:r>
          </a:p>
          <a:p>
            <a:pPr lvl="1"/>
            <a:r>
              <a:rPr lang="en-US" dirty="0"/>
              <a:t>This testing is required when the system has upgraded with an existing system to fix some bugs or enhance the functionality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6442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Recovery Testing:</a:t>
            </a:r>
          </a:p>
          <a:p>
            <a:pPr lvl="1"/>
            <a:r>
              <a:rPr lang="en-US" dirty="0"/>
              <a:t>It checks the response of the system in case of faults, or loss of power, devices, services, data etc..</a:t>
            </a:r>
          </a:p>
          <a:p>
            <a:r>
              <a:rPr lang="en-US" dirty="0"/>
              <a:t>Maintenance Testing:</a:t>
            </a:r>
          </a:p>
          <a:p>
            <a:pPr lvl="1"/>
            <a:r>
              <a:rPr lang="en-US" dirty="0"/>
              <a:t>It is verified that the equipment exist and they perform properly</a:t>
            </a:r>
          </a:p>
          <a:p>
            <a:r>
              <a:rPr lang="en-US" dirty="0"/>
              <a:t>Documentation Testing:</a:t>
            </a:r>
          </a:p>
          <a:p>
            <a:pPr lvl="1"/>
            <a:r>
              <a:rPr lang="en-US" dirty="0"/>
              <a:t>It is checked that the required user manuals, maintenance manuals, and technical manuals exist and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428427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focuses on internal logic of a program ( testing in small</a:t>
            </a:r>
          </a:p>
          <a:p>
            <a:r>
              <a:rPr lang="en-US" dirty="0"/>
              <a:t>It performed early in the testing process</a:t>
            </a:r>
          </a:p>
          <a:p>
            <a:r>
              <a:rPr lang="en-US" dirty="0"/>
              <a:t>Based on the control structures of a method we have to derive the test cases</a:t>
            </a:r>
          </a:p>
          <a:p>
            <a:pPr lvl="1"/>
            <a:r>
              <a:rPr lang="en-US" dirty="0"/>
              <a:t>Ensures that all independent paths within a module have been executed at least once</a:t>
            </a:r>
          </a:p>
          <a:p>
            <a:pPr lvl="1"/>
            <a:r>
              <a:rPr lang="en-US" dirty="0"/>
              <a:t>Executes all logical decisions on their true and false side</a:t>
            </a:r>
          </a:p>
          <a:p>
            <a:pPr lvl="1"/>
            <a:r>
              <a:rPr lang="en-US" dirty="0"/>
              <a:t>Executes all loops at their boundaries and within their operational bounds</a:t>
            </a:r>
          </a:p>
          <a:p>
            <a:pPr lvl="1"/>
            <a:r>
              <a:rPr lang="en-US" dirty="0"/>
              <a:t>Executes internal data structures to ensure their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focuses on functional requirements of software and it enables the software engineer to derive sets of input conditions for all functional requirements</a:t>
            </a:r>
          </a:p>
          <a:p>
            <a:r>
              <a:rPr lang="en-US" dirty="0"/>
              <a:t>It is not the alternative approach to white box technique, it discovers a different class of errors</a:t>
            </a:r>
          </a:p>
          <a:p>
            <a:r>
              <a:rPr lang="en-US" dirty="0"/>
              <a:t>It applied during the later stages of testing</a:t>
            </a:r>
          </a:p>
        </p:txBody>
      </p:sp>
    </p:spTree>
    <p:extLst>
      <p:ext uri="{BB962C8B-B14F-4D97-AF65-F5344CB8AC3E}">
        <p14:creationId xmlns:p14="http://schemas.microsoft.com/office/powerpoint/2010/main" val="121667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attempts to find errors in following categories.</a:t>
            </a:r>
          </a:p>
          <a:p>
            <a:pPr lvl="1"/>
            <a:r>
              <a:rPr lang="en-US" dirty="0"/>
              <a:t>Incorrect or missing functions</a:t>
            </a:r>
          </a:p>
          <a:p>
            <a:pPr lvl="1"/>
            <a:r>
              <a:rPr lang="en-US" dirty="0"/>
              <a:t>Interface errors</a:t>
            </a:r>
          </a:p>
          <a:p>
            <a:pPr lvl="1"/>
            <a:r>
              <a:rPr lang="en-US" dirty="0"/>
              <a:t>Errors in data structures or external database access</a:t>
            </a:r>
          </a:p>
          <a:p>
            <a:pPr lvl="1"/>
            <a:r>
              <a:rPr lang="en-US" dirty="0"/>
              <a:t>Initialization and termination errors</a:t>
            </a:r>
          </a:p>
          <a:p>
            <a:r>
              <a:rPr lang="en-US" dirty="0"/>
              <a:t>It demonstrate that a function properly accepting the input and producing the output correctly.</a:t>
            </a:r>
          </a:p>
        </p:txBody>
      </p:sp>
    </p:spTree>
    <p:extLst>
      <p:ext uri="{BB962C8B-B14F-4D97-AF65-F5344CB8AC3E}">
        <p14:creationId xmlns:p14="http://schemas.microsoft.com/office/powerpoint/2010/main" val="32668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debugging is needed</a:t>
            </a:r>
          </a:p>
          <a:p>
            <a:r>
              <a:rPr lang="en-US" dirty="0"/>
              <a:t>Program analysis tool</a:t>
            </a:r>
          </a:p>
          <a:p>
            <a:r>
              <a:rPr lang="en-US" dirty="0"/>
              <a:t>Integrating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errors in a program code and then fix them up are known as debugging</a:t>
            </a:r>
          </a:p>
          <a:p>
            <a:r>
              <a:rPr lang="en-US" b="1" dirty="0"/>
              <a:t>Approaches for debugging:</a:t>
            </a:r>
          </a:p>
          <a:p>
            <a:pPr lvl="1"/>
            <a:r>
              <a:rPr lang="en-US" dirty="0"/>
              <a:t>Brute Force Method:</a:t>
            </a:r>
          </a:p>
          <a:p>
            <a:pPr lvl="2"/>
            <a:r>
              <a:rPr lang="en-US" dirty="0"/>
              <a:t>This is the least efficient common method of debugging</a:t>
            </a:r>
          </a:p>
          <a:p>
            <a:pPr lvl="2"/>
            <a:r>
              <a:rPr lang="en-US" dirty="0"/>
              <a:t>The program is loaded with print statements to print the intermediate values which help to find the error statement </a:t>
            </a:r>
          </a:p>
        </p:txBody>
      </p:sp>
    </p:spTree>
    <p:extLst>
      <p:ext uri="{BB962C8B-B14F-4D97-AF65-F5344CB8AC3E}">
        <p14:creationId xmlns:p14="http://schemas.microsoft.com/office/powerpoint/2010/main" val="137634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Approaches for debugging:</a:t>
            </a:r>
          </a:p>
          <a:p>
            <a:pPr lvl="1"/>
            <a:r>
              <a:rPr lang="en-US" dirty="0"/>
              <a:t>Backtracking:</a:t>
            </a:r>
          </a:p>
          <a:p>
            <a:pPr lvl="2"/>
            <a:r>
              <a:rPr lang="en-US" dirty="0"/>
              <a:t>Beginning from the statement at which an error symptom has been observed</a:t>
            </a:r>
          </a:p>
          <a:p>
            <a:pPr lvl="2"/>
            <a:r>
              <a:rPr lang="en-US" dirty="0"/>
              <a:t>The source code is traced backwards until the error is discovered</a:t>
            </a:r>
          </a:p>
          <a:p>
            <a:pPr lvl="1"/>
            <a:r>
              <a:rPr lang="en-US" dirty="0"/>
              <a:t>Cause Elimination method:</a:t>
            </a:r>
          </a:p>
          <a:p>
            <a:pPr lvl="2"/>
            <a:r>
              <a:rPr lang="en-US" dirty="0"/>
              <a:t>Based on the list of causes which have contributed the error symptom is developed</a:t>
            </a:r>
          </a:p>
          <a:p>
            <a:pPr lvl="2"/>
            <a:r>
              <a:rPr lang="en-US" dirty="0"/>
              <a:t>we have to prepare test case for error and apply it to eliminate the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often carried out by programmers</a:t>
            </a:r>
          </a:p>
          <a:p>
            <a:r>
              <a:rPr lang="en-US" dirty="0"/>
              <a:t>It requires a deep understanding of the program design</a:t>
            </a:r>
          </a:p>
          <a:p>
            <a:r>
              <a:rPr lang="en-US" dirty="0"/>
              <a:t>Partial understanding of the system design and implementation may require more effort to debug</a:t>
            </a:r>
          </a:p>
          <a:p>
            <a:r>
              <a:rPr lang="en-US" dirty="0"/>
              <a:t>After every round of error-fixing, regression testing must performed</a:t>
            </a:r>
          </a:p>
        </p:txBody>
      </p:sp>
    </p:spTree>
    <p:extLst>
      <p:ext uri="{BB962C8B-B14F-4D97-AF65-F5344CB8AC3E}">
        <p14:creationId xmlns:p14="http://schemas.microsoft.com/office/powerpoint/2010/main" val="35875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automated tool that takes code as input and produces reports such as its size, complexity and programming standards</a:t>
            </a:r>
          </a:p>
          <a:p>
            <a:r>
              <a:rPr lang="en-US" dirty="0"/>
              <a:t>Two broad categories</a:t>
            </a:r>
          </a:p>
          <a:p>
            <a:pPr lvl="1"/>
            <a:r>
              <a:rPr lang="en-US" dirty="0"/>
              <a:t>Static Analysis tools</a:t>
            </a:r>
          </a:p>
          <a:p>
            <a:pPr lvl="2"/>
            <a:r>
              <a:rPr lang="en-US" dirty="0"/>
              <a:t>compilers</a:t>
            </a:r>
          </a:p>
          <a:p>
            <a:pPr lvl="1"/>
            <a:r>
              <a:rPr lang="en-US" dirty="0"/>
              <a:t>Dynamic Analysis tools</a:t>
            </a:r>
          </a:p>
          <a:p>
            <a:pPr lvl="2"/>
            <a:r>
              <a:rPr lang="en-US" dirty="0"/>
              <a:t>Testing with full test suite</a:t>
            </a:r>
          </a:p>
          <a:p>
            <a:pPr lvl="2"/>
            <a:r>
              <a:rPr lang="en-US" dirty="0"/>
              <a:t>Post execution analysis and reports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Involves integrating components to create a system or sub-system.</a:t>
            </a:r>
          </a:p>
          <a:p>
            <a:pPr>
              <a:lnSpc>
                <a:spcPct val="90000"/>
              </a:lnSpc>
            </a:pPr>
            <a:r>
              <a:rPr lang="en-US" dirty="0"/>
              <a:t>May involve testing an incremental procedure to be delivered to the customer.</a:t>
            </a:r>
          </a:p>
          <a:p>
            <a:pPr>
              <a:lnSpc>
                <a:spcPct val="90000"/>
              </a:lnSpc>
            </a:pPr>
            <a:r>
              <a:rPr lang="en-US" dirty="0"/>
              <a:t>Two phases: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Integration testing</a:t>
            </a:r>
            <a:r>
              <a:rPr lang="en-US" dirty="0"/>
              <a:t> - the testing team can have the access over source code. The system components will tested and integrated accordingly.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Release testing</a:t>
            </a:r>
            <a:r>
              <a:rPr lang="en-US" dirty="0"/>
              <a:t> - the test team test the complete system to be delivered as a black-box.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8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Involves with building a system from its components and testing it to fix the problems during the components interactions.</a:t>
            </a:r>
          </a:p>
          <a:p>
            <a:pPr>
              <a:lnSpc>
                <a:spcPct val="90000"/>
              </a:lnSpc>
            </a:pPr>
            <a:r>
              <a:rPr lang="en-GB" dirty="0"/>
              <a:t>Top-down integration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 the skeleton of the system and populate it with components.</a:t>
            </a:r>
          </a:p>
          <a:p>
            <a:pPr>
              <a:lnSpc>
                <a:spcPct val="90000"/>
              </a:lnSpc>
            </a:pPr>
            <a:r>
              <a:rPr lang="en-GB" dirty="0"/>
              <a:t>Bottom-up integration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Integrate infrastructure components then add functional components.</a:t>
            </a:r>
          </a:p>
          <a:p>
            <a:pPr>
              <a:lnSpc>
                <a:spcPct val="90000"/>
              </a:lnSpc>
            </a:pPr>
            <a:r>
              <a:rPr lang="en-GB" dirty="0"/>
              <a:t>To simplify the error localisation, systems should be integrated as incrementally.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integration testing</a:t>
            </a:r>
            <a:endParaRPr lang="en-US" dirty="0"/>
          </a:p>
        </p:txBody>
      </p:sp>
      <p:pic>
        <p:nvPicPr>
          <p:cNvPr id="4" name="Picture 6" descr="23.3 Inc-testing(20.13).eps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7269"/>
            <a:ext cx="68580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0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16544</TotalTime>
  <Words>862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Wingdings</vt:lpstr>
      <vt:lpstr>Wingdings 2</vt:lpstr>
      <vt:lpstr>Wingdings 3</vt:lpstr>
      <vt:lpstr>Module</vt:lpstr>
      <vt:lpstr>Debugging, Integration and System Testing </vt:lpstr>
      <vt:lpstr>Objectives</vt:lpstr>
      <vt:lpstr>Need for Debugging</vt:lpstr>
      <vt:lpstr>Need for Debugging</vt:lpstr>
      <vt:lpstr>Debugging guidelines</vt:lpstr>
      <vt:lpstr>Program Analysis tools</vt:lpstr>
      <vt:lpstr>System testing</vt:lpstr>
      <vt:lpstr>Integration testing</vt:lpstr>
      <vt:lpstr>Incremental integration testing</vt:lpstr>
      <vt:lpstr>System Testing</vt:lpstr>
      <vt:lpstr>Performance testing</vt:lpstr>
      <vt:lpstr>Performance testing</vt:lpstr>
      <vt:lpstr>Performance Testing</vt:lpstr>
      <vt:lpstr>Performance Testing</vt:lpstr>
      <vt:lpstr>White Box Testing </vt:lpstr>
      <vt:lpstr>Black Box Testing</vt:lpstr>
      <vt:lpstr>Black Box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</dc:title>
  <dc:creator>SATYANANDARAM_N</dc:creator>
  <cp:lastModifiedBy>rgukt</cp:lastModifiedBy>
  <cp:revision>40</cp:revision>
  <dcterms:created xsi:type="dcterms:W3CDTF">2006-08-16T00:00:00Z</dcterms:created>
  <dcterms:modified xsi:type="dcterms:W3CDTF">2024-10-26T10:34:33Z</dcterms:modified>
</cp:coreProperties>
</file>