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12"/>
  </p:notesMasterIdLst>
  <p:sldIdLst>
    <p:sldId id="4606" r:id="rId2"/>
    <p:sldId id="4586" r:id="rId3"/>
    <p:sldId id="257" r:id="rId4"/>
    <p:sldId id="4602" r:id="rId5"/>
    <p:sldId id="4599" r:id="rId6"/>
    <p:sldId id="4604" r:id="rId7"/>
    <p:sldId id="260" r:id="rId8"/>
    <p:sldId id="4595" r:id="rId9"/>
    <p:sldId id="4605" r:id="rId10"/>
    <p:sldId id="460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9" autoAdjust="0"/>
    <p:restoredTop sz="94660"/>
  </p:normalViewPr>
  <p:slideViewPr>
    <p:cSldViewPr snapToGrid="0">
      <p:cViewPr varScale="1">
        <p:scale>
          <a:sx n="83" d="100"/>
          <a:sy n="83" d="100"/>
        </p:scale>
        <p:origin x="61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5B5D7E-AE72-4562-8DF6-FB127524E6E6}" type="datetimeFigureOut">
              <a:rPr lang="en-IN" smtClean="0"/>
              <a:t>10-11-2024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34EB87-FEA4-4B7B-9385-47F3C332CEA0}" type="slidenum">
              <a:rPr lang="en-IN" smtClean="0"/>
              <a:t>‹#›</a:t>
            </a:fld>
            <a:endParaRPr lang="en-IN"/>
          </a:p>
        </p:txBody>
      </p:sp>
    </p:spTree>
    <p:extLst>
      <p:ext uri="{BB962C8B-B14F-4D97-AF65-F5344CB8AC3E}">
        <p14:creationId xmlns:p14="http://schemas.microsoft.com/office/powerpoint/2010/main" val="3915993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4"/>
        <p:cNvGrpSpPr/>
        <p:nvPr/>
      </p:nvGrpSpPr>
      <p:grpSpPr>
        <a:xfrm>
          <a:off x="0" y="0"/>
          <a:ext cx="0" cy="0"/>
          <a:chOff x="0" y="0"/>
          <a:chExt cx="0" cy="0"/>
        </a:xfrm>
      </p:grpSpPr>
      <p:sp>
        <p:nvSpPr>
          <p:cNvPr id="1545" name="Google Shape;1545;g92498050e3_6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6" name="Google Shape;1546;g92498050e3_6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0032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4"/>
        <p:cNvGrpSpPr/>
        <p:nvPr/>
      </p:nvGrpSpPr>
      <p:grpSpPr>
        <a:xfrm>
          <a:off x="0" y="0"/>
          <a:ext cx="0" cy="0"/>
          <a:chOff x="0" y="0"/>
          <a:chExt cx="0" cy="0"/>
        </a:xfrm>
      </p:grpSpPr>
      <p:sp>
        <p:nvSpPr>
          <p:cNvPr id="1545" name="Google Shape;1545;g92498050e3_6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6" name="Google Shape;1546;g92498050e3_6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2893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8f98426d52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8f98426d52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93641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8f82a177b6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8f82a177b6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44163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27A08BD-6FA0-48E8-87CE-4BD830933C86}" type="datetimeFigureOut">
              <a:rPr lang="en-IN" smtClean="0"/>
              <a:t>10-11-2024</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6316E9DD-684A-4C74-A125-C5113871CAAD}" type="slidenum">
              <a:rPr lang="en-IN" smtClean="0"/>
              <a:t>‹#›</a:t>
            </a:fld>
            <a:endParaRPr lang="en-IN"/>
          </a:p>
        </p:txBody>
      </p:sp>
    </p:spTree>
    <p:extLst>
      <p:ext uri="{BB962C8B-B14F-4D97-AF65-F5344CB8AC3E}">
        <p14:creationId xmlns:p14="http://schemas.microsoft.com/office/powerpoint/2010/main" val="1560408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7A08BD-6FA0-48E8-87CE-4BD830933C86}" type="datetimeFigureOut">
              <a:rPr lang="en-IN" smtClean="0"/>
              <a:t>10-11-2024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16E9DD-684A-4C74-A125-C5113871CAAD}" type="slidenum">
              <a:rPr lang="en-IN" smtClean="0"/>
              <a:t>‹#›</a:t>
            </a:fld>
            <a:endParaRPr lang="en-IN"/>
          </a:p>
        </p:txBody>
      </p:sp>
    </p:spTree>
    <p:extLst>
      <p:ext uri="{BB962C8B-B14F-4D97-AF65-F5344CB8AC3E}">
        <p14:creationId xmlns:p14="http://schemas.microsoft.com/office/powerpoint/2010/main" val="1642995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7A08BD-6FA0-48E8-87CE-4BD830933C86}" type="datetimeFigureOut">
              <a:rPr lang="en-IN" smtClean="0"/>
              <a:t>10-11-2024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16E9DD-684A-4C74-A125-C5113871CAAD}" type="slidenum">
              <a:rPr lang="en-IN" smtClean="0"/>
              <a:t>‹#›</a:t>
            </a:fld>
            <a:endParaRPr lang="en-IN"/>
          </a:p>
        </p:txBody>
      </p:sp>
    </p:spTree>
    <p:extLst>
      <p:ext uri="{BB962C8B-B14F-4D97-AF65-F5344CB8AC3E}">
        <p14:creationId xmlns:p14="http://schemas.microsoft.com/office/powerpoint/2010/main" val="36635216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7A08BD-6FA0-48E8-87CE-4BD830933C86}" type="datetimeFigureOut">
              <a:rPr lang="en-IN" smtClean="0"/>
              <a:t>10-11-2024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16E9DD-684A-4C74-A125-C5113871CAAD}"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851608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7A08BD-6FA0-48E8-87CE-4BD830933C86}" type="datetimeFigureOut">
              <a:rPr lang="en-IN" smtClean="0"/>
              <a:t>10-11-2024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16E9DD-684A-4C74-A125-C5113871CAAD}" type="slidenum">
              <a:rPr lang="en-IN" smtClean="0"/>
              <a:t>‹#›</a:t>
            </a:fld>
            <a:endParaRPr lang="en-IN"/>
          </a:p>
        </p:txBody>
      </p:sp>
    </p:spTree>
    <p:extLst>
      <p:ext uri="{BB962C8B-B14F-4D97-AF65-F5344CB8AC3E}">
        <p14:creationId xmlns:p14="http://schemas.microsoft.com/office/powerpoint/2010/main" val="1184926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27A08BD-6FA0-48E8-87CE-4BD830933C86}" type="datetimeFigureOut">
              <a:rPr lang="en-IN" smtClean="0"/>
              <a:t>10-11-2024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316E9DD-684A-4C74-A125-C5113871CAAD}" type="slidenum">
              <a:rPr lang="en-IN" smtClean="0"/>
              <a:t>‹#›</a:t>
            </a:fld>
            <a:endParaRPr lang="en-IN"/>
          </a:p>
        </p:txBody>
      </p:sp>
    </p:spTree>
    <p:extLst>
      <p:ext uri="{BB962C8B-B14F-4D97-AF65-F5344CB8AC3E}">
        <p14:creationId xmlns:p14="http://schemas.microsoft.com/office/powerpoint/2010/main" val="21348044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27A08BD-6FA0-48E8-87CE-4BD830933C86}" type="datetimeFigureOut">
              <a:rPr lang="en-IN" smtClean="0"/>
              <a:t>10-11-2024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316E9DD-684A-4C74-A125-C5113871CAAD}" type="slidenum">
              <a:rPr lang="en-IN" smtClean="0"/>
              <a:t>‹#›</a:t>
            </a:fld>
            <a:endParaRPr lang="en-IN"/>
          </a:p>
        </p:txBody>
      </p:sp>
    </p:spTree>
    <p:extLst>
      <p:ext uri="{BB962C8B-B14F-4D97-AF65-F5344CB8AC3E}">
        <p14:creationId xmlns:p14="http://schemas.microsoft.com/office/powerpoint/2010/main" val="359368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7A08BD-6FA0-48E8-87CE-4BD830933C86}" type="datetimeFigureOut">
              <a:rPr lang="en-IN" smtClean="0"/>
              <a:t>10-11-2024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16E9DD-684A-4C74-A125-C5113871CAAD}" type="slidenum">
              <a:rPr lang="en-IN" smtClean="0"/>
              <a:t>‹#›</a:t>
            </a:fld>
            <a:endParaRPr lang="en-IN"/>
          </a:p>
        </p:txBody>
      </p:sp>
    </p:spTree>
    <p:extLst>
      <p:ext uri="{BB962C8B-B14F-4D97-AF65-F5344CB8AC3E}">
        <p14:creationId xmlns:p14="http://schemas.microsoft.com/office/powerpoint/2010/main" val="37106306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7A08BD-6FA0-48E8-87CE-4BD830933C86}" type="datetimeFigureOut">
              <a:rPr lang="en-IN" smtClean="0"/>
              <a:t>10-11-2024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16E9DD-684A-4C74-A125-C5113871CAAD}" type="slidenum">
              <a:rPr lang="en-IN" smtClean="0"/>
              <a:t>‹#›</a:t>
            </a:fld>
            <a:endParaRPr lang="en-IN"/>
          </a:p>
        </p:txBody>
      </p:sp>
    </p:spTree>
    <p:extLst>
      <p:ext uri="{BB962C8B-B14F-4D97-AF65-F5344CB8AC3E}">
        <p14:creationId xmlns:p14="http://schemas.microsoft.com/office/powerpoint/2010/main" val="3421170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Blank">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xmlns="" id="{BA68B6A2-1488-4577-BAB5-E2A0A9091E4C}"/>
              </a:ext>
            </a:extLst>
          </p:cNvPr>
          <p:cNvGrpSpPr/>
          <p:nvPr/>
        </p:nvGrpSpPr>
        <p:grpSpPr>
          <a:xfrm>
            <a:off x="0" y="6789944"/>
            <a:ext cx="12192000" cy="77821"/>
            <a:chOff x="0" y="6780111"/>
            <a:chExt cx="9144000" cy="77821"/>
          </a:xfrm>
        </p:grpSpPr>
        <p:sp>
          <p:nvSpPr>
            <p:cNvPr id="9" name="Rectangle 8"/>
            <p:cNvSpPr/>
            <p:nvPr/>
          </p:nvSpPr>
          <p:spPr>
            <a:xfrm>
              <a:off x="0" y="6780112"/>
              <a:ext cx="2383277" cy="778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sz="1350">
                <a:solidFill>
                  <a:prstClr val="white"/>
                </a:solidFill>
              </a:endParaRPr>
            </a:p>
          </p:txBody>
        </p:sp>
        <p:sp>
          <p:nvSpPr>
            <p:cNvPr id="10" name="Rectangle 9"/>
            <p:cNvSpPr/>
            <p:nvPr/>
          </p:nvSpPr>
          <p:spPr>
            <a:xfrm>
              <a:off x="2383277" y="6780111"/>
              <a:ext cx="6760723" cy="77821"/>
            </a:xfrm>
            <a:prstGeom prst="rect">
              <a:avLst/>
            </a:prstGeom>
            <a:gradFill flip="none" rotWithShape="1">
              <a:gsLst>
                <a:gs pos="77000">
                  <a:srgbClr val="00B0F0"/>
                </a:gs>
                <a:gs pos="0">
                  <a:srgbClr val="0092DA"/>
                </a:gs>
                <a:gs pos="10000">
                  <a:srgbClr val="94DEF9"/>
                </a:gs>
                <a:gs pos="21000">
                  <a:schemeClr val="bg1"/>
                </a:gs>
                <a:gs pos="100000">
                  <a:srgbClr val="0070C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sz="1350">
                <a:solidFill>
                  <a:prstClr val="white"/>
                </a:solidFill>
              </a:endParaRPr>
            </a:p>
          </p:txBody>
        </p:sp>
      </p:grpSp>
      <p:sp>
        <p:nvSpPr>
          <p:cNvPr id="5" name="Title 1"/>
          <p:cNvSpPr>
            <a:spLocks noGrp="1"/>
          </p:cNvSpPr>
          <p:nvPr>
            <p:ph type="title" hasCustomPrompt="1"/>
          </p:nvPr>
        </p:nvSpPr>
        <p:spPr>
          <a:xfrm>
            <a:off x="153600" y="158744"/>
            <a:ext cx="11886461" cy="439200"/>
          </a:xfrm>
        </p:spPr>
        <p:txBody>
          <a:bodyPr>
            <a:noAutofit/>
          </a:bodyPr>
          <a:lstStyle>
            <a:lvl1pPr>
              <a:defRPr sz="2600" b="1"/>
            </a:lvl1pPr>
          </a:lstStyle>
          <a:p>
            <a:r>
              <a:rPr lang="en-US" dirty="0"/>
              <a:t>CLICK TO EDIT MASTER TITLE STYLE</a:t>
            </a:r>
          </a:p>
        </p:txBody>
      </p:sp>
      <p:sp>
        <p:nvSpPr>
          <p:cNvPr id="6" name="Text Placeholder 6"/>
          <p:cNvSpPr>
            <a:spLocks noGrp="1"/>
          </p:cNvSpPr>
          <p:nvPr>
            <p:ph type="body" sz="quarter" idx="13" hasCustomPrompt="1"/>
          </p:nvPr>
        </p:nvSpPr>
        <p:spPr>
          <a:xfrm>
            <a:off x="151940" y="583128"/>
            <a:ext cx="11886461" cy="583200"/>
          </a:xfrm>
        </p:spPr>
        <p:txBody>
          <a:bodyPr>
            <a:normAutofit/>
          </a:bodyPr>
          <a:lstStyle>
            <a:lvl1pPr marL="0" indent="0">
              <a:buNone/>
              <a:defRPr sz="2000"/>
            </a:lvl1pPr>
          </a:lstStyle>
          <a:p>
            <a:pPr lvl="0"/>
            <a:r>
              <a:rPr lang="en-US" dirty="0"/>
              <a:t>Click to edit master text styles</a:t>
            </a:r>
          </a:p>
        </p:txBody>
      </p:sp>
    </p:spTree>
    <p:extLst>
      <p:ext uri="{BB962C8B-B14F-4D97-AF65-F5344CB8AC3E}">
        <p14:creationId xmlns:p14="http://schemas.microsoft.com/office/powerpoint/2010/main" val="3594777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7A08BD-6FA0-48E8-87CE-4BD830933C86}" type="datetimeFigureOut">
              <a:rPr lang="en-IN" smtClean="0"/>
              <a:t>10-11-2024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16E9DD-684A-4C74-A125-C5113871CAAD}" type="slidenum">
              <a:rPr lang="en-IN" smtClean="0"/>
              <a:t>‹#›</a:t>
            </a:fld>
            <a:endParaRPr lang="en-IN"/>
          </a:p>
        </p:txBody>
      </p:sp>
    </p:spTree>
    <p:extLst>
      <p:ext uri="{BB962C8B-B14F-4D97-AF65-F5344CB8AC3E}">
        <p14:creationId xmlns:p14="http://schemas.microsoft.com/office/powerpoint/2010/main" val="2041787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7A08BD-6FA0-48E8-87CE-4BD830933C86}" type="datetimeFigureOut">
              <a:rPr lang="en-IN" smtClean="0"/>
              <a:t>10-11-2024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16E9DD-684A-4C74-A125-C5113871CAAD}" type="slidenum">
              <a:rPr lang="en-IN" smtClean="0"/>
              <a:t>‹#›</a:t>
            </a:fld>
            <a:endParaRPr lang="en-IN"/>
          </a:p>
        </p:txBody>
      </p:sp>
    </p:spTree>
    <p:extLst>
      <p:ext uri="{BB962C8B-B14F-4D97-AF65-F5344CB8AC3E}">
        <p14:creationId xmlns:p14="http://schemas.microsoft.com/office/powerpoint/2010/main" val="985560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7A08BD-6FA0-48E8-87CE-4BD830933C86}" type="datetimeFigureOut">
              <a:rPr lang="en-IN" smtClean="0"/>
              <a:t>10-11-2024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16E9DD-684A-4C74-A125-C5113871CAAD}" type="slidenum">
              <a:rPr lang="en-IN" smtClean="0"/>
              <a:t>‹#›</a:t>
            </a:fld>
            <a:endParaRPr lang="en-IN"/>
          </a:p>
        </p:txBody>
      </p:sp>
    </p:spTree>
    <p:extLst>
      <p:ext uri="{BB962C8B-B14F-4D97-AF65-F5344CB8AC3E}">
        <p14:creationId xmlns:p14="http://schemas.microsoft.com/office/powerpoint/2010/main" val="3547831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7A08BD-6FA0-48E8-87CE-4BD830933C86}" type="datetimeFigureOut">
              <a:rPr lang="en-IN" smtClean="0"/>
              <a:t>10-11-2024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316E9DD-684A-4C74-A125-C5113871CAAD}" type="slidenum">
              <a:rPr lang="en-IN" smtClean="0"/>
              <a:t>‹#›</a:t>
            </a:fld>
            <a:endParaRPr lang="en-IN"/>
          </a:p>
        </p:txBody>
      </p:sp>
    </p:spTree>
    <p:extLst>
      <p:ext uri="{BB962C8B-B14F-4D97-AF65-F5344CB8AC3E}">
        <p14:creationId xmlns:p14="http://schemas.microsoft.com/office/powerpoint/2010/main" val="3472053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7A08BD-6FA0-48E8-87CE-4BD830933C86}" type="datetimeFigureOut">
              <a:rPr lang="en-IN" smtClean="0"/>
              <a:t>10-11-2024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316E9DD-684A-4C74-A125-C5113871CAAD}" type="slidenum">
              <a:rPr lang="en-IN" smtClean="0"/>
              <a:t>‹#›</a:t>
            </a:fld>
            <a:endParaRPr lang="en-IN"/>
          </a:p>
        </p:txBody>
      </p:sp>
    </p:spTree>
    <p:extLst>
      <p:ext uri="{BB962C8B-B14F-4D97-AF65-F5344CB8AC3E}">
        <p14:creationId xmlns:p14="http://schemas.microsoft.com/office/powerpoint/2010/main" val="3211686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7A08BD-6FA0-48E8-87CE-4BD830933C86}" type="datetimeFigureOut">
              <a:rPr lang="en-IN" smtClean="0"/>
              <a:t>10-11-2024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316E9DD-684A-4C74-A125-C5113871CAAD}" type="slidenum">
              <a:rPr lang="en-IN" smtClean="0"/>
              <a:t>‹#›</a:t>
            </a:fld>
            <a:endParaRPr lang="en-IN"/>
          </a:p>
        </p:txBody>
      </p:sp>
    </p:spTree>
    <p:extLst>
      <p:ext uri="{BB962C8B-B14F-4D97-AF65-F5344CB8AC3E}">
        <p14:creationId xmlns:p14="http://schemas.microsoft.com/office/powerpoint/2010/main" val="2894046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7A08BD-6FA0-48E8-87CE-4BD830933C86}" type="datetimeFigureOut">
              <a:rPr lang="en-IN" smtClean="0"/>
              <a:t>10-11-2024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16E9DD-684A-4C74-A125-C5113871CAAD}" type="slidenum">
              <a:rPr lang="en-IN" smtClean="0"/>
              <a:t>‹#›</a:t>
            </a:fld>
            <a:endParaRPr lang="en-IN"/>
          </a:p>
        </p:txBody>
      </p:sp>
    </p:spTree>
    <p:extLst>
      <p:ext uri="{BB962C8B-B14F-4D97-AF65-F5344CB8AC3E}">
        <p14:creationId xmlns:p14="http://schemas.microsoft.com/office/powerpoint/2010/main" val="517693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7A08BD-6FA0-48E8-87CE-4BD830933C86}" type="datetimeFigureOut">
              <a:rPr lang="en-IN" smtClean="0"/>
              <a:t>10-11-2024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16E9DD-684A-4C74-A125-C5113871CAAD}" type="slidenum">
              <a:rPr lang="en-IN" smtClean="0"/>
              <a:t>‹#›</a:t>
            </a:fld>
            <a:endParaRPr lang="en-IN"/>
          </a:p>
        </p:txBody>
      </p:sp>
    </p:spTree>
    <p:extLst>
      <p:ext uri="{BB962C8B-B14F-4D97-AF65-F5344CB8AC3E}">
        <p14:creationId xmlns:p14="http://schemas.microsoft.com/office/powerpoint/2010/main" val="3013178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27A08BD-6FA0-48E8-87CE-4BD830933C86}" type="datetimeFigureOut">
              <a:rPr lang="en-IN" smtClean="0"/>
              <a:t>10-11-2024</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316E9DD-684A-4C74-A125-C5113871CAAD}" type="slidenum">
              <a:rPr lang="en-IN" smtClean="0"/>
              <a:t>‹#›</a:t>
            </a:fld>
            <a:endParaRPr lang="en-IN"/>
          </a:p>
        </p:txBody>
      </p:sp>
    </p:spTree>
    <p:extLst>
      <p:ext uri="{BB962C8B-B14F-4D97-AF65-F5344CB8AC3E}">
        <p14:creationId xmlns:p14="http://schemas.microsoft.com/office/powerpoint/2010/main" val="1830540432"/>
      </p:ext>
    </p:extLst>
  </p:cSld>
  <p:clrMap bg1="dk1" tx1="lt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9" r:id="rId18"/>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flickr.com/photos/ghoseb/2413208444/" TargetMode="Externa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7386BA5A-1785-40DD-9EB6-FF4232DFD8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xmlns="" id="{49D439C3-2F2D-49CD-8788-8771A037D1F9}"/>
              </a:ext>
            </a:extLst>
          </p:cNvPr>
          <p:cNvSpPr txBox="1">
            <a:spLocks/>
          </p:cNvSpPr>
          <p:nvPr/>
        </p:nvSpPr>
        <p:spPr>
          <a:xfrm>
            <a:off x="8409434" y="715072"/>
            <a:ext cx="3934966" cy="4005454"/>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6300" b="1" cap="none" dirty="0">
                <a:ln w="9525">
                  <a:solidFill>
                    <a:schemeClr val="bg1"/>
                  </a:solidFill>
                  <a:prstDash val="solid"/>
                </a:ln>
                <a:effectLst>
                  <a:outerShdw blurRad="12700" dist="38100" dir="2700000" algn="tl" rotWithShape="0">
                    <a:schemeClr val="bg1">
                      <a:lumMod val="50000"/>
                    </a:schemeClr>
                  </a:outerShdw>
                </a:effectLst>
              </a:rPr>
              <a:t>Intellectual Property Rights</a:t>
            </a:r>
            <a:br>
              <a:rPr lang="en-US" sz="6300" b="1" cap="none" dirty="0">
                <a:ln w="9525">
                  <a:solidFill>
                    <a:schemeClr val="bg1"/>
                  </a:solidFill>
                  <a:prstDash val="solid"/>
                </a:ln>
                <a:effectLst>
                  <a:outerShdw blurRad="12700" dist="38100" dir="2700000" algn="tl" rotWithShape="0">
                    <a:schemeClr val="bg1">
                      <a:lumMod val="50000"/>
                    </a:schemeClr>
                  </a:outerShdw>
                </a:effectLst>
              </a:rPr>
            </a:br>
            <a:r>
              <a:rPr lang="en-US" sz="6300" b="1" cap="none" dirty="0">
                <a:ln w="9525">
                  <a:solidFill>
                    <a:schemeClr val="bg1"/>
                  </a:solidFill>
                  <a:prstDash val="solid"/>
                </a:ln>
                <a:effectLst>
                  <a:outerShdw blurRad="12700" dist="38100" dir="2700000" algn="tl" rotWithShape="0">
                    <a:schemeClr val="bg1">
                      <a:lumMod val="50000"/>
                    </a:schemeClr>
                  </a:outerShdw>
                </a:effectLst>
              </a:rPr>
              <a:t>(IPR)</a:t>
            </a:r>
          </a:p>
        </p:txBody>
      </p:sp>
    </p:spTree>
    <p:extLst>
      <p:ext uri="{BB962C8B-B14F-4D97-AF65-F5344CB8AC3E}">
        <p14:creationId xmlns:p14="http://schemas.microsoft.com/office/powerpoint/2010/main" val="3491722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3E46AD57-A1D7-9E5B-8562-642CC9A66309}"/>
              </a:ext>
            </a:extLst>
          </p:cNvPr>
          <p:cNvSpPr>
            <a:spLocks noGrp="1"/>
          </p:cNvSpPr>
          <p:nvPr>
            <p:ph type="body" sz="quarter" idx="13"/>
          </p:nvPr>
        </p:nvSpPr>
        <p:spPr>
          <a:xfrm rot="10800000" flipV="1">
            <a:off x="305539" y="1657940"/>
            <a:ext cx="11886461" cy="5126317"/>
          </a:xfrm>
        </p:spPr>
        <p:txBody>
          <a:bodyPr>
            <a:normAutofit/>
          </a:bodyPr>
          <a:lstStyle/>
          <a:p>
            <a:pPr>
              <a:lnSpc>
                <a:spcPct val="100000"/>
              </a:lnSpc>
            </a:pPr>
            <a:r>
              <a:rPr lang="en-US" sz="6600" dirty="0"/>
              <a:t>           </a:t>
            </a:r>
            <a:r>
              <a:rPr lang="en-US" sz="9600" dirty="0">
                <a:latin typeface="Algerian" panose="04020705040A02060702" pitchFamily="82" charset="0"/>
              </a:rPr>
              <a:t> Thank</a:t>
            </a:r>
          </a:p>
          <a:p>
            <a:pPr>
              <a:lnSpc>
                <a:spcPct val="100000"/>
              </a:lnSpc>
            </a:pPr>
            <a:r>
              <a:rPr lang="en-US" sz="9600" dirty="0">
                <a:latin typeface="Algerian" panose="04020705040A02060702" pitchFamily="82" charset="0"/>
              </a:rPr>
              <a:t>                </a:t>
            </a:r>
            <a:r>
              <a:rPr lang="en-IN" sz="9600" dirty="0">
                <a:latin typeface="Algerian" panose="04020705040A02060702" pitchFamily="82" charset="0"/>
              </a:rPr>
              <a:t> You…</a:t>
            </a:r>
            <a:endParaRPr lang="en-US" sz="9600" dirty="0">
              <a:latin typeface="Algerian" panose="04020705040A02060702" pitchFamily="82" charset="0"/>
            </a:endParaRPr>
          </a:p>
        </p:txBody>
      </p:sp>
    </p:spTree>
    <p:extLst>
      <p:ext uri="{BB962C8B-B14F-4D97-AF65-F5344CB8AC3E}">
        <p14:creationId xmlns:p14="http://schemas.microsoft.com/office/powerpoint/2010/main" val="6866102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8934C7-9E7C-9E3A-72DD-D060E3D6830D}"/>
              </a:ext>
            </a:extLst>
          </p:cNvPr>
          <p:cNvSpPr>
            <a:spLocks noGrp="1"/>
          </p:cNvSpPr>
          <p:nvPr>
            <p:ph type="title"/>
          </p:nvPr>
        </p:nvSpPr>
        <p:spPr>
          <a:xfrm>
            <a:off x="3038156" y="750093"/>
            <a:ext cx="7305993" cy="6307932"/>
          </a:xfrm>
        </p:spPr>
        <p:txBody>
          <a:bodyPr>
            <a:normAutofit/>
          </a:bodyPr>
          <a:lstStyle/>
          <a:p>
            <a:r>
              <a:rPr lang="en-IN" sz="4800" dirty="0">
                <a:solidFill>
                  <a:schemeClr val="bg2">
                    <a:lumMod val="10000"/>
                  </a:schemeClr>
                </a:solidFill>
                <a:latin typeface="Algerian" panose="04020705040A02060702" pitchFamily="82" charset="0"/>
              </a:rPr>
              <a:t>          </a:t>
            </a:r>
            <a:r>
              <a:rPr lang="en-IN" sz="5400" dirty="0">
                <a:solidFill>
                  <a:schemeClr val="bg2">
                    <a:lumMod val="10000"/>
                  </a:schemeClr>
                </a:solidFill>
                <a:latin typeface="Algerian" panose="04020705040A02060702" pitchFamily="82" charset="0"/>
              </a:rPr>
              <a:t>Welcome </a:t>
            </a:r>
            <a:br>
              <a:rPr lang="en-IN" sz="5400" dirty="0">
                <a:solidFill>
                  <a:schemeClr val="bg2">
                    <a:lumMod val="10000"/>
                  </a:schemeClr>
                </a:solidFill>
                <a:latin typeface="Algerian" panose="04020705040A02060702" pitchFamily="82" charset="0"/>
              </a:rPr>
            </a:br>
            <a:r>
              <a:rPr lang="en-IN" sz="5400" dirty="0">
                <a:solidFill>
                  <a:schemeClr val="bg2">
                    <a:lumMod val="10000"/>
                  </a:schemeClr>
                </a:solidFill>
                <a:latin typeface="Algerian" panose="04020705040A02060702" pitchFamily="82" charset="0"/>
              </a:rPr>
              <a:t>               To </a:t>
            </a:r>
            <a:br>
              <a:rPr lang="en-IN" sz="5400" dirty="0">
                <a:solidFill>
                  <a:schemeClr val="bg2">
                    <a:lumMod val="10000"/>
                  </a:schemeClr>
                </a:solidFill>
                <a:latin typeface="Algerian" panose="04020705040A02060702" pitchFamily="82" charset="0"/>
              </a:rPr>
            </a:br>
            <a:r>
              <a:rPr lang="en-IN" sz="5400" dirty="0">
                <a:solidFill>
                  <a:schemeClr val="bg2">
                    <a:lumMod val="10000"/>
                  </a:schemeClr>
                </a:solidFill>
              </a:rPr>
              <a:t>  </a:t>
            </a:r>
            <a:r>
              <a:rPr lang="en-IN" sz="5400" dirty="0">
                <a:solidFill>
                  <a:schemeClr val="bg2">
                    <a:lumMod val="10000"/>
                  </a:schemeClr>
                </a:solidFill>
                <a:latin typeface="Algerian" panose="04020705040A02060702" pitchFamily="82" charset="0"/>
              </a:rPr>
              <a:t>Wellness Goals</a:t>
            </a:r>
            <a:r>
              <a:rPr lang="en-IN" sz="3200" dirty="0">
                <a:solidFill>
                  <a:schemeClr val="bg2">
                    <a:lumMod val="10000"/>
                  </a:schemeClr>
                </a:solidFill>
                <a:latin typeface="Algerian" panose="04020705040A02060702" pitchFamily="82" charset="0"/>
              </a:rPr>
              <a:t/>
            </a:r>
            <a:br>
              <a:rPr lang="en-IN" sz="3200" dirty="0">
                <a:solidFill>
                  <a:schemeClr val="bg2">
                    <a:lumMod val="10000"/>
                  </a:schemeClr>
                </a:solidFill>
                <a:latin typeface="Algerian" panose="04020705040A02060702" pitchFamily="82" charset="0"/>
              </a:rPr>
            </a:br>
            <a:r>
              <a:rPr lang="en-US" sz="3600" dirty="0"/>
              <a:t/>
            </a:r>
            <a:br>
              <a:rPr lang="en-US" sz="3600" dirty="0"/>
            </a:br>
            <a:endParaRPr lang="en-IN" dirty="0"/>
          </a:p>
        </p:txBody>
      </p:sp>
    </p:spTree>
    <p:extLst>
      <p:ext uri="{BB962C8B-B14F-4D97-AF65-F5344CB8AC3E}">
        <p14:creationId xmlns:p14="http://schemas.microsoft.com/office/powerpoint/2010/main" val="26421813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CDB3FA-EF8A-6BEC-42A3-71BC45847676}"/>
              </a:ext>
            </a:extLst>
          </p:cNvPr>
          <p:cNvSpPr>
            <a:spLocks noGrp="1"/>
          </p:cNvSpPr>
          <p:nvPr>
            <p:ph type="title"/>
          </p:nvPr>
        </p:nvSpPr>
        <p:spPr>
          <a:xfrm>
            <a:off x="704088" y="914399"/>
            <a:ext cx="5239272" cy="1621147"/>
          </a:xfrm>
        </p:spPr>
        <p:txBody>
          <a:bodyPr>
            <a:normAutofit/>
          </a:bodyPr>
          <a:lstStyle/>
          <a:p>
            <a:pPr>
              <a:lnSpc>
                <a:spcPct val="90000"/>
              </a:lnSpc>
            </a:pPr>
            <a:r>
              <a:rPr lang="en-US" sz="2800" b="1">
                <a:latin typeface="Calisto MT"/>
              </a:rPr>
              <a:t>D.Y. </a:t>
            </a:r>
            <a:r>
              <a:rPr lang="en-US" sz="2800" b="1" err="1">
                <a:latin typeface="Calisto MT"/>
              </a:rPr>
              <a:t>patil</a:t>
            </a:r>
            <a:r>
              <a:rPr lang="en-US" sz="2800" b="1">
                <a:latin typeface="Calisto MT"/>
              </a:rPr>
              <a:t> college of engineering and technology, Kolhapur</a:t>
            </a:r>
          </a:p>
        </p:txBody>
      </p:sp>
      <p:sp>
        <p:nvSpPr>
          <p:cNvPr id="3" name="Content Placeholder 2">
            <a:extLst>
              <a:ext uri="{FF2B5EF4-FFF2-40B4-BE49-F238E27FC236}">
                <a16:creationId xmlns:a16="http://schemas.microsoft.com/office/drawing/2014/main" xmlns="" id="{42854A0B-2571-4608-9E38-BDFF66850995}"/>
              </a:ext>
            </a:extLst>
          </p:cNvPr>
          <p:cNvSpPr>
            <a:spLocks noGrp="1"/>
          </p:cNvSpPr>
          <p:nvPr>
            <p:ph idx="1"/>
          </p:nvPr>
        </p:nvSpPr>
        <p:spPr>
          <a:xfrm>
            <a:off x="7053312" y="1241043"/>
            <a:ext cx="5138688" cy="5248657"/>
          </a:xfrm>
        </p:spPr>
        <p:txBody>
          <a:bodyPr vert="horz" lIns="91440" tIns="45720" rIns="91440" bIns="45720" rtlCol="0" anchor="t">
            <a:normAutofit/>
          </a:bodyPr>
          <a:lstStyle/>
          <a:p>
            <a:r>
              <a:rPr lang="en-US" sz="2400" b="1" dirty="0">
                <a:solidFill>
                  <a:srgbClr val="FFC000"/>
                </a:solidFill>
                <a:latin typeface="Segoe UI"/>
                <a:cs typeface="Segoe UI"/>
              </a:rPr>
              <a:t>Names:      </a:t>
            </a:r>
            <a:r>
              <a:rPr lang="en-US" sz="2400" b="1" dirty="0" err="1" smtClean="0">
                <a:latin typeface="Segoe UI"/>
                <a:cs typeface="Segoe UI"/>
              </a:rPr>
              <a:t>Harshad</a:t>
            </a:r>
            <a:r>
              <a:rPr lang="en-US" sz="2400" b="1" dirty="0" smtClean="0">
                <a:latin typeface="Segoe UI"/>
                <a:cs typeface="Segoe UI"/>
              </a:rPr>
              <a:t> </a:t>
            </a:r>
            <a:r>
              <a:rPr lang="en-US" sz="2400" b="1" dirty="0" err="1" smtClean="0">
                <a:latin typeface="Segoe UI"/>
                <a:cs typeface="Segoe UI"/>
              </a:rPr>
              <a:t>Bhalekar</a:t>
            </a:r>
            <a:endParaRPr lang="en-US" sz="2400" b="1" dirty="0">
              <a:latin typeface="Segoe UI"/>
              <a:cs typeface="Segoe UI"/>
            </a:endParaRPr>
          </a:p>
          <a:p>
            <a:r>
              <a:rPr lang="en-US" sz="2400" b="1" dirty="0">
                <a:latin typeface="Segoe UI"/>
                <a:cs typeface="Segoe UI"/>
              </a:rPr>
              <a:t>  </a:t>
            </a:r>
            <a:r>
              <a:rPr lang="en-US" sz="2400" b="1" dirty="0" smtClean="0">
                <a:solidFill>
                  <a:srgbClr val="FFC000"/>
                </a:solidFill>
                <a:latin typeface="Segoe UI"/>
                <a:cs typeface="Segoe UI"/>
              </a:rPr>
              <a:t>Class</a:t>
            </a:r>
            <a:r>
              <a:rPr lang="en-US" sz="2400" b="1" dirty="0">
                <a:solidFill>
                  <a:srgbClr val="FFC000"/>
                </a:solidFill>
                <a:latin typeface="Segoe UI"/>
                <a:cs typeface="Segoe UI"/>
              </a:rPr>
              <a:t>: </a:t>
            </a:r>
            <a:r>
              <a:rPr lang="en-US" sz="2400" b="1" dirty="0">
                <a:latin typeface="Segoe UI"/>
                <a:cs typeface="Segoe UI"/>
              </a:rPr>
              <a:t>SY</a:t>
            </a:r>
          </a:p>
          <a:p>
            <a:r>
              <a:rPr lang="en-US" sz="2400" b="1" dirty="0">
                <a:solidFill>
                  <a:srgbClr val="FFC000"/>
                </a:solidFill>
                <a:latin typeface="Segoe UI"/>
                <a:cs typeface="Segoe UI"/>
              </a:rPr>
              <a:t>Branch: </a:t>
            </a:r>
            <a:r>
              <a:rPr lang="en-US" sz="2400" b="1" dirty="0">
                <a:latin typeface="Segoe UI"/>
                <a:cs typeface="Segoe UI"/>
              </a:rPr>
              <a:t>CSE</a:t>
            </a:r>
          </a:p>
          <a:p>
            <a:r>
              <a:rPr lang="en-US" sz="2400" b="1" dirty="0">
                <a:solidFill>
                  <a:srgbClr val="FFC000"/>
                </a:solidFill>
                <a:latin typeface="Segoe UI"/>
                <a:cs typeface="Segoe UI"/>
              </a:rPr>
              <a:t>Div: </a:t>
            </a:r>
            <a:r>
              <a:rPr lang="en-US" sz="2400" b="1" dirty="0">
                <a:latin typeface="Segoe UI"/>
                <a:cs typeface="Segoe UI"/>
              </a:rPr>
              <a:t>B</a:t>
            </a:r>
          </a:p>
          <a:p>
            <a:r>
              <a:rPr lang="en-US" sz="2400" b="1" dirty="0">
                <a:solidFill>
                  <a:srgbClr val="FFC000"/>
                </a:solidFill>
                <a:latin typeface="Segoe UI"/>
                <a:cs typeface="Segoe UI"/>
              </a:rPr>
              <a:t>Roll </a:t>
            </a:r>
            <a:r>
              <a:rPr lang="en-US" sz="2400" b="1" dirty="0" smtClean="0">
                <a:solidFill>
                  <a:srgbClr val="FFC000"/>
                </a:solidFill>
                <a:latin typeface="Segoe UI"/>
                <a:cs typeface="Segoe UI"/>
              </a:rPr>
              <a:t>No:</a:t>
            </a:r>
            <a:r>
              <a:rPr lang="en-US" sz="2400" b="1" dirty="0" smtClean="0">
                <a:latin typeface="Segoe UI"/>
                <a:cs typeface="Segoe UI"/>
              </a:rPr>
              <a:t>99</a:t>
            </a:r>
            <a:endParaRPr lang="en-US" sz="2400" b="1" dirty="0"/>
          </a:p>
        </p:txBody>
      </p:sp>
      <p:pic>
        <p:nvPicPr>
          <p:cNvPr id="4" name="Picture 3" descr="A group of people outside of a building&#10;&#10;Description automatically generated">
            <a:extLst>
              <a:ext uri="{FF2B5EF4-FFF2-40B4-BE49-F238E27FC236}">
                <a16:creationId xmlns:a16="http://schemas.microsoft.com/office/drawing/2014/main" xmlns="" id="{BC15D7E7-9F71-DA52-775D-6AACB1DBAF73}"/>
              </a:ext>
            </a:extLst>
          </p:cNvPr>
          <p:cNvPicPr>
            <a:picLocks noChangeAspect="1"/>
          </p:cNvPicPr>
          <p:nvPr/>
        </p:nvPicPr>
        <p:blipFill>
          <a:blip r:embed="rId2">
            <a:extLst>
              <a:ext uri="{837473B0-CC2E-450A-ABE3-18F120FF3D39}">
                <a1611:picAttrSrcUrl xmlns:a1611="http://schemas.microsoft.com/office/drawing/2016/11/main" xmlns="" r:id="rId3"/>
              </a:ext>
            </a:extLst>
          </a:blip>
          <a:stretch>
            <a:fillRect/>
          </a:stretch>
        </p:blipFill>
        <p:spPr>
          <a:xfrm>
            <a:off x="804672" y="2413649"/>
            <a:ext cx="5596128" cy="374940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Box 4">
            <a:extLst>
              <a:ext uri="{FF2B5EF4-FFF2-40B4-BE49-F238E27FC236}">
                <a16:creationId xmlns:a16="http://schemas.microsoft.com/office/drawing/2014/main" xmlns="" id="{2537439D-1D67-4F73-46E0-C566B12D9B61}"/>
              </a:ext>
            </a:extLst>
          </p:cNvPr>
          <p:cNvSpPr txBox="1"/>
          <p:nvPr/>
        </p:nvSpPr>
        <p:spPr>
          <a:xfrm>
            <a:off x="1524000" y="6489700"/>
            <a:ext cx="9144000" cy="317500"/>
          </a:xfrm>
          <a:prstGeom prst="rect">
            <a:avLst/>
          </a:prstGeom>
        </p:spPr>
        <p:txBody>
          <a:bodyPr>
            <a:normAutofit lnSpcReduction="10000"/>
          </a:bodyPr>
          <a:lstStyle/>
          <a:p>
            <a:pPr>
              <a:lnSpc>
                <a:spcPct val="90000"/>
              </a:lnSpc>
              <a:spcAft>
                <a:spcPts val="600"/>
              </a:spcAft>
            </a:pPr>
            <a:r>
              <a:rPr lang="en-US" sz="1700" dirty="0"/>
              <a:t>.</a:t>
            </a:r>
          </a:p>
        </p:txBody>
      </p:sp>
    </p:spTree>
    <p:extLst>
      <p:ext uri="{BB962C8B-B14F-4D97-AF65-F5344CB8AC3E}">
        <p14:creationId xmlns:p14="http://schemas.microsoft.com/office/powerpoint/2010/main" val="3026893978"/>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xmlns="" id="{3548B01F-6C4B-47E4-9724-07D3073B2028}"/>
              </a:ext>
            </a:extLst>
          </p:cNvPr>
          <p:cNvSpPr txBox="1"/>
          <p:nvPr/>
        </p:nvSpPr>
        <p:spPr>
          <a:xfrm>
            <a:off x="3707606" y="401121"/>
            <a:ext cx="4107657" cy="1015663"/>
          </a:xfrm>
          <a:prstGeom prst="rect">
            <a:avLst/>
          </a:prstGeom>
          <a:noFill/>
        </p:spPr>
        <p:txBody>
          <a:bodyPr wrap="square">
            <a:spAutoFit/>
          </a:bodyPr>
          <a:lstStyle/>
          <a:p>
            <a:r>
              <a:rPr lang="en-IN" sz="6000" b="1" dirty="0"/>
              <a:t>Introduction</a:t>
            </a:r>
            <a:endParaRPr lang="en-IN" sz="6000" dirty="0"/>
          </a:p>
        </p:txBody>
      </p:sp>
      <p:sp>
        <p:nvSpPr>
          <p:cNvPr id="10" name="TextBox 9">
            <a:extLst>
              <a:ext uri="{FF2B5EF4-FFF2-40B4-BE49-F238E27FC236}">
                <a16:creationId xmlns:a16="http://schemas.microsoft.com/office/drawing/2014/main" xmlns="" id="{62FC1E65-EDE1-4556-9402-43C2872FC5E0}"/>
              </a:ext>
            </a:extLst>
          </p:cNvPr>
          <p:cNvSpPr txBox="1"/>
          <p:nvPr/>
        </p:nvSpPr>
        <p:spPr>
          <a:xfrm>
            <a:off x="2085976" y="1720840"/>
            <a:ext cx="7858124" cy="3416320"/>
          </a:xfrm>
          <a:prstGeom prst="rect">
            <a:avLst/>
          </a:prstGeom>
          <a:noFill/>
        </p:spPr>
        <p:txBody>
          <a:bodyPr wrap="square">
            <a:spAutoFit/>
          </a:bodyPr>
          <a:lstStyle/>
          <a:p>
            <a:r>
              <a:rPr lang="en-US" sz="2400" dirty="0"/>
              <a:t>              In today's fast-paced world, managing chronic health conditions such as diabetes, hypertension, thyroid disorders, and weight fluctuations presents a significant challenge for many individuals. One of the key obstacles in effectively managing these conditions is the lack of access to personalized dietary guidance. Generic dietary recommendations often fail to address the unique needs and preferences of individuals, making it difficult for them to implement and sustain effective management strategies.</a:t>
            </a:r>
            <a:endParaRPr lang="en-IN" sz="2400" dirty="0"/>
          </a:p>
        </p:txBody>
      </p:sp>
    </p:spTree>
    <p:extLst>
      <p:ext uri="{BB962C8B-B14F-4D97-AF65-F5344CB8AC3E}">
        <p14:creationId xmlns:p14="http://schemas.microsoft.com/office/powerpoint/2010/main" val="801456249"/>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47"/>
        <p:cNvGrpSpPr/>
        <p:nvPr/>
      </p:nvGrpSpPr>
      <p:grpSpPr>
        <a:xfrm>
          <a:off x="0" y="0"/>
          <a:ext cx="0" cy="0"/>
          <a:chOff x="0" y="0"/>
          <a:chExt cx="0" cy="0"/>
        </a:xfrm>
      </p:grpSpPr>
      <p:grpSp>
        <p:nvGrpSpPr>
          <p:cNvPr id="1548" name="Google Shape;1548;p42"/>
          <p:cNvGrpSpPr/>
          <p:nvPr/>
        </p:nvGrpSpPr>
        <p:grpSpPr>
          <a:xfrm rot="5400000">
            <a:off x="3665298" y="2147584"/>
            <a:ext cx="4825656" cy="3261119"/>
            <a:chOff x="607050" y="1827050"/>
            <a:chExt cx="3754400" cy="2696625"/>
          </a:xfrm>
        </p:grpSpPr>
        <p:sp>
          <p:nvSpPr>
            <p:cNvPr id="1549" name="Google Shape;1549;p42"/>
            <p:cNvSpPr/>
            <p:nvPr/>
          </p:nvSpPr>
          <p:spPr>
            <a:xfrm>
              <a:off x="3169075" y="1827050"/>
              <a:ext cx="1047500" cy="2696625"/>
            </a:xfrm>
            <a:custGeom>
              <a:avLst/>
              <a:gdLst/>
              <a:ahLst/>
              <a:cxnLst/>
              <a:rect l="l" t="t" r="r" b="b"/>
              <a:pathLst>
                <a:path w="41900" h="107865" extrusionOk="0">
                  <a:moveTo>
                    <a:pt x="1" y="0"/>
                  </a:moveTo>
                  <a:lnTo>
                    <a:pt x="17197" y="107865"/>
                  </a:lnTo>
                  <a:lnTo>
                    <a:pt x="41899" y="107865"/>
                  </a:lnTo>
                  <a:lnTo>
                    <a:pt x="24671" y="0"/>
                  </a:lnTo>
                  <a:close/>
                </a:path>
              </a:pathLst>
            </a:custGeom>
            <a:gradFill>
              <a:gsLst>
                <a:gs pos="0">
                  <a:srgbClr val="105F8C"/>
                </a:gs>
                <a:gs pos="100000">
                  <a:srgbClr val="279DA0"/>
                </a:gs>
              </a:gsLst>
              <a:lin ang="5400700" scaled="0"/>
            </a:gradFill>
            <a:ln>
              <a:noFill/>
            </a:ln>
          </p:spPr>
          <p:txBody>
            <a:bodyPr spcFirstLastPara="1" wrap="square" lIns="121900" tIns="121900" rIns="121900" bIns="121900" anchor="ctr" anchorCtr="0">
              <a:noAutofit/>
            </a:bodyPr>
            <a:lstStyle/>
            <a:p>
              <a:endParaRPr sz="2400"/>
            </a:p>
          </p:txBody>
        </p:sp>
        <p:sp>
          <p:nvSpPr>
            <p:cNvPr id="1550" name="Google Shape;1550;p42"/>
            <p:cNvSpPr/>
            <p:nvPr/>
          </p:nvSpPr>
          <p:spPr>
            <a:xfrm>
              <a:off x="2363100" y="1827050"/>
              <a:ext cx="1048275" cy="2696625"/>
            </a:xfrm>
            <a:custGeom>
              <a:avLst/>
              <a:gdLst/>
              <a:ahLst/>
              <a:cxnLst/>
              <a:rect l="l" t="t" r="r" b="b"/>
              <a:pathLst>
                <a:path w="41931" h="107865" extrusionOk="0">
                  <a:moveTo>
                    <a:pt x="1" y="0"/>
                  </a:moveTo>
                  <a:lnTo>
                    <a:pt x="17229" y="107865"/>
                  </a:lnTo>
                  <a:lnTo>
                    <a:pt x="41931" y="107865"/>
                  </a:lnTo>
                  <a:lnTo>
                    <a:pt x="24703" y="0"/>
                  </a:lnTo>
                  <a:close/>
                </a:path>
              </a:pathLst>
            </a:custGeom>
            <a:gradFill>
              <a:gsLst>
                <a:gs pos="0">
                  <a:srgbClr val="960E4F"/>
                </a:gs>
                <a:gs pos="100000">
                  <a:srgbClr val="3C0A3C"/>
                </a:gs>
              </a:gsLst>
              <a:lin ang="2698631" scaled="0"/>
            </a:gradFill>
            <a:ln>
              <a:noFill/>
            </a:ln>
          </p:spPr>
          <p:txBody>
            <a:bodyPr spcFirstLastPara="1" wrap="square" lIns="121900" tIns="121900" rIns="121900" bIns="121900" anchor="ctr" anchorCtr="0">
              <a:noAutofit/>
            </a:bodyPr>
            <a:lstStyle/>
            <a:p>
              <a:endParaRPr sz="2400"/>
            </a:p>
          </p:txBody>
        </p:sp>
        <p:sp>
          <p:nvSpPr>
            <p:cNvPr id="1551" name="Google Shape;1551;p42"/>
            <p:cNvSpPr/>
            <p:nvPr/>
          </p:nvSpPr>
          <p:spPr>
            <a:xfrm>
              <a:off x="1557125" y="1827050"/>
              <a:ext cx="1048275" cy="2696625"/>
            </a:xfrm>
            <a:custGeom>
              <a:avLst/>
              <a:gdLst/>
              <a:ahLst/>
              <a:cxnLst/>
              <a:rect l="l" t="t" r="r" b="b"/>
              <a:pathLst>
                <a:path w="41931" h="107865" extrusionOk="0">
                  <a:moveTo>
                    <a:pt x="1" y="0"/>
                  </a:moveTo>
                  <a:lnTo>
                    <a:pt x="17229" y="107865"/>
                  </a:lnTo>
                  <a:lnTo>
                    <a:pt x="41931" y="107865"/>
                  </a:lnTo>
                  <a:lnTo>
                    <a:pt x="24703" y="0"/>
                  </a:lnTo>
                  <a:close/>
                </a:path>
              </a:pathLst>
            </a:custGeom>
            <a:gradFill>
              <a:gsLst>
                <a:gs pos="0">
                  <a:srgbClr val="CC5050"/>
                </a:gs>
                <a:gs pos="100000">
                  <a:srgbClr val="E59545"/>
                </a:gs>
              </a:gsLst>
              <a:lin ang="5400700" scaled="0"/>
            </a:gradFill>
            <a:ln>
              <a:noFill/>
            </a:ln>
          </p:spPr>
          <p:txBody>
            <a:bodyPr spcFirstLastPara="1" wrap="square" lIns="121900" tIns="121900" rIns="121900" bIns="121900" anchor="ctr" anchorCtr="0">
              <a:noAutofit/>
            </a:bodyPr>
            <a:lstStyle/>
            <a:p>
              <a:endParaRPr sz="2400"/>
            </a:p>
          </p:txBody>
        </p:sp>
        <p:sp>
          <p:nvSpPr>
            <p:cNvPr id="1552" name="Google Shape;1552;p42"/>
            <p:cNvSpPr/>
            <p:nvPr/>
          </p:nvSpPr>
          <p:spPr>
            <a:xfrm>
              <a:off x="751950" y="1827050"/>
              <a:ext cx="1048275" cy="2696625"/>
            </a:xfrm>
            <a:custGeom>
              <a:avLst/>
              <a:gdLst/>
              <a:ahLst/>
              <a:cxnLst/>
              <a:rect l="l" t="t" r="r" b="b"/>
              <a:pathLst>
                <a:path w="41931" h="107865" extrusionOk="0">
                  <a:moveTo>
                    <a:pt x="0" y="0"/>
                  </a:moveTo>
                  <a:lnTo>
                    <a:pt x="17228" y="107865"/>
                  </a:lnTo>
                  <a:lnTo>
                    <a:pt x="41930" y="107865"/>
                  </a:lnTo>
                  <a:lnTo>
                    <a:pt x="24702" y="0"/>
                  </a:lnTo>
                  <a:close/>
                </a:path>
              </a:pathLst>
            </a:custGeom>
            <a:gradFill>
              <a:gsLst>
                <a:gs pos="0">
                  <a:srgbClr val="CC5050"/>
                </a:gs>
                <a:gs pos="100000">
                  <a:srgbClr val="E59545"/>
                </a:gs>
              </a:gsLst>
              <a:lin ang="5400700" scaled="0"/>
            </a:gradFill>
            <a:ln>
              <a:noFill/>
            </a:ln>
          </p:spPr>
          <p:txBody>
            <a:bodyPr spcFirstLastPara="1" wrap="square" lIns="121900" tIns="121900" rIns="121900" bIns="121900" anchor="ctr" anchorCtr="0">
              <a:noAutofit/>
            </a:bodyPr>
            <a:lstStyle/>
            <a:p>
              <a:endParaRPr sz="2400"/>
            </a:p>
          </p:txBody>
        </p:sp>
        <p:sp>
          <p:nvSpPr>
            <p:cNvPr id="1553" name="Google Shape;1553;p42"/>
            <p:cNvSpPr/>
            <p:nvPr/>
          </p:nvSpPr>
          <p:spPr>
            <a:xfrm>
              <a:off x="3599000" y="3484125"/>
              <a:ext cx="762450" cy="1039550"/>
            </a:xfrm>
            <a:custGeom>
              <a:avLst/>
              <a:gdLst/>
              <a:ahLst/>
              <a:cxnLst/>
              <a:rect l="l" t="t" r="r" b="b"/>
              <a:pathLst>
                <a:path w="30498" h="41582" extrusionOk="0">
                  <a:moveTo>
                    <a:pt x="5796" y="0"/>
                  </a:moveTo>
                  <a:lnTo>
                    <a:pt x="0" y="41582"/>
                  </a:lnTo>
                  <a:lnTo>
                    <a:pt x="24702" y="41582"/>
                  </a:lnTo>
                  <a:lnTo>
                    <a:pt x="30498" y="0"/>
                  </a:lnTo>
                  <a:lnTo>
                    <a:pt x="16341" y="12573"/>
                  </a:lnTo>
                  <a:lnTo>
                    <a:pt x="5796" y="0"/>
                  </a:lnTo>
                  <a:close/>
                </a:path>
              </a:pathLst>
            </a:custGeom>
            <a:gradFill>
              <a:gsLst>
                <a:gs pos="0">
                  <a:srgbClr val="2D739B"/>
                </a:gs>
                <a:gs pos="100000">
                  <a:srgbClr val="2BB2BB"/>
                </a:gs>
              </a:gsLst>
              <a:lin ang="16198662" scaled="0"/>
            </a:gradFill>
            <a:ln>
              <a:noFill/>
            </a:ln>
          </p:spPr>
          <p:txBody>
            <a:bodyPr spcFirstLastPara="1" wrap="square" lIns="121900" tIns="121900" rIns="121900" bIns="121900" anchor="ctr" anchorCtr="0">
              <a:noAutofit/>
            </a:bodyPr>
            <a:lstStyle/>
            <a:p>
              <a:endParaRPr sz="2400"/>
            </a:p>
          </p:txBody>
        </p:sp>
        <p:sp>
          <p:nvSpPr>
            <p:cNvPr id="1554" name="Google Shape;1554;p42"/>
            <p:cNvSpPr/>
            <p:nvPr/>
          </p:nvSpPr>
          <p:spPr>
            <a:xfrm>
              <a:off x="2793800" y="1827050"/>
              <a:ext cx="992075" cy="2696625"/>
            </a:xfrm>
            <a:custGeom>
              <a:avLst/>
              <a:gdLst/>
              <a:ahLst/>
              <a:cxnLst/>
              <a:rect l="l" t="t" r="r" b="b"/>
              <a:pathLst>
                <a:path w="39683" h="107865" extrusionOk="0">
                  <a:moveTo>
                    <a:pt x="15012" y="0"/>
                  </a:moveTo>
                  <a:lnTo>
                    <a:pt x="1" y="107865"/>
                  </a:lnTo>
                  <a:lnTo>
                    <a:pt x="24703" y="107865"/>
                  </a:lnTo>
                  <a:lnTo>
                    <a:pt x="39682" y="0"/>
                  </a:lnTo>
                  <a:close/>
                </a:path>
              </a:pathLst>
            </a:custGeom>
            <a:gradFill>
              <a:gsLst>
                <a:gs pos="0">
                  <a:srgbClr val="2D739B"/>
                </a:gs>
                <a:gs pos="100000">
                  <a:srgbClr val="2BB2BB"/>
                </a:gs>
              </a:gsLst>
              <a:lin ang="16198662" scaled="0"/>
            </a:gradFill>
            <a:ln>
              <a:noFill/>
            </a:ln>
          </p:spPr>
          <p:txBody>
            <a:bodyPr spcFirstLastPara="1" wrap="square" lIns="121900" tIns="121900" rIns="121900" bIns="121900" anchor="ctr" anchorCtr="0">
              <a:noAutofit/>
            </a:bodyPr>
            <a:lstStyle/>
            <a:p>
              <a:pPr algn="ctr"/>
              <a:endParaRPr sz="6800">
                <a:solidFill>
                  <a:srgbClr val="FFFFFF"/>
                </a:solidFill>
                <a:latin typeface="Fira Sans"/>
                <a:ea typeface="Fira Sans"/>
                <a:cs typeface="Fira Sans"/>
                <a:sym typeface="Fira Sans"/>
              </a:endParaRPr>
            </a:p>
          </p:txBody>
        </p:sp>
        <p:sp>
          <p:nvSpPr>
            <p:cNvPr id="1555" name="Google Shape;1555;p42"/>
            <p:cNvSpPr/>
            <p:nvPr/>
          </p:nvSpPr>
          <p:spPr>
            <a:xfrm>
              <a:off x="1987825" y="1827050"/>
              <a:ext cx="992850" cy="2696625"/>
            </a:xfrm>
            <a:custGeom>
              <a:avLst/>
              <a:gdLst/>
              <a:ahLst/>
              <a:cxnLst/>
              <a:rect l="l" t="t" r="r" b="b"/>
              <a:pathLst>
                <a:path w="39714" h="107865" extrusionOk="0">
                  <a:moveTo>
                    <a:pt x="15012" y="0"/>
                  </a:moveTo>
                  <a:lnTo>
                    <a:pt x="1" y="107865"/>
                  </a:lnTo>
                  <a:lnTo>
                    <a:pt x="24703" y="107865"/>
                  </a:lnTo>
                  <a:lnTo>
                    <a:pt x="39714" y="0"/>
                  </a:lnTo>
                  <a:close/>
                </a:path>
              </a:pathLst>
            </a:custGeom>
            <a:gradFill>
              <a:gsLst>
                <a:gs pos="0">
                  <a:srgbClr val="B80D57"/>
                </a:gs>
                <a:gs pos="100000">
                  <a:srgbClr val="5B1A5B"/>
                </a:gs>
              </a:gsLst>
              <a:lin ang="2698631" scaled="0"/>
            </a:gradFill>
            <a:ln>
              <a:noFill/>
            </a:ln>
          </p:spPr>
          <p:txBody>
            <a:bodyPr spcFirstLastPara="1" wrap="square" lIns="121900" tIns="121900" rIns="121900" bIns="121900" anchor="ctr" anchorCtr="0">
              <a:noAutofit/>
            </a:bodyPr>
            <a:lstStyle/>
            <a:p>
              <a:pPr algn="ctr"/>
              <a:endParaRPr sz="6800">
                <a:solidFill>
                  <a:srgbClr val="FFFFFF"/>
                </a:solidFill>
                <a:latin typeface="Fira Sans"/>
                <a:ea typeface="Fira Sans"/>
                <a:cs typeface="Fira Sans"/>
                <a:sym typeface="Fira Sans"/>
              </a:endParaRPr>
            </a:p>
          </p:txBody>
        </p:sp>
        <p:sp>
          <p:nvSpPr>
            <p:cNvPr id="1556" name="Google Shape;1556;p42"/>
            <p:cNvSpPr/>
            <p:nvPr/>
          </p:nvSpPr>
          <p:spPr>
            <a:xfrm>
              <a:off x="1182650" y="1827050"/>
              <a:ext cx="992050" cy="2696625"/>
            </a:xfrm>
            <a:custGeom>
              <a:avLst/>
              <a:gdLst/>
              <a:ahLst/>
              <a:cxnLst/>
              <a:rect l="l" t="t" r="r" b="b"/>
              <a:pathLst>
                <a:path w="39682" h="107865" extrusionOk="0">
                  <a:moveTo>
                    <a:pt x="14980" y="0"/>
                  </a:moveTo>
                  <a:lnTo>
                    <a:pt x="0" y="107865"/>
                  </a:lnTo>
                  <a:lnTo>
                    <a:pt x="24702" y="107865"/>
                  </a:lnTo>
                  <a:lnTo>
                    <a:pt x="39682" y="0"/>
                  </a:lnTo>
                  <a:close/>
                </a:path>
              </a:pathLst>
            </a:custGeom>
            <a:gradFill>
              <a:gsLst>
                <a:gs pos="0">
                  <a:srgbClr val="FFAB40"/>
                </a:gs>
                <a:gs pos="100000">
                  <a:srgbClr val="F8615A"/>
                </a:gs>
              </a:gsLst>
              <a:lin ang="3599321" scaled="0"/>
            </a:gradFill>
            <a:ln>
              <a:noFill/>
            </a:ln>
          </p:spPr>
          <p:txBody>
            <a:bodyPr spcFirstLastPara="1" wrap="square" lIns="121900" tIns="121900" rIns="121900" bIns="121900" anchor="ctr" anchorCtr="0">
              <a:noAutofit/>
            </a:bodyPr>
            <a:lstStyle/>
            <a:p>
              <a:pPr algn="ctr"/>
              <a:endParaRPr sz="6800">
                <a:solidFill>
                  <a:srgbClr val="FFFFFF"/>
                </a:solidFill>
                <a:latin typeface="Fira Sans"/>
                <a:ea typeface="Fira Sans"/>
                <a:cs typeface="Fira Sans"/>
                <a:sym typeface="Fira Sans"/>
              </a:endParaRPr>
            </a:p>
          </p:txBody>
        </p:sp>
        <p:sp>
          <p:nvSpPr>
            <p:cNvPr id="1557" name="Google Shape;1557;p42"/>
            <p:cNvSpPr/>
            <p:nvPr/>
          </p:nvSpPr>
          <p:spPr>
            <a:xfrm>
              <a:off x="607050" y="1827050"/>
              <a:ext cx="762475" cy="1039550"/>
            </a:xfrm>
            <a:custGeom>
              <a:avLst/>
              <a:gdLst/>
              <a:ahLst/>
              <a:cxnLst/>
              <a:rect l="l" t="t" r="r" b="b"/>
              <a:pathLst>
                <a:path w="30499" h="41582" extrusionOk="0">
                  <a:moveTo>
                    <a:pt x="5796" y="0"/>
                  </a:moveTo>
                  <a:lnTo>
                    <a:pt x="1" y="41582"/>
                  </a:lnTo>
                  <a:lnTo>
                    <a:pt x="14094" y="28977"/>
                  </a:lnTo>
                  <a:lnTo>
                    <a:pt x="24703" y="41582"/>
                  </a:lnTo>
                  <a:lnTo>
                    <a:pt x="30498" y="0"/>
                  </a:lnTo>
                  <a:close/>
                </a:path>
              </a:pathLst>
            </a:custGeom>
            <a:gradFill>
              <a:gsLst>
                <a:gs pos="0">
                  <a:srgbClr val="FFAB40"/>
                </a:gs>
                <a:gs pos="100000">
                  <a:srgbClr val="F8615A"/>
                </a:gs>
              </a:gsLst>
              <a:lin ang="3599321" scaled="0"/>
            </a:gradFill>
            <a:ln>
              <a:noFill/>
            </a:ln>
          </p:spPr>
          <p:txBody>
            <a:bodyPr spcFirstLastPara="1" wrap="square" lIns="121900" tIns="121900" rIns="121900" bIns="121900" anchor="ctr" anchorCtr="0">
              <a:noAutofit/>
            </a:bodyPr>
            <a:lstStyle/>
            <a:p>
              <a:endParaRPr sz="2400"/>
            </a:p>
          </p:txBody>
        </p:sp>
      </p:grpSp>
      <p:sp>
        <p:nvSpPr>
          <p:cNvPr id="1558" name="Google Shape;1558;p42"/>
          <p:cNvSpPr txBox="1"/>
          <p:nvPr/>
        </p:nvSpPr>
        <p:spPr>
          <a:xfrm>
            <a:off x="8353493" y="2676742"/>
            <a:ext cx="3749224" cy="444402"/>
          </a:xfrm>
          <a:prstGeom prst="rect">
            <a:avLst/>
          </a:prstGeom>
          <a:noFill/>
          <a:ln>
            <a:noFill/>
          </a:ln>
        </p:spPr>
        <p:txBody>
          <a:bodyPr spcFirstLastPara="1" wrap="square" lIns="121900" tIns="121900" rIns="121900" bIns="121900" anchor="ctr" anchorCtr="0">
            <a:noAutofit/>
          </a:bodyPr>
          <a:lstStyle/>
          <a:p>
            <a:pPr lvl="0"/>
            <a:r>
              <a:rPr lang="en-IN" sz="2400" dirty="0"/>
              <a:t>Improved Health Outcomes</a:t>
            </a:r>
            <a:endParaRPr sz="2267" dirty="0">
              <a:solidFill>
                <a:srgbClr val="FFAB40"/>
              </a:solidFill>
              <a:latin typeface="Fira Sans"/>
              <a:ea typeface="Fira Sans"/>
              <a:cs typeface="Fira Sans"/>
              <a:sym typeface="Fira Sans"/>
            </a:endParaRPr>
          </a:p>
        </p:txBody>
      </p:sp>
      <p:sp>
        <p:nvSpPr>
          <p:cNvPr id="1559" name="Google Shape;1559;p42"/>
          <p:cNvSpPr txBox="1"/>
          <p:nvPr/>
        </p:nvSpPr>
        <p:spPr>
          <a:xfrm>
            <a:off x="8353493" y="3141674"/>
            <a:ext cx="3541221" cy="1089193"/>
          </a:xfrm>
          <a:prstGeom prst="rect">
            <a:avLst/>
          </a:prstGeom>
          <a:noFill/>
          <a:ln>
            <a:noFill/>
          </a:ln>
        </p:spPr>
        <p:txBody>
          <a:bodyPr spcFirstLastPara="1" wrap="square" lIns="121900" tIns="121900" rIns="121900" bIns="121900" anchor="ctr" anchorCtr="0">
            <a:noAutofit/>
          </a:bodyPr>
          <a:lstStyle/>
          <a:p>
            <a:pPr lvl="0"/>
            <a:r>
              <a:rPr lang="en-US" dirty="0"/>
              <a:t>Tailoring dietary advice to individual needs can lead to more effective management of chronic conditions such as diabetes</a:t>
            </a:r>
            <a:endParaRPr dirty="0">
              <a:latin typeface="Fira Sans"/>
              <a:ea typeface="Fira Sans"/>
              <a:cs typeface="Fira Sans"/>
              <a:sym typeface="Fira Sans"/>
            </a:endParaRPr>
          </a:p>
        </p:txBody>
      </p:sp>
      <p:sp>
        <p:nvSpPr>
          <p:cNvPr id="1561" name="Google Shape;1561;p42"/>
          <p:cNvSpPr txBox="1"/>
          <p:nvPr/>
        </p:nvSpPr>
        <p:spPr>
          <a:xfrm>
            <a:off x="584519" y="2105153"/>
            <a:ext cx="3261118" cy="621600"/>
          </a:xfrm>
          <a:prstGeom prst="rect">
            <a:avLst/>
          </a:prstGeom>
          <a:noFill/>
          <a:ln>
            <a:noFill/>
          </a:ln>
        </p:spPr>
        <p:txBody>
          <a:bodyPr spcFirstLastPara="1" wrap="square" lIns="121900" tIns="121900" rIns="121900" bIns="121900" anchor="ctr" anchorCtr="0">
            <a:noAutofit/>
          </a:bodyPr>
          <a:lstStyle/>
          <a:p>
            <a:pPr lvl="0" algn="r"/>
            <a:r>
              <a:rPr lang="en-IN" dirty="0"/>
              <a:t>Personalized dietary plans </a:t>
            </a:r>
            <a:endParaRPr dirty="0">
              <a:solidFill>
                <a:schemeClr val="dk1"/>
              </a:solidFill>
              <a:latin typeface="Fira Sans"/>
              <a:ea typeface="Fira Sans"/>
              <a:cs typeface="Fira Sans"/>
              <a:sym typeface="Fira Sans"/>
            </a:endParaRPr>
          </a:p>
        </p:txBody>
      </p:sp>
      <p:sp>
        <p:nvSpPr>
          <p:cNvPr id="1562" name="Google Shape;1562;p42"/>
          <p:cNvSpPr txBox="1"/>
          <p:nvPr/>
        </p:nvSpPr>
        <p:spPr>
          <a:xfrm>
            <a:off x="490341" y="4466291"/>
            <a:ext cx="3749223" cy="547541"/>
          </a:xfrm>
          <a:prstGeom prst="rect">
            <a:avLst/>
          </a:prstGeom>
          <a:noFill/>
          <a:ln>
            <a:noFill/>
          </a:ln>
        </p:spPr>
        <p:txBody>
          <a:bodyPr spcFirstLastPara="1" wrap="square" lIns="121900" tIns="121900" rIns="121900" bIns="121900" anchor="ctr" anchorCtr="0">
            <a:noAutofit/>
          </a:bodyPr>
          <a:lstStyle/>
          <a:p>
            <a:pPr lvl="0" algn="r"/>
            <a:r>
              <a:rPr lang="en-IN" sz="2400" dirty="0"/>
              <a:t>Reduced Healthcare  Costs</a:t>
            </a:r>
            <a:endParaRPr sz="2267" dirty="0">
              <a:solidFill>
                <a:srgbClr val="2BB2BB"/>
              </a:solidFill>
              <a:latin typeface="Fira Sans"/>
              <a:ea typeface="Fira Sans"/>
              <a:cs typeface="Fira Sans"/>
              <a:sym typeface="Fira Sans"/>
            </a:endParaRPr>
          </a:p>
        </p:txBody>
      </p:sp>
      <p:sp>
        <p:nvSpPr>
          <p:cNvPr id="1563" name="Google Shape;1563;p42"/>
          <p:cNvSpPr txBox="1"/>
          <p:nvPr/>
        </p:nvSpPr>
        <p:spPr>
          <a:xfrm>
            <a:off x="584013" y="4932142"/>
            <a:ext cx="3347334" cy="670875"/>
          </a:xfrm>
          <a:prstGeom prst="rect">
            <a:avLst/>
          </a:prstGeom>
          <a:noFill/>
          <a:ln>
            <a:noFill/>
          </a:ln>
        </p:spPr>
        <p:txBody>
          <a:bodyPr spcFirstLastPara="1" wrap="square" lIns="121900" tIns="121900" rIns="121900" bIns="121900" anchor="ctr" anchorCtr="0">
            <a:noAutofit/>
          </a:bodyPr>
          <a:lstStyle/>
          <a:p>
            <a:pPr algn="r"/>
            <a:r>
              <a:rPr lang="en-US" dirty="0"/>
              <a:t>dietary advice can reduce the need for medical interventions</a:t>
            </a:r>
            <a:endParaRPr lang="en" dirty="0">
              <a:solidFill>
                <a:schemeClr val="dk1"/>
              </a:solidFill>
              <a:latin typeface="Fira Sans"/>
              <a:ea typeface="Fira Sans"/>
              <a:cs typeface="Fira Sans"/>
              <a:sym typeface="Fira Sans"/>
            </a:endParaRPr>
          </a:p>
        </p:txBody>
      </p:sp>
      <p:sp>
        <p:nvSpPr>
          <p:cNvPr id="1564" name="Google Shape;1564;p42"/>
          <p:cNvSpPr txBox="1"/>
          <p:nvPr/>
        </p:nvSpPr>
        <p:spPr>
          <a:xfrm>
            <a:off x="4447566" y="204925"/>
            <a:ext cx="6047436" cy="994800"/>
          </a:xfrm>
          <a:prstGeom prst="rect">
            <a:avLst/>
          </a:prstGeom>
          <a:noFill/>
          <a:ln>
            <a:noFill/>
          </a:ln>
        </p:spPr>
        <p:txBody>
          <a:bodyPr spcFirstLastPara="1" wrap="square" lIns="121900" tIns="121900" rIns="121900" bIns="121900" anchor="ctr" anchorCtr="0">
            <a:noAutofit/>
          </a:bodyPr>
          <a:lstStyle/>
          <a:p>
            <a:pPr lvl="0"/>
            <a:r>
              <a:rPr lang="en-US" sz="3733" dirty="0">
                <a:latin typeface="Fira Sans Medium"/>
                <a:ea typeface="Fira Sans Medium"/>
                <a:cs typeface="Fira Sans Medium"/>
                <a:sym typeface="Fira Sans Medium"/>
              </a:rPr>
              <a:t>ADVANTAGES</a:t>
            </a:r>
            <a:endParaRPr sz="3733" dirty="0">
              <a:solidFill>
                <a:schemeClr val="dk1"/>
              </a:solidFill>
              <a:latin typeface="Fira Sans Medium"/>
              <a:ea typeface="Fira Sans Medium"/>
              <a:cs typeface="Fira Sans Medium"/>
              <a:sym typeface="Fira Sans Medium"/>
            </a:endParaRPr>
          </a:p>
        </p:txBody>
      </p:sp>
      <p:sp>
        <p:nvSpPr>
          <p:cNvPr id="1565" name="Google Shape;1565;p42"/>
          <p:cNvSpPr txBox="1"/>
          <p:nvPr/>
        </p:nvSpPr>
        <p:spPr>
          <a:xfrm>
            <a:off x="5734305" y="2345919"/>
            <a:ext cx="387600" cy="623600"/>
          </a:xfrm>
          <a:prstGeom prst="rect">
            <a:avLst/>
          </a:prstGeom>
          <a:noFill/>
          <a:ln>
            <a:noFill/>
          </a:ln>
        </p:spPr>
        <p:txBody>
          <a:bodyPr spcFirstLastPara="1" wrap="square" lIns="121900" tIns="121900" rIns="121900" bIns="121900" anchor="t" anchorCtr="0">
            <a:noAutofit/>
          </a:bodyPr>
          <a:lstStyle/>
          <a:p>
            <a:r>
              <a:rPr lang="en" sz="3333" dirty="0">
                <a:solidFill>
                  <a:srgbClr val="FFFFFF"/>
                </a:solidFill>
                <a:latin typeface="Fira Sans SemiBold"/>
                <a:ea typeface="Fira Sans SemiBold"/>
                <a:cs typeface="Fira Sans SemiBold"/>
                <a:sym typeface="Fira Sans SemiBold"/>
              </a:rPr>
              <a:t>1</a:t>
            </a:r>
            <a:endParaRPr sz="3333" dirty="0">
              <a:solidFill>
                <a:srgbClr val="FFFFFF"/>
              </a:solidFill>
              <a:latin typeface="Fira Sans SemiBold"/>
              <a:ea typeface="Fira Sans SemiBold"/>
              <a:cs typeface="Fira Sans SemiBold"/>
              <a:sym typeface="Fira Sans SemiBold"/>
            </a:endParaRPr>
          </a:p>
        </p:txBody>
      </p:sp>
      <p:sp>
        <p:nvSpPr>
          <p:cNvPr id="1566" name="Google Shape;1566;p42"/>
          <p:cNvSpPr txBox="1"/>
          <p:nvPr/>
        </p:nvSpPr>
        <p:spPr>
          <a:xfrm>
            <a:off x="5704730" y="3406304"/>
            <a:ext cx="387600" cy="623600"/>
          </a:xfrm>
          <a:prstGeom prst="rect">
            <a:avLst/>
          </a:prstGeom>
          <a:noFill/>
          <a:ln>
            <a:noFill/>
          </a:ln>
        </p:spPr>
        <p:txBody>
          <a:bodyPr spcFirstLastPara="1" wrap="square" lIns="121900" tIns="121900" rIns="121900" bIns="121900" anchor="t" anchorCtr="0">
            <a:noAutofit/>
          </a:bodyPr>
          <a:lstStyle/>
          <a:p>
            <a:r>
              <a:rPr lang="en" sz="3333" dirty="0">
                <a:solidFill>
                  <a:srgbClr val="FFFFFF"/>
                </a:solidFill>
                <a:latin typeface="Fira Sans SemiBold"/>
                <a:ea typeface="Fira Sans SemiBold"/>
                <a:cs typeface="Fira Sans SemiBold"/>
                <a:sym typeface="Fira Sans SemiBold"/>
              </a:rPr>
              <a:t>2</a:t>
            </a:r>
            <a:endParaRPr sz="3333" dirty="0">
              <a:solidFill>
                <a:srgbClr val="FFFFFF"/>
              </a:solidFill>
              <a:latin typeface="Fira Sans SemiBold"/>
              <a:ea typeface="Fira Sans SemiBold"/>
              <a:cs typeface="Fira Sans SemiBold"/>
              <a:sym typeface="Fira Sans SemiBold"/>
            </a:endParaRPr>
          </a:p>
        </p:txBody>
      </p:sp>
      <p:sp>
        <p:nvSpPr>
          <p:cNvPr id="1567" name="Google Shape;1567;p42"/>
          <p:cNvSpPr txBox="1"/>
          <p:nvPr/>
        </p:nvSpPr>
        <p:spPr>
          <a:xfrm>
            <a:off x="5690525" y="4466291"/>
            <a:ext cx="387600" cy="623600"/>
          </a:xfrm>
          <a:prstGeom prst="rect">
            <a:avLst/>
          </a:prstGeom>
          <a:noFill/>
          <a:ln>
            <a:noFill/>
          </a:ln>
        </p:spPr>
        <p:txBody>
          <a:bodyPr spcFirstLastPara="1" wrap="square" lIns="121900" tIns="121900" rIns="121900" bIns="121900" anchor="t" anchorCtr="0">
            <a:noAutofit/>
          </a:bodyPr>
          <a:lstStyle/>
          <a:p>
            <a:r>
              <a:rPr lang="en" sz="3333" dirty="0">
                <a:solidFill>
                  <a:srgbClr val="FFFFFF"/>
                </a:solidFill>
                <a:latin typeface="Fira Sans SemiBold"/>
                <a:ea typeface="Fira Sans SemiBold"/>
                <a:cs typeface="Fira Sans SemiBold"/>
                <a:sym typeface="Fira Sans SemiBold"/>
              </a:rPr>
              <a:t>3</a:t>
            </a:r>
            <a:endParaRPr sz="3333" dirty="0">
              <a:solidFill>
                <a:srgbClr val="FFFFFF"/>
              </a:solidFill>
              <a:latin typeface="Fira Sans SemiBold"/>
              <a:ea typeface="Fira Sans SemiBold"/>
              <a:cs typeface="Fira Sans SemiBold"/>
              <a:sym typeface="Fira Sans SemiBold"/>
            </a:endParaRPr>
          </a:p>
        </p:txBody>
      </p:sp>
      <p:sp>
        <p:nvSpPr>
          <p:cNvPr id="24" name="Google Shape;1558;p42">
            <a:extLst>
              <a:ext uri="{FF2B5EF4-FFF2-40B4-BE49-F238E27FC236}">
                <a16:creationId xmlns:a16="http://schemas.microsoft.com/office/drawing/2014/main" xmlns="" id="{DA854DEA-6908-488F-8EAE-E0A14B89727E}"/>
              </a:ext>
            </a:extLst>
          </p:cNvPr>
          <p:cNvSpPr txBox="1"/>
          <p:nvPr/>
        </p:nvSpPr>
        <p:spPr>
          <a:xfrm>
            <a:off x="1052580" y="1865280"/>
            <a:ext cx="4292757" cy="444402"/>
          </a:xfrm>
          <a:prstGeom prst="rect">
            <a:avLst/>
          </a:prstGeom>
          <a:noFill/>
          <a:ln>
            <a:noFill/>
          </a:ln>
        </p:spPr>
        <p:txBody>
          <a:bodyPr spcFirstLastPara="1" wrap="square" lIns="121900" tIns="121900" rIns="121900" bIns="121900" anchor="ctr" anchorCtr="0">
            <a:noAutofit/>
          </a:bodyPr>
          <a:lstStyle/>
          <a:p>
            <a:pPr lvl="0"/>
            <a:r>
              <a:rPr lang="en-IN" sz="2400" dirty="0"/>
              <a:t>Enhanced Quality Of Life</a:t>
            </a:r>
            <a:endParaRPr sz="2267" dirty="0">
              <a:solidFill>
                <a:srgbClr val="FFAB40"/>
              </a:solidFill>
              <a:latin typeface="Fira Sans"/>
              <a:ea typeface="Fira Sans"/>
              <a:cs typeface="Fira Sans"/>
              <a:sym typeface="Fira Sans"/>
            </a:endParaRPr>
          </a:p>
        </p:txBody>
      </p:sp>
    </p:spTree>
    <p:extLst>
      <p:ext uri="{BB962C8B-B14F-4D97-AF65-F5344CB8AC3E}">
        <p14:creationId xmlns:p14="http://schemas.microsoft.com/office/powerpoint/2010/main" val="3835767076"/>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47"/>
        <p:cNvGrpSpPr/>
        <p:nvPr/>
      </p:nvGrpSpPr>
      <p:grpSpPr>
        <a:xfrm>
          <a:off x="0" y="0"/>
          <a:ext cx="0" cy="0"/>
          <a:chOff x="0" y="0"/>
          <a:chExt cx="0" cy="0"/>
        </a:xfrm>
      </p:grpSpPr>
      <p:grpSp>
        <p:nvGrpSpPr>
          <p:cNvPr id="1548" name="Google Shape;1548;p42"/>
          <p:cNvGrpSpPr/>
          <p:nvPr/>
        </p:nvGrpSpPr>
        <p:grpSpPr>
          <a:xfrm rot="5400000">
            <a:off x="3665298" y="2147584"/>
            <a:ext cx="4825656" cy="3261119"/>
            <a:chOff x="607050" y="1827050"/>
            <a:chExt cx="3754400" cy="2696625"/>
          </a:xfrm>
        </p:grpSpPr>
        <p:sp>
          <p:nvSpPr>
            <p:cNvPr id="1549" name="Google Shape;1549;p42"/>
            <p:cNvSpPr/>
            <p:nvPr/>
          </p:nvSpPr>
          <p:spPr>
            <a:xfrm>
              <a:off x="3169075" y="1827050"/>
              <a:ext cx="1047500" cy="2696625"/>
            </a:xfrm>
            <a:custGeom>
              <a:avLst/>
              <a:gdLst/>
              <a:ahLst/>
              <a:cxnLst/>
              <a:rect l="l" t="t" r="r" b="b"/>
              <a:pathLst>
                <a:path w="41900" h="107865" extrusionOk="0">
                  <a:moveTo>
                    <a:pt x="1" y="0"/>
                  </a:moveTo>
                  <a:lnTo>
                    <a:pt x="17197" y="107865"/>
                  </a:lnTo>
                  <a:lnTo>
                    <a:pt x="41899" y="107865"/>
                  </a:lnTo>
                  <a:lnTo>
                    <a:pt x="24671" y="0"/>
                  </a:lnTo>
                  <a:close/>
                </a:path>
              </a:pathLst>
            </a:custGeom>
            <a:gradFill>
              <a:gsLst>
                <a:gs pos="0">
                  <a:srgbClr val="105F8C"/>
                </a:gs>
                <a:gs pos="100000">
                  <a:srgbClr val="279DA0"/>
                </a:gs>
              </a:gsLst>
              <a:lin ang="5400700" scaled="0"/>
            </a:gradFill>
            <a:ln>
              <a:noFill/>
            </a:ln>
          </p:spPr>
          <p:txBody>
            <a:bodyPr spcFirstLastPara="1" wrap="square" lIns="121900" tIns="121900" rIns="121900" bIns="121900" anchor="ctr" anchorCtr="0">
              <a:noAutofit/>
            </a:bodyPr>
            <a:lstStyle/>
            <a:p>
              <a:endParaRPr sz="2400"/>
            </a:p>
          </p:txBody>
        </p:sp>
        <p:sp>
          <p:nvSpPr>
            <p:cNvPr id="1550" name="Google Shape;1550;p42"/>
            <p:cNvSpPr/>
            <p:nvPr/>
          </p:nvSpPr>
          <p:spPr>
            <a:xfrm>
              <a:off x="2363100" y="1827050"/>
              <a:ext cx="1048275" cy="2696625"/>
            </a:xfrm>
            <a:custGeom>
              <a:avLst/>
              <a:gdLst/>
              <a:ahLst/>
              <a:cxnLst/>
              <a:rect l="l" t="t" r="r" b="b"/>
              <a:pathLst>
                <a:path w="41931" h="107865" extrusionOk="0">
                  <a:moveTo>
                    <a:pt x="1" y="0"/>
                  </a:moveTo>
                  <a:lnTo>
                    <a:pt x="17229" y="107865"/>
                  </a:lnTo>
                  <a:lnTo>
                    <a:pt x="41931" y="107865"/>
                  </a:lnTo>
                  <a:lnTo>
                    <a:pt x="24703" y="0"/>
                  </a:lnTo>
                  <a:close/>
                </a:path>
              </a:pathLst>
            </a:custGeom>
            <a:gradFill>
              <a:gsLst>
                <a:gs pos="0">
                  <a:srgbClr val="960E4F"/>
                </a:gs>
                <a:gs pos="100000">
                  <a:srgbClr val="3C0A3C"/>
                </a:gs>
              </a:gsLst>
              <a:lin ang="2698631" scaled="0"/>
            </a:gradFill>
            <a:ln>
              <a:noFill/>
            </a:ln>
          </p:spPr>
          <p:txBody>
            <a:bodyPr spcFirstLastPara="1" wrap="square" lIns="121900" tIns="121900" rIns="121900" bIns="121900" anchor="ctr" anchorCtr="0">
              <a:noAutofit/>
            </a:bodyPr>
            <a:lstStyle/>
            <a:p>
              <a:endParaRPr sz="2400"/>
            </a:p>
          </p:txBody>
        </p:sp>
        <p:sp>
          <p:nvSpPr>
            <p:cNvPr id="1551" name="Google Shape;1551;p42"/>
            <p:cNvSpPr/>
            <p:nvPr/>
          </p:nvSpPr>
          <p:spPr>
            <a:xfrm>
              <a:off x="1557125" y="1827050"/>
              <a:ext cx="1048275" cy="2696625"/>
            </a:xfrm>
            <a:custGeom>
              <a:avLst/>
              <a:gdLst/>
              <a:ahLst/>
              <a:cxnLst/>
              <a:rect l="l" t="t" r="r" b="b"/>
              <a:pathLst>
                <a:path w="41931" h="107865" extrusionOk="0">
                  <a:moveTo>
                    <a:pt x="1" y="0"/>
                  </a:moveTo>
                  <a:lnTo>
                    <a:pt x="17229" y="107865"/>
                  </a:lnTo>
                  <a:lnTo>
                    <a:pt x="41931" y="107865"/>
                  </a:lnTo>
                  <a:lnTo>
                    <a:pt x="24703" y="0"/>
                  </a:lnTo>
                  <a:close/>
                </a:path>
              </a:pathLst>
            </a:custGeom>
            <a:gradFill>
              <a:gsLst>
                <a:gs pos="0">
                  <a:srgbClr val="CC5050"/>
                </a:gs>
                <a:gs pos="100000">
                  <a:srgbClr val="E59545"/>
                </a:gs>
              </a:gsLst>
              <a:lin ang="5400700" scaled="0"/>
            </a:gradFill>
            <a:ln>
              <a:noFill/>
            </a:ln>
          </p:spPr>
          <p:txBody>
            <a:bodyPr spcFirstLastPara="1" wrap="square" lIns="121900" tIns="121900" rIns="121900" bIns="121900" anchor="ctr" anchorCtr="0">
              <a:noAutofit/>
            </a:bodyPr>
            <a:lstStyle/>
            <a:p>
              <a:endParaRPr sz="2400"/>
            </a:p>
          </p:txBody>
        </p:sp>
        <p:sp>
          <p:nvSpPr>
            <p:cNvPr id="1552" name="Google Shape;1552;p42"/>
            <p:cNvSpPr/>
            <p:nvPr/>
          </p:nvSpPr>
          <p:spPr>
            <a:xfrm>
              <a:off x="751950" y="1827050"/>
              <a:ext cx="1048275" cy="2696625"/>
            </a:xfrm>
            <a:custGeom>
              <a:avLst/>
              <a:gdLst/>
              <a:ahLst/>
              <a:cxnLst/>
              <a:rect l="l" t="t" r="r" b="b"/>
              <a:pathLst>
                <a:path w="41931" h="107865" extrusionOk="0">
                  <a:moveTo>
                    <a:pt x="0" y="0"/>
                  </a:moveTo>
                  <a:lnTo>
                    <a:pt x="17228" y="107865"/>
                  </a:lnTo>
                  <a:lnTo>
                    <a:pt x="41930" y="107865"/>
                  </a:lnTo>
                  <a:lnTo>
                    <a:pt x="24702" y="0"/>
                  </a:lnTo>
                  <a:close/>
                </a:path>
              </a:pathLst>
            </a:custGeom>
            <a:gradFill>
              <a:gsLst>
                <a:gs pos="0">
                  <a:srgbClr val="CC5050"/>
                </a:gs>
                <a:gs pos="100000">
                  <a:srgbClr val="E59545"/>
                </a:gs>
              </a:gsLst>
              <a:lin ang="5400700" scaled="0"/>
            </a:gradFill>
            <a:ln>
              <a:noFill/>
            </a:ln>
          </p:spPr>
          <p:txBody>
            <a:bodyPr spcFirstLastPara="1" wrap="square" lIns="121900" tIns="121900" rIns="121900" bIns="121900" anchor="ctr" anchorCtr="0">
              <a:noAutofit/>
            </a:bodyPr>
            <a:lstStyle/>
            <a:p>
              <a:endParaRPr sz="2400"/>
            </a:p>
          </p:txBody>
        </p:sp>
        <p:sp>
          <p:nvSpPr>
            <p:cNvPr id="1553" name="Google Shape;1553;p42"/>
            <p:cNvSpPr/>
            <p:nvPr/>
          </p:nvSpPr>
          <p:spPr>
            <a:xfrm>
              <a:off x="3599000" y="3484125"/>
              <a:ext cx="762450" cy="1039550"/>
            </a:xfrm>
            <a:custGeom>
              <a:avLst/>
              <a:gdLst/>
              <a:ahLst/>
              <a:cxnLst/>
              <a:rect l="l" t="t" r="r" b="b"/>
              <a:pathLst>
                <a:path w="30498" h="41582" extrusionOk="0">
                  <a:moveTo>
                    <a:pt x="5796" y="0"/>
                  </a:moveTo>
                  <a:lnTo>
                    <a:pt x="0" y="41582"/>
                  </a:lnTo>
                  <a:lnTo>
                    <a:pt x="24702" y="41582"/>
                  </a:lnTo>
                  <a:lnTo>
                    <a:pt x="30498" y="0"/>
                  </a:lnTo>
                  <a:lnTo>
                    <a:pt x="16341" y="12573"/>
                  </a:lnTo>
                  <a:lnTo>
                    <a:pt x="5796" y="0"/>
                  </a:lnTo>
                  <a:close/>
                </a:path>
              </a:pathLst>
            </a:custGeom>
            <a:gradFill>
              <a:gsLst>
                <a:gs pos="0">
                  <a:srgbClr val="2D739B"/>
                </a:gs>
                <a:gs pos="100000">
                  <a:srgbClr val="2BB2BB"/>
                </a:gs>
              </a:gsLst>
              <a:lin ang="16198662" scaled="0"/>
            </a:gradFill>
            <a:ln>
              <a:noFill/>
            </a:ln>
          </p:spPr>
          <p:txBody>
            <a:bodyPr spcFirstLastPara="1" wrap="square" lIns="121900" tIns="121900" rIns="121900" bIns="121900" anchor="ctr" anchorCtr="0">
              <a:noAutofit/>
            </a:bodyPr>
            <a:lstStyle/>
            <a:p>
              <a:endParaRPr sz="2400"/>
            </a:p>
          </p:txBody>
        </p:sp>
        <p:sp>
          <p:nvSpPr>
            <p:cNvPr id="1554" name="Google Shape;1554;p42"/>
            <p:cNvSpPr/>
            <p:nvPr/>
          </p:nvSpPr>
          <p:spPr>
            <a:xfrm>
              <a:off x="2793800" y="1827050"/>
              <a:ext cx="992075" cy="2696625"/>
            </a:xfrm>
            <a:custGeom>
              <a:avLst/>
              <a:gdLst/>
              <a:ahLst/>
              <a:cxnLst/>
              <a:rect l="l" t="t" r="r" b="b"/>
              <a:pathLst>
                <a:path w="39683" h="107865" extrusionOk="0">
                  <a:moveTo>
                    <a:pt x="15012" y="0"/>
                  </a:moveTo>
                  <a:lnTo>
                    <a:pt x="1" y="107865"/>
                  </a:lnTo>
                  <a:lnTo>
                    <a:pt x="24703" y="107865"/>
                  </a:lnTo>
                  <a:lnTo>
                    <a:pt x="39682" y="0"/>
                  </a:lnTo>
                  <a:close/>
                </a:path>
              </a:pathLst>
            </a:custGeom>
            <a:gradFill>
              <a:gsLst>
                <a:gs pos="0">
                  <a:srgbClr val="2D739B"/>
                </a:gs>
                <a:gs pos="100000">
                  <a:srgbClr val="2BB2BB"/>
                </a:gs>
              </a:gsLst>
              <a:lin ang="16198662" scaled="0"/>
            </a:gradFill>
            <a:ln>
              <a:noFill/>
            </a:ln>
          </p:spPr>
          <p:txBody>
            <a:bodyPr spcFirstLastPara="1" wrap="square" lIns="121900" tIns="121900" rIns="121900" bIns="121900" anchor="ctr" anchorCtr="0">
              <a:noAutofit/>
            </a:bodyPr>
            <a:lstStyle/>
            <a:p>
              <a:pPr algn="ctr"/>
              <a:endParaRPr sz="6800">
                <a:solidFill>
                  <a:srgbClr val="FFFFFF"/>
                </a:solidFill>
                <a:latin typeface="Fira Sans"/>
                <a:ea typeface="Fira Sans"/>
                <a:cs typeface="Fira Sans"/>
                <a:sym typeface="Fira Sans"/>
              </a:endParaRPr>
            </a:p>
          </p:txBody>
        </p:sp>
        <p:sp>
          <p:nvSpPr>
            <p:cNvPr id="1555" name="Google Shape;1555;p42"/>
            <p:cNvSpPr/>
            <p:nvPr/>
          </p:nvSpPr>
          <p:spPr>
            <a:xfrm>
              <a:off x="1987825" y="1827050"/>
              <a:ext cx="992850" cy="2696625"/>
            </a:xfrm>
            <a:custGeom>
              <a:avLst/>
              <a:gdLst/>
              <a:ahLst/>
              <a:cxnLst/>
              <a:rect l="l" t="t" r="r" b="b"/>
              <a:pathLst>
                <a:path w="39714" h="107865" extrusionOk="0">
                  <a:moveTo>
                    <a:pt x="15012" y="0"/>
                  </a:moveTo>
                  <a:lnTo>
                    <a:pt x="1" y="107865"/>
                  </a:lnTo>
                  <a:lnTo>
                    <a:pt x="24703" y="107865"/>
                  </a:lnTo>
                  <a:lnTo>
                    <a:pt x="39714" y="0"/>
                  </a:lnTo>
                  <a:close/>
                </a:path>
              </a:pathLst>
            </a:custGeom>
            <a:gradFill>
              <a:gsLst>
                <a:gs pos="0">
                  <a:srgbClr val="B80D57"/>
                </a:gs>
                <a:gs pos="100000">
                  <a:srgbClr val="5B1A5B"/>
                </a:gs>
              </a:gsLst>
              <a:lin ang="2698631" scaled="0"/>
            </a:gradFill>
            <a:ln>
              <a:noFill/>
            </a:ln>
          </p:spPr>
          <p:txBody>
            <a:bodyPr spcFirstLastPara="1" wrap="square" lIns="121900" tIns="121900" rIns="121900" bIns="121900" anchor="ctr" anchorCtr="0">
              <a:noAutofit/>
            </a:bodyPr>
            <a:lstStyle/>
            <a:p>
              <a:pPr algn="ctr"/>
              <a:endParaRPr sz="6800">
                <a:solidFill>
                  <a:srgbClr val="FFFFFF"/>
                </a:solidFill>
                <a:latin typeface="Fira Sans"/>
                <a:ea typeface="Fira Sans"/>
                <a:cs typeface="Fira Sans"/>
                <a:sym typeface="Fira Sans"/>
              </a:endParaRPr>
            </a:p>
          </p:txBody>
        </p:sp>
        <p:sp>
          <p:nvSpPr>
            <p:cNvPr id="1556" name="Google Shape;1556;p42"/>
            <p:cNvSpPr/>
            <p:nvPr/>
          </p:nvSpPr>
          <p:spPr>
            <a:xfrm>
              <a:off x="1182650" y="1827050"/>
              <a:ext cx="992050" cy="2696625"/>
            </a:xfrm>
            <a:custGeom>
              <a:avLst/>
              <a:gdLst/>
              <a:ahLst/>
              <a:cxnLst/>
              <a:rect l="l" t="t" r="r" b="b"/>
              <a:pathLst>
                <a:path w="39682" h="107865" extrusionOk="0">
                  <a:moveTo>
                    <a:pt x="14980" y="0"/>
                  </a:moveTo>
                  <a:lnTo>
                    <a:pt x="0" y="107865"/>
                  </a:lnTo>
                  <a:lnTo>
                    <a:pt x="24702" y="107865"/>
                  </a:lnTo>
                  <a:lnTo>
                    <a:pt x="39682" y="0"/>
                  </a:lnTo>
                  <a:close/>
                </a:path>
              </a:pathLst>
            </a:custGeom>
            <a:gradFill>
              <a:gsLst>
                <a:gs pos="0">
                  <a:srgbClr val="FFAB40"/>
                </a:gs>
                <a:gs pos="100000">
                  <a:srgbClr val="F8615A"/>
                </a:gs>
              </a:gsLst>
              <a:lin ang="3599321" scaled="0"/>
            </a:gradFill>
            <a:ln>
              <a:noFill/>
            </a:ln>
          </p:spPr>
          <p:txBody>
            <a:bodyPr spcFirstLastPara="1" wrap="square" lIns="121900" tIns="121900" rIns="121900" bIns="121900" anchor="ctr" anchorCtr="0">
              <a:noAutofit/>
            </a:bodyPr>
            <a:lstStyle/>
            <a:p>
              <a:pPr algn="ctr"/>
              <a:endParaRPr sz="6800">
                <a:solidFill>
                  <a:srgbClr val="FFFFFF"/>
                </a:solidFill>
                <a:latin typeface="Fira Sans"/>
                <a:ea typeface="Fira Sans"/>
                <a:cs typeface="Fira Sans"/>
                <a:sym typeface="Fira Sans"/>
              </a:endParaRPr>
            </a:p>
          </p:txBody>
        </p:sp>
        <p:sp>
          <p:nvSpPr>
            <p:cNvPr id="1557" name="Google Shape;1557;p42"/>
            <p:cNvSpPr/>
            <p:nvPr/>
          </p:nvSpPr>
          <p:spPr>
            <a:xfrm>
              <a:off x="607050" y="1827050"/>
              <a:ext cx="762475" cy="1039550"/>
            </a:xfrm>
            <a:custGeom>
              <a:avLst/>
              <a:gdLst/>
              <a:ahLst/>
              <a:cxnLst/>
              <a:rect l="l" t="t" r="r" b="b"/>
              <a:pathLst>
                <a:path w="30499" h="41582" extrusionOk="0">
                  <a:moveTo>
                    <a:pt x="5796" y="0"/>
                  </a:moveTo>
                  <a:lnTo>
                    <a:pt x="1" y="41582"/>
                  </a:lnTo>
                  <a:lnTo>
                    <a:pt x="14094" y="28977"/>
                  </a:lnTo>
                  <a:lnTo>
                    <a:pt x="24703" y="41582"/>
                  </a:lnTo>
                  <a:lnTo>
                    <a:pt x="30498" y="0"/>
                  </a:lnTo>
                  <a:close/>
                </a:path>
              </a:pathLst>
            </a:custGeom>
            <a:gradFill>
              <a:gsLst>
                <a:gs pos="0">
                  <a:srgbClr val="FFAB40"/>
                </a:gs>
                <a:gs pos="100000">
                  <a:srgbClr val="F8615A"/>
                </a:gs>
              </a:gsLst>
              <a:lin ang="3599321" scaled="0"/>
            </a:gradFill>
            <a:ln>
              <a:noFill/>
            </a:ln>
          </p:spPr>
          <p:txBody>
            <a:bodyPr spcFirstLastPara="1" wrap="square" lIns="121900" tIns="121900" rIns="121900" bIns="121900" anchor="ctr" anchorCtr="0">
              <a:noAutofit/>
            </a:bodyPr>
            <a:lstStyle/>
            <a:p>
              <a:endParaRPr sz="2400"/>
            </a:p>
          </p:txBody>
        </p:sp>
      </p:grpSp>
      <p:sp>
        <p:nvSpPr>
          <p:cNvPr id="1558" name="Google Shape;1558;p42"/>
          <p:cNvSpPr txBox="1"/>
          <p:nvPr/>
        </p:nvSpPr>
        <p:spPr>
          <a:xfrm>
            <a:off x="698343" y="1846673"/>
            <a:ext cx="3749224" cy="444402"/>
          </a:xfrm>
          <a:prstGeom prst="rect">
            <a:avLst/>
          </a:prstGeom>
          <a:noFill/>
          <a:ln>
            <a:noFill/>
          </a:ln>
        </p:spPr>
        <p:txBody>
          <a:bodyPr spcFirstLastPara="1" wrap="square" lIns="121900" tIns="121900" rIns="121900" bIns="121900" anchor="ctr" anchorCtr="0">
            <a:noAutofit/>
          </a:bodyPr>
          <a:lstStyle/>
          <a:p>
            <a:pPr lvl="0"/>
            <a:r>
              <a:rPr lang="en-IN" sz="2400" dirty="0"/>
              <a:t>Potential for Inequality</a:t>
            </a:r>
            <a:endParaRPr sz="2267" dirty="0">
              <a:solidFill>
                <a:srgbClr val="FFAB40"/>
              </a:solidFill>
              <a:latin typeface="Fira Sans"/>
              <a:ea typeface="Fira Sans"/>
              <a:cs typeface="Fira Sans"/>
              <a:sym typeface="Fira Sans"/>
            </a:endParaRPr>
          </a:p>
        </p:txBody>
      </p:sp>
      <p:sp>
        <p:nvSpPr>
          <p:cNvPr id="1559" name="Google Shape;1559;p42"/>
          <p:cNvSpPr txBox="1"/>
          <p:nvPr/>
        </p:nvSpPr>
        <p:spPr>
          <a:xfrm>
            <a:off x="698343" y="2291075"/>
            <a:ext cx="3541221" cy="1089193"/>
          </a:xfrm>
          <a:prstGeom prst="rect">
            <a:avLst/>
          </a:prstGeom>
          <a:noFill/>
          <a:ln>
            <a:noFill/>
          </a:ln>
        </p:spPr>
        <p:txBody>
          <a:bodyPr spcFirstLastPara="1" wrap="square" lIns="121900" tIns="121900" rIns="121900" bIns="121900" anchor="ctr" anchorCtr="0">
            <a:noAutofit/>
          </a:bodyPr>
          <a:lstStyle/>
          <a:p>
            <a:pPr lvl="0"/>
            <a:r>
              <a:rPr lang="en-US" sz="1600" dirty="0"/>
              <a:t>Access to personalized dietary guidance may be limited by factors such as socioeconomic status</a:t>
            </a:r>
            <a:endParaRPr sz="1733" dirty="0">
              <a:latin typeface="Fira Sans"/>
              <a:ea typeface="Fira Sans"/>
              <a:cs typeface="Fira Sans"/>
              <a:sym typeface="Fira Sans"/>
            </a:endParaRPr>
          </a:p>
        </p:txBody>
      </p:sp>
      <p:sp>
        <p:nvSpPr>
          <p:cNvPr id="1561" name="Google Shape;1561;p42"/>
          <p:cNvSpPr txBox="1"/>
          <p:nvPr/>
        </p:nvSpPr>
        <p:spPr>
          <a:xfrm>
            <a:off x="8096287" y="4264075"/>
            <a:ext cx="3261118" cy="621600"/>
          </a:xfrm>
          <a:prstGeom prst="rect">
            <a:avLst/>
          </a:prstGeom>
          <a:noFill/>
          <a:ln>
            <a:noFill/>
          </a:ln>
        </p:spPr>
        <p:txBody>
          <a:bodyPr spcFirstLastPara="1" wrap="square" lIns="121900" tIns="121900" rIns="121900" bIns="121900" anchor="ctr" anchorCtr="0">
            <a:noAutofit/>
          </a:bodyPr>
          <a:lstStyle/>
          <a:p>
            <a:pPr lvl="0" algn="r"/>
            <a:r>
              <a:rPr lang="en-US" dirty="0"/>
              <a:t>If the project relies heavily on digital tools or platforms, individuals who lack access to technology</a:t>
            </a:r>
            <a:endParaRPr dirty="0">
              <a:solidFill>
                <a:schemeClr val="dk1"/>
              </a:solidFill>
              <a:latin typeface="Fira Sans"/>
              <a:ea typeface="Fira Sans"/>
              <a:cs typeface="Fira Sans"/>
              <a:sym typeface="Fira Sans"/>
            </a:endParaRPr>
          </a:p>
        </p:txBody>
      </p:sp>
      <p:sp>
        <p:nvSpPr>
          <p:cNvPr id="1562" name="Google Shape;1562;p42"/>
          <p:cNvSpPr txBox="1"/>
          <p:nvPr/>
        </p:nvSpPr>
        <p:spPr>
          <a:xfrm>
            <a:off x="490341" y="4384601"/>
            <a:ext cx="3749223" cy="547541"/>
          </a:xfrm>
          <a:prstGeom prst="rect">
            <a:avLst/>
          </a:prstGeom>
          <a:noFill/>
          <a:ln>
            <a:noFill/>
          </a:ln>
        </p:spPr>
        <p:txBody>
          <a:bodyPr spcFirstLastPara="1" wrap="square" lIns="121900" tIns="121900" rIns="121900" bIns="121900" anchor="ctr" anchorCtr="0">
            <a:noAutofit/>
          </a:bodyPr>
          <a:lstStyle/>
          <a:p>
            <a:pPr lvl="0" algn="r"/>
            <a:r>
              <a:rPr lang="en-IN" sz="2400" dirty="0"/>
              <a:t>Potential for Misinformation</a:t>
            </a:r>
            <a:endParaRPr sz="2267" dirty="0">
              <a:solidFill>
                <a:srgbClr val="2BB2BB"/>
              </a:solidFill>
              <a:latin typeface="Fira Sans"/>
              <a:ea typeface="Fira Sans"/>
              <a:cs typeface="Fira Sans"/>
              <a:sym typeface="Fira Sans"/>
            </a:endParaRPr>
          </a:p>
        </p:txBody>
      </p:sp>
      <p:sp>
        <p:nvSpPr>
          <p:cNvPr id="1563" name="Google Shape;1563;p42"/>
          <p:cNvSpPr txBox="1"/>
          <p:nvPr/>
        </p:nvSpPr>
        <p:spPr>
          <a:xfrm>
            <a:off x="712631" y="5044124"/>
            <a:ext cx="3347334" cy="785176"/>
          </a:xfrm>
          <a:prstGeom prst="rect">
            <a:avLst/>
          </a:prstGeom>
          <a:noFill/>
          <a:ln>
            <a:noFill/>
          </a:ln>
        </p:spPr>
        <p:txBody>
          <a:bodyPr spcFirstLastPara="1" wrap="square" lIns="121900" tIns="121900" rIns="121900" bIns="121900" anchor="ctr" anchorCtr="0">
            <a:noAutofit/>
          </a:bodyPr>
          <a:lstStyle/>
          <a:p>
            <a:pPr algn="r"/>
            <a:r>
              <a:rPr lang="en-US" sz="1600" dirty="0"/>
              <a:t>If not properly  personalized dietary recommendations could inadvertently promote incorrect or misleading information</a:t>
            </a:r>
            <a:endParaRPr lang="en" sz="1733" dirty="0">
              <a:solidFill>
                <a:schemeClr val="dk1"/>
              </a:solidFill>
              <a:latin typeface="Fira Sans"/>
              <a:ea typeface="Fira Sans"/>
              <a:cs typeface="Fira Sans"/>
              <a:sym typeface="Fira Sans"/>
            </a:endParaRPr>
          </a:p>
        </p:txBody>
      </p:sp>
      <p:sp>
        <p:nvSpPr>
          <p:cNvPr id="1564" name="Google Shape;1564;p42"/>
          <p:cNvSpPr txBox="1"/>
          <p:nvPr/>
        </p:nvSpPr>
        <p:spPr>
          <a:xfrm>
            <a:off x="4056386" y="591118"/>
            <a:ext cx="6047436" cy="994800"/>
          </a:xfrm>
          <a:prstGeom prst="rect">
            <a:avLst/>
          </a:prstGeom>
          <a:noFill/>
          <a:ln>
            <a:noFill/>
          </a:ln>
        </p:spPr>
        <p:txBody>
          <a:bodyPr spcFirstLastPara="1" wrap="square" lIns="121900" tIns="121900" rIns="121900" bIns="121900" anchor="ctr" anchorCtr="0">
            <a:noAutofit/>
          </a:bodyPr>
          <a:lstStyle/>
          <a:p>
            <a:r>
              <a:rPr lang="en-US" sz="3733" dirty="0">
                <a:latin typeface="Fira Sans Medium"/>
                <a:ea typeface="Fira Sans Medium"/>
                <a:cs typeface="Fira Sans Medium"/>
                <a:sym typeface="Fira Sans Medium"/>
              </a:rPr>
              <a:t>DISADVANTAGES</a:t>
            </a:r>
            <a:endParaRPr lang="en-US" sz="3733" dirty="0">
              <a:solidFill>
                <a:schemeClr val="dk1"/>
              </a:solidFill>
              <a:latin typeface="Fira Sans Medium"/>
              <a:ea typeface="Fira Sans Medium"/>
              <a:cs typeface="Fira Sans Medium"/>
              <a:sym typeface="Fira Sans Medium"/>
            </a:endParaRPr>
          </a:p>
          <a:p>
            <a:pPr lvl="0"/>
            <a:endParaRPr sz="3733" dirty="0">
              <a:solidFill>
                <a:schemeClr val="dk1"/>
              </a:solidFill>
              <a:latin typeface="Fira Sans Medium"/>
              <a:ea typeface="Fira Sans Medium"/>
              <a:cs typeface="Fira Sans Medium"/>
              <a:sym typeface="Fira Sans Medium"/>
            </a:endParaRPr>
          </a:p>
        </p:txBody>
      </p:sp>
      <p:sp>
        <p:nvSpPr>
          <p:cNvPr id="1565" name="Google Shape;1565;p42"/>
          <p:cNvSpPr txBox="1"/>
          <p:nvPr/>
        </p:nvSpPr>
        <p:spPr>
          <a:xfrm>
            <a:off x="5734305" y="2345919"/>
            <a:ext cx="387600" cy="623600"/>
          </a:xfrm>
          <a:prstGeom prst="rect">
            <a:avLst/>
          </a:prstGeom>
          <a:noFill/>
          <a:ln>
            <a:noFill/>
          </a:ln>
        </p:spPr>
        <p:txBody>
          <a:bodyPr spcFirstLastPara="1" wrap="square" lIns="121900" tIns="121900" rIns="121900" bIns="121900" anchor="t" anchorCtr="0">
            <a:noAutofit/>
          </a:bodyPr>
          <a:lstStyle/>
          <a:p>
            <a:r>
              <a:rPr lang="en" sz="3333" dirty="0">
                <a:solidFill>
                  <a:srgbClr val="FFFFFF"/>
                </a:solidFill>
                <a:latin typeface="Fira Sans SemiBold"/>
                <a:ea typeface="Fira Sans SemiBold"/>
                <a:cs typeface="Fira Sans SemiBold"/>
                <a:sym typeface="Fira Sans SemiBold"/>
              </a:rPr>
              <a:t>1</a:t>
            </a:r>
            <a:endParaRPr sz="3333" dirty="0">
              <a:solidFill>
                <a:srgbClr val="FFFFFF"/>
              </a:solidFill>
              <a:latin typeface="Fira Sans SemiBold"/>
              <a:ea typeface="Fira Sans SemiBold"/>
              <a:cs typeface="Fira Sans SemiBold"/>
              <a:sym typeface="Fira Sans SemiBold"/>
            </a:endParaRPr>
          </a:p>
        </p:txBody>
      </p:sp>
      <p:sp>
        <p:nvSpPr>
          <p:cNvPr id="1566" name="Google Shape;1566;p42"/>
          <p:cNvSpPr txBox="1"/>
          <p:nvPr/>
        </p:nvSpPr>
        <p:spPr>
          <a:xfrm>
            <a:off x="5704730" y="3406304"/>
            <a:ext cx="387600" cy="623600"/>
          </a:xfrm>
          <a:prstGeom prst="rect">
            <a:avLst/>
          </a:prstGeom>
          <a:noFill/>
          <a:ln>
            <a:noFill/>
          </a:ln>
        </p:spPr>
        <p:txBody>
          <a:bodyPr spcFirstLastPara="1" wrap="square" lIns="121900" tIns="121900" rIns="121900" bIns="121900" anchor="t" anchorCtr="0">
            <a:noAutofit/>
          </a:bodyPr>
          <a:lstStyle/>
          <a:p>
            <a:r>
              <a:rPr lang="en" sz="3333" dirty="0">
                <a:solidFill>
                  <a:srgbClr val="FFFFFF"/>
                </a:solidFill>
                <a:latin typeface="Fira Sans SemiBold"/>
                <a:ea typeface="Fira Sans SemiBold"/>
                <a:cs typeface="Fira Sans SemiBold"/>
                <a:sym typeface="Fira Sans SemiBold"/>
              </a:rPr>
              <a:t>2</a:t>
            </a:r>
            <a:endParaRPr sz="3333" dirty="0">
              <a:solidFill>
                <a:srgbClr val="FFFFFF"/>
              </a:solidFill>
              <a:latin typeface="Fira Sans SemiBold"/>
              <a:ea typeface="Fira Sans SemiBold"/>
              <a:cs typeface="Fira Sans SemiBold"/>
              <a:sym typeface="Fira Sans SemiBold"/>
            </a:endParaRPr>
          </a:p>
        </p:txBody>
      </p:sp>
      <p:sp>
        <p:nvSpPr>
          <p:cNvPr id="1567" name="Google Shape;1567;p42"/>
          <p:cNvSpPr txBox="1"/>
          <p:nvPr/>
        </p:nvSpPr>
        <p:spPr>
          <a:xfrm>
            <a:off x="5690525" y="4466291"/>
            <a:ext cx="387600" cy="623600"/>
          </a:xfrm>
          <a:prstGeom prst="rect">
            <a:avLst/>
          </a:prstGeom>
          <a:noFill/>
          <a:ln>
            <a:noFill/>
          </a:ln>
        </p:spPr>
        <p:txBody>
          <a:bodyPr spcFirstLastPara="1" wrap="square" lIns="121900" tIns="121900" rIns="121900" bIns="121900" anchor="t" anchorCtr="0">
            <a:noAutofit/>
          </a:bodyPr>
          <a:lstStyle/>
          <a:p>
            <a:r>
              <a:rPr lang="en" sz="3333" dirty="0">
                <a:solidFill>
                  <a:srgbClr val="FFFFFF"/>
                </a:solidFill>
                <a:latin typeface="Fira Sans SemiBold"/>
                <a:ea typeface="Fira Sans SemiBold"/>
                <a:cs typeface="Fira Sans SemiBold"/>
                <a:sym typeface="Fira Sans SemiBold"/>
              </a:rPr>
              <a:t>3</a:t>
            </a:r>
            <a:endParaRPr sz="3333" dirty="0">
              <a:solidFill>
                <a:srgbClr val="FFFFFF"/>
              </a:solidFill>
              <a:latin typeface="Fira Sans SemiBold"/>
              <a:ea typeface="Fira Sans SemiBold"/>
              <a:cs typeface="Fira Sans SemiBold"/>
              <a:sym typeface="Fira Sans SemiBold"/>
            </a:endParaRPr>
          </a:p>
        </p:txBody>
      </p:sp>
      <p:sp>
        <p:nvSpPr>
          <p:cNvPr id="24" name="Google Shape;1558;p42">
            <a:extLst>
              <a:ext uri="{FF2B5EF4-FFF2-40B4-BE49-F238E27FC236}">
                <a16:creationId xmlns:a16="http://schemas.microsoft.com/office/drawing/2014/main" xmlns="" id="{DA854DEA-6908-488F-8EAE-E0A14B89727E}"/>
              </a:ext>
            </a:extLst>
          </p:cNvPr>
          <p:cNvSpPr txBox="1"/>
          <p:nvPr/>
        </p:nvSpPr>
        <p:spPr>
          <a:xfrm>
            <a:off x="8224905" y="3622425"/>
            <a:ext cx="4292757" cy="444402"/>
          </a:xfrm>
          <a:prstGeom prst="rect">
            <a:avLst/>
          </a:prstGeom>
          <a:noFill/>
          <a:ln>
            <a:noFill/>
          </a:ln>
        </p:spPr>
        <p:txBody>
          <a:bodyPr spcFirstLastPara="1" wrap="square" lIns="121900" tIns="121900" rIns="121900" bIns="121900" anchor="ctr" anchorCtr="0">
            <a:noAutofit/>
          </a:bodyPr>
          <a:lstStyle/>
          <a:p>
            <a:pPr lvl="0"/>
            <a:r>
              <a:rPr lang="en-IN" sz="2400" dirty="0"/>
              <a:t>Dependence on Technology</a:t>
            </a:r>
            <a:endParaRPr sz="2267" dirty="0">
              <a:solidFill>
                <a:srgbClr val="FFAB40"/>
              </a:solidFill>
              <a:latin typeface="Fira Sans"/>
              <a:ea typeface="Fira Sans"/>
              <a:cs typeface="Fira Sans"/>
              <a:sym typeface="Fira Sans"/>
            </a:endParaRPr>
          </a:p>
        </p:txBody>
      </p:sp>
    </p:spTree>
    <p:extLst>
      <p:ext uri="{BB962C8B-B14F-4D97-AF65-F5344CB8AC3E}">
        <p14:creationId xmlns:p14="http://schemas.microsoft.com/office/powerpoint/2010/main" val="2304657824"/>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7"/>
          <p:cNvSpPr txBox="1"/>
          <p:nvPr/>
        </p:nvSpPr>
        <p:spPr>
          <a:xfrm>
            <a:off x="5157467" y="851469"/>
            <a:ext cx="5630000" cy="538000"/>
          </a:xfrm>
          <a:prstGeom prst="rect">
            <a:avLst/>
          </a:prstGeom>
          <a:noFill/>
          <a:ln>
            <a:noFill/>
          </a:ln>
        </p:spPr>
        <p:txBody>
          <a:bodyPr spcFirstLastPara="1" wrap="square" lIns="121900" tIns="121900" rIns="121900" bIns="121900" anchor="ctr" anchorCtr="0">
            <a:noAutofit/>
          </a:bodyPr>
          <a:lstStyle/>
          <a:p>
            <a:pPr algn="r"/>
            <a:r>
              <a:rPr lang="en-US" sz="4800" dirty="0">
                <a:latin typeface="Fira Sans Medium"/>
                <a:ea typeface="Fira Sans Medium"/>
                <a:cs typeface="Fira Sans Medium"/>
                <a:sym typeface="Fira Sans Medium"/>
              </a:rPr>
              <a:t>Flowchart…</a:t>
            </a:r>
            <a:endParaRPr sz="4800" dirty="0">
              <a:solidFill>
                <a:schemeClr val="dk1"/>
              </a:solidFill>
              <a:latin typeface="Fira Sans Medium"/>
              <a:ea typeface="Fira Sans Medium"/>
              <a:cs typeface="Fira Sans Medium"/>
              <a:sym typeface="Fira Sans Medium"/>
            </a:endParaRPr>
          </a:p>
        </p:txBody>
      </p:sp>
      <p:sp>
        <p:nvSpPr>
          <p:cNvPr id="188" name="Google Shape;188;p17"/>
          <p:cNvSpPr/>
          <p:nvPr/>
        </p:nvSpPr>
        <p:spPr>
          <a:xfrm>
            <a:off x="6681300" y="4883745"/>
            <a:ext cx="4582088" cy="1308559"/>
          </a:xfrm>
          <a:custGeom>
            <a:avLst/>
            <a:gdLst/>
            <a:ahLst/>
            <a:cxnLst/>
            <a:rect l="l" t="t" r="r" b="b"/>
            <a:pathLst>
              <a:path w="105142" h="33665" fill="none" extrusionOk="0">
                <a:moveTo>
                  <a:pt x="24354" y="15866"/>
                </a:moveTo>
                <a:lnTo>
                  <a:pt x="1" y="33664"/>
                </a:lnTo>
                <a:lnTo>
                  <a:pt x="105142" y="33664"/>
                </a:lnTo>
                <a:lnTo>
                  <a:pt x="105142" y="0"/>
                </a:lnTo>
                <a:lnTo>
                  <a:pt x="32303" y="0"/>
                </a:lnTo>
                <a:close/>
              </a:path>
            </a:pathLst>
          </a:custGeom>
          <a:noFill/>
          <a:ln w="15050" cap="flat" cmpd="sng">
            <a:solidFill>
              <a:srgbClr val="B80D57"/>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89" name="Google Shape;189;p17"/>
          <p:cNvSpPr/>
          <p:nvPr/>
        </p:nvSpPr>
        <p:spPr>
          <a:xfrm>
            <a:off x="7046667" y="3160367"/>
            <a:ext cx="4216567" cy="1308559"/>
          </a:xfrm>
          <a:custGeom>
            <a:avLst/>
            <a:gdLst/>
            <a:ahLst/>
            <a:cxnLst/>
            <a:rect l="l" t="t" r="r" b="b"/>
            <a:pathLst>
              <a:path w="93646" h="33665" fill="none" extrusionOk="0">
                <a:moveTo>
                  <a:pt x="16690" y="12447"/>
                </a:moveTo>
                <a:lnTo>
                  <a:pt x="26539" y="33665"/>
                </a:lnTo>
                <a:lnTo>
                  <a:pt x="93646" y="33665"/>
                </a:lnTo>
                <a:lnTo>
                  <a:pt x="93646" y="1"/>
                </a:lnTo>
                <a:lnTo>
                  <a:pt x="0" y="1"/>
                </a:lnTo>
                <a:close/>
              </a:path>
            </a:pathLst>
          </a:custGeom>
          <a:noFill/>
          <a:ln w="15050" cap="flat" cmpd="sng">
            <a:solidFill>
              <a:srgbClr val="F8615A"/>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90" name="Google Shape;190;p17"/>
          <p:cNvSpPr/>
          <p:nvPr/>
        </p:nvSpPr>
        <p:spPr>
          <a:xfrm>
            <a:off x="943313" y="4883739"/>
            <a:ext cx="4968975" cy="1308559"/>
          </a:xfrm>
          <a:custGeom>
            <a:avLst/>
            <a:gdLst/>
            <a:ahLst/>
            <a:cxnLst/>
            <a:rect l="l" t="t" r="r" b="b"/>
            <a:pathLst>
              <a:path w="116670" h="33665" fill="none" extrusionOk="0">
                <a:moveTo>
                  <a:pt x="1" y="33664"/>
                </a:moveTo>
                <a:lnTo>
                  <a:pt x="116670" y="33664"/>
                </a:lnTo>
                <a:lnTo>
                  <a:pt x="90796" y="15866"/>
                </a:lnTo>
                <a:lnTo>
                  <a:pt x="77780" y="0"/>
                </a:lnTo>
                <a:lnTo>
                  <a:pt x="1" y="0"/>
                </a:lnTo>
                <a:close/>
              </a:path>
            </a:pathLst>
          </a:custGeom>
          <a:noFill/>
          <a:ln w="15050" cap="flat" cmpd="sng">
            <a:solidFill>
              <a:srgbClr val="721B6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91" name="Google Shape;191;p17"/>
          <p:cNvSpPr/>
          <p:nvPr/>
        </p:nvSpPr>
        <p:spPr>
          <a:xfrm>
            <a:off x="933900" y="3157907"/>
            <a:ext cx="5258928" cy="1311008"/>
          </a:xfrm>
          <a:custGeom>
            <a:avLst/>
            <a:gdLst/>
            <a:ahLst/>
            <a:cxnLst/>
            <a:rect l="l" t="t" r="r" b="b"/>
            <a:pathLst>
              <a:path w="123478" h="33728" fill="none" extrusionOk="0">
                <a:moveTo>
                  <a:pt x="222" y="33728"/>
                </a:moveTo>
                <a:lnTo>
                  <a:pt x="111665" y="33728"/>
                </a:lnTo>
                <a:lnTo>
                  <a:pt x="110589" y="15930"/>
                </a:lnTo>
                <a:lnTo>
                  <a:pt x="123478" y="0"/>
                </a:lnTo>
                <a:lnTo>
                  <a:pt x="0" y="0"/>
                </a:lnTo>
                <a:close/>
              </a:path>
            </a:pathLst>
          </a:custGeom>
          <a:noFill/>
          <a:ln w="15050" cap="flat" cmpd="sng">
            <a:solidFill>
              <a:srgbClr val="FFAB4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92" name="Google Shape;192;p17"/>
          <p:cNvSpPr/>
          <p:nvPr/>
        </p:nvSpPr>
        <p:spPr>
          <a:xfrm>
            <a:off x="943312" y="1435767"/>
            <a:ext cx="5137589" cy="1308559"/>
          </a:xfrm>
          <a:custGeom>
            <a:avLst/>
            <a:gdLst/>
            <a:ahLst/>
            <a:cxnLst/>
            <a:rect l="l" t="t" r="r" b="b"/>
            <a:pathLst>
              <a:path w="120629" h="33665" fill="none" extrusionOk="0">
                <a:moveTo>
                  <a:pt x="1" y="33665"/>
                </a:moveTo>
                <a:lnTo>
                  <a:pt x="78477" y="33665"/>
                </a:lnTo>
                <a:lnTo>
                  <a:pt x="90796" y="15898"/>
                </a:lnTo>
                <a:lnTo>
                  <a:pt x="120628" y="1"/>
                </a:lnTo>
                <a:lnTo>
                  <a:pt x="1" y="1"/>
                </a:lnTo>
                <a:close/>
              </a:path>
            </a:pathLst>
          </a:custGeom>
          <a:noFill/>
          <a:ln w="15050" cap="flat" cmpd="sng">
            <a:solidFill>
              <a:srgbClr val="2BB2BB"/>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93" name="Google Shape;193;p17"/>
          <p:cNvSpPr/>
          <p:nvPr/>
        </p:nvSpPr>
        <p:spPr>
          <a:xfrm>
            <a:off x="5380171" y="2856313"/>
            <a:ext cx="1298724" cy="2381953"/>
          </a:xfrm>
          <a:custGeom>
            <a:avLst/>
            <a:gdLst/>
            <a:ahLst/>
            <a:cxnLst/>
            <a:rect l="l" t="t" r="r" b="b"/>
            <a:pathLst>
              <a:path w="33412" h="61280" extrusionOk="0">
                <a:moveTo>
                  <a:pt x="33411" y="0"/>
                </a:moveTo>
                <a:cubicBezTo>
                  <a:pt x="15012" y="0"/>
                  <a:pt x="0" y="15011"/>
                  <a:pt x="0" y="33411"/>
                </a:cubicBezTo>
                <a:cubicBezTo>
                  <a:pt x="0" y="48771"/>
                  <a:pt x="12510" y="61280"/>
                  <a:pt x="27869" y="61280"/>
                </a:cubicBezTo>
                <a:lnTo>
                  <a:pt x="27869" y="50006"/>
                </a:lnTo>
                <a:cubicBezTo>
                  <a:pt x="18717" y="50006"/>
                  <a:pt x="11275" y="42563"/>
                  <a:pt x="11275" y="33411"/>
                </a:cubicBezTo>
                <a:cubicBezTo>
                  <a:pt x="11275" y="21187"/>
                  <a:pt x="21219" y="11275"/>
                  <a:pt x="33411" y="11275"/>
                </a:cubicBezTo>
                <a:lnTo>
                  <a:pt x="33411" y="0"/>
                </a:lnTo>
                <a:close/>
              </a:path>
            </a:pathLst>
          </a:custGeom>
          <a:gradFill>
            <a:gsLst>
              <a:gs pos="0">
                <a:srgbClr val="F8615A"/>
              </a:gs>
              <a:gs pos="100000">
                <a:srgbClr val="FFAB40"/>
              </a:gs>
            </a:gsLst>
            <a:lin ang="5400012" scaled="0"/>
          </a:gradFill>
          <a:ln>
            <a:noFill/>
          </a:ln>
        </p:spPr>
        <p:txBody>
          <a:bodyPr spcFirstLastPara="1" wrap="square" lIns="121900" tIns="121900" rIns="121900" bIns="121900" anchor="ctr" anchorCtr="0">
            <a:noAutofit/>
          </a:bodyPr>
          <a:lstStyle/>
          <a:p>
            <a:endParaRPr sz="2400"/>
          </a:p>
        </p:txBody>
      </p:sp>
      <p:sp>
        <p:nvSpPr>
          <p:cNvPr id="194" name="Google Shape;194;p17"/>
          <p:cNvSpPr/>
          <p:nvPr/>
        </p:nvSpPr>
        <p:spPr>
          <a:xfrm>
            <a:off x="6680062" y="2856313"/>
            <a:ext cx="1568327" cy="1569532"/>
          </a:xfrm>
          <a:custGeom>
            <a:avLst/>
            <a:gdLst/>
            <a:ahLst/>
            <a:cxnLst/>
            <a:rect l="l" t="t" r="r" b="b"/>
            <a:pathLst>
              <a:path w="40348" h="40379" extrusionOk="0">
                <a:moveTo>
                  <a:pt x="1" y="0"/>
                </a:moveTo>
                <a:lnTo>
                  <a:pt x="1" y="11275"/>
                </a:lnTo>
                <a:cubicBezTo>
                  <a:pt x="16025" y="11275"/>
                  <a:pt x="29105" y="24322"/>
                  <a:pt x="29105" y="40378"/>
                </a:cubicBezTo>
                <a:lnTo>
                  <a:pt x="40347" y="40378"/>
                </a:lnTo>
                <a:cubicBezTo>
                  <a:pt x="40347" y="18115"/>
                  <a:pt x="22233" y="0"/>
                  <a:pt x="1" y="0"/>
                </a:cubicBezTo>
                <a:close/>
              </a:path>
            </a:pathLst>
          </a:custGeom>
          <a:gradFill>
            <a:gsLst>
              <a:gs pos="0">
                <a:srgbClr val="F8615A"/>
              </a:gs>
              <a:gs pos="100000">
                <a:srgbClr val="B80D57"/>
              </a:gs>
            </a:gsLst>
            <a:lin ang="2698631" scaled="0"/>
          </a:gradFill>
          <a:ln>
            <a:noFill/>
          </a:ln>
        </p:spPr>
        <p:txBody>
          <a:bodyPr spcFirstLastPara="1" wrap="square" lIns="121900" tIns="121900" rIns="121900" bIns="121900" anchor="ctr" anchorCtr="0">
            <a:noAutofit/>
          </a:bodyPr>
          <a:lstStyle/>
          <a:p>
            <a:endParaRPr sz="2400"/>
          </a:p>
        </p:txBody>
      </p:sp>
      <p:sp>
        <p:nvSpPr>
          <p:cNvPr id="195" name="Google Shape;195;p17"/>
          <p:cNvSpPr/>
          <p:nvPr/>
        </p:nvSpPr>
        <p:spPr>
          <a:xfrm>
            <a:off x="6341543" y="4425804"/>
            <a:ext cx="1906845" cy="1905563"/>
          </a:xfrm>
          <a:custGeom>
            <a:avLst/>
            <a:gdLst/>
            <a:ahLst/>
            <a:cxnLst/>
            <a:rect l="l" t="t" r="r" b="b"/>
            <a:pathLst>
              <a:path w="49057" h="49024" extrusionOk="0">
                <a:moveTo>
                  <a:pt x="37814" y="0"/>
                </a:moveTo>
                <a:cubicBezTo>
                  <a:pt x="37814" y="20838"/>
                  <a:pt x="20839" y="37781"/>
                  <a:pt x="1" y="37781"/>
                </a:cubicBezTo>
                <a:lnTo>
                  <a:pt x="1" y="49024"/>
                </a:lnTo>
                <a:cubicBezTo>
                  <a:pt x="27046" y="49024"/>
                  <a:pt x="49056" y="27045"/>
                  <a:pt x="49056" y="0"/>
                </a:cubicBezTo>
                <a:close/>
              </a:path>
            </a:pathLst>
          </a:custGeom>
          <a:gradFill>
            <a:gsLst>
              <a:gs pos="0">
                <a:srgbClr val="B80D57"/>
              </a:gs>
              <a:gs pos="100000">
                <a:srgbClr val="5B1A5B"/>
              </a:gs>
            </a:gsLst>
            <a:lin ang="2698631" scaled="0"/>
          </a:gradFill>
          <a:ln>
            <a:noFill/>
          </a:ln>
        </p:spPr>
        <p:txBody>
          <a:bodyPr spcFirstLastPara="1" wrap="square" lIns="121900" tIns="121900" rIns="121900" bIns="121900" anchor="ctr" anchorCtr="0">
            <a:noAutofit/>
          </a:bodyPr>
          <a:lstStyle/>
          <a:p>
            <a:endParaRPr sz="2400"/>
          </a:p>
        </p:txBody>
      </p:sp>
      <p:sp>
        <p:nvSpPr>
          <p:cNvPr id="196" name="Google Shape;196;p17"/>
          <p:cNvSpPr/>
          <p:nvPr/>
        </p:nvSpPr>
        <p:spPr>
          <a:xfrm>
            <a:off x="4013773" y="4003560"/>
            <a:ext cx="2327808" cy="2327808"/>
          </a:xfrm>
          <a:custGeom>
            <a:avLst/>
            <a:gdLst/>
            <a:ahLst/>
            <a:cxnLst/>
            <a:rect l="l" t="t" r="r" b="b"/>
            <a:pathLst>
              <a:path w="59887" h="59887" extrusionOk="0">
                <a:moveTo>
                  <a:pt x="1" y="1"/>
                </a:moveTo>
                <a:cubicBezTo>
                  <a:pt x="1" y="15994"/>
                  <a:pt x="6240" y="31036"/>
                  <a:pt x="17545" y="42342"/>
                </a:cubicBezTo>
                <a:cubicBezTo>
                  <a:pt x="28851" y="53680"/>
                  <a:pt x="43894" y="59887"/>
                  <a:pt x="59887" y="59887"/>
                </a:cubicBezTo>
                <a:lnTo>
                  <a:pt x="59887" y="48644"/>
                </a:lnTo>
                <a:cubicBezTo>
                  <a:pt x="33063" y="48644"/>
                  <a:pt x="11243" y="26824"/>
                  <a:pt x="11243" y="1"/>
                </a:cubicBezTo>
                <a:close/>
              </a:path>
            </a:pathLst>
          </a:custGeom>
          <a:gradFill>
            <a:gsLst>
              <a:gs pos="0">
                <a:srgbClr val="5B1A5B"/>
              </a:gs>
              <a:gs pos="100000">
                <a:srgbClr val="3C0A3C"/>
              </a:gs>
            </a:gsLst>
            <a:lin ang="10800025" scaled="0"/>
          </a:gradFill>
          <a:ln>
            <a:noFill/>
          </a:ln>
        </p:spPr>
        <p:txBody>
          <a:bodyPr spcFirstLastPara="1" wrap="square" lIns="121900" tIns="121900" rIns="121900" bIns="121900" anchor="ctr" anchorCtr="0">
            <a:noAutofit/>
          </a:bodyPr>
          <a:lstStyle/>
          <a:p>
            <a:endParaRPr sz="2400"/>
          </a:p>
        </p:txBody>
      </p:sp>
      <p:sp>
        <p:nvSpPr>
          <p:cNvPr id="197" name="Google Shape;197;p17"/>
          <p:cNvSpPr/>
          <p:nvPr/>
        </p:nvSpPr>
        <p:spPr>
          <a:xfrm>
            <a:off x="4013773" y="1147741"/>
            <a:ext cx="2855896" cy="2855856"/>
          </a:xfrm>
          <a:custGeom>
            <a:avLst/>
            <a:gdLst/>
            <a:ahLst/>
            <a:cxnLst/>
            <a:rect l="l" t="t" r="r" b="b"/>
            <a:pathLst>
              <a:path w="73473" h="73472" extrusionOk="0">
                <a:moveTo>
                  <a:pt x="73473" y="0"/>
                </a:moveTo>
                <a:cubicBezTo>
                  <a:pt x="53838" y="0"/>
                  <a:pt x="35375" y="7664"/>
                  <a:pt x="21504" y="21535"/>
                </a:cubicBezTo>
                <a:cubicBezTo>
                  <a:pt x="7633" y="35406"/>
                  <a:pt x="1" y="53837"/>
                  <a:pt x="1" y="73472"/>
                </a:cubicBezTo>
                <a:lnTo>
                  <a:pt x="11243" y="73472"/>
                </a:lnTo>
                <a:cubicBezTo>
                  <a:pt x="11243" y="39174"/>
                  <a:pt x="39175" y="11274"/>
                  <a:pt x="73473" y="11274"/>
                </a:cubicBezTo>
                <a:lnTo>
                  <a:pt x="73473" y="0"/>
                </a:lnTo>
                <a:close/>
              </a:path>
            </a:pathLst>
          </a:custGeom>
          <a:gradFill>
            <a:gsLst>
              <a:gs pos="0">
                <a:srgbClr val="2D739B"/>
              </a:gs>
              <a:gs pos="100000">
                <a:srgbClr val="2BB2BB"/>
              </a:gs>
            </a:gsLst>
            <a:lin ang="5400700" scaled="0"/>
          </a:gradFill>
          <a:ln>
            <a:noFill/>
          </a:ln>
        </p:spPr>
        <p:txBody>
          <a:bodyPr spcFirstLastPara="1" wrap="square" lIns="121900" tIns="121900" rIns="121900" bIns="121900" anchor="ctr" anchorCtr="0">
            <a:noAutofit/>
          </a:bodyPr>
          <a:lstStyle/>
          <a:p>
            <a:endParaRPr sz="2400"/>
          </a:p>
        </p:txBody>
      </p:sp>
      <p:sp>
        <p:nvSpPr>
          <p:cNvPr id="198" name="Google Shape;198;p17"/>
          <p:cNvSpPr/>
          <p:nvPr/>
        </p:nvSpPr>
        <p:spPr>
          <a:xfrm>
            <a:off x="5489707" y="2976925"/>
            <a:ext cx="1189189" cy="2162883"/>
          </a:xfrm>
          <a:custGeom>
            <a:avLst/>
            <a:gdLst/>
            <a:ahLst/>
            <a:cxnLst/>
            <a:rect l="l" t="t" r="r" b="b"/>
            <a:pathLst>
              <a:path w="30594" h="55644" extrusionOk="0">
                <a:moveTo>
                  <a:pt x="30593" y="1"/>
                </a:moveTo>
                <a:cubicBezTo>
                  <a:pt x="13745" y="1"/>
                  <a:pt x="1" y="13745"/>
                  <a:pt x="1" y="30593"/>
                </a:cubicBezTo>
                <a:cubicBezTo>
                  <a:pt x="1" y="44401"/>
                  <a:pt x="11243" y="55643"/>
                  <a:pt x="25051" y="55643"/>
                </a:cubicBezTo>
                <a:lnTo>
                  <a:pt x="25051" y="50006"/>
                </a:lnTo>
                <a:cubicBezTo>
                  <a:pt x="14347" y="50006"/>
                  <a:pt x="5638" y="41297"/>
                  <a:pt x="5638" y="30593"/>
                </a:cubicBezTo>
                <a:cubicBezTo>
                  <a:pt x="5638" y="16849"/>
                  <a:pt x="16849" y="5638"/>
                  <a:pt x="30593" y="5638"/>
                </a:cubicBezTo>
                <a:lnTo>
                  <a:pt x="30593" y="1"/>
                </a:lnTo>
                <a:close/>
              </a:path>
            </a:pathLst>
          </a:custGeom>
          <a:gradFill>
            <a:gsLst>
              <a:gs pos="0">
                <a:srgbClr val="CC5050"/>
              </a:gs>
              <a:gs pos="100000">
                <a:srgbClr val="E59545"/>
              </a:gs>
            </a:gsLst>
            <a:lin ang="5400012" scaled="0"/>
          </a:gradFill>
          <a:ln>
            <a:noFill/>
          </a:ln>
        </p:spPr>
        <p:txBody>
          <a:bodyPr spcFirstLastPara="1" wrap="square" lIns="121900" tIns="121900" rIns="121900" bIns="121900" anchor="ctr" anchorCtr="0">
            <a:noAutofit/>
          </a:bodyPr>
          <a:lstStyle/>
          <a:p>
            <a:endParaRPr sz="2400"/>
          </a:p>
        </p:txBody>
      </p:sp>
      <p:sp>
        <p:nvSpPr>
          <p:cNvPr id="199" name="Google Shape;199;p17"/>
          <p:cNvSpPr/>
          <p:nvPr/>
        </p:nvSpPr>
        <p:spPr>
          <a:xfrm>
            <a:off x="6678856" y="2976926"/>
            <a:ext cx="1459957" cy="1459996"/>
          </a:xfrm>
          <a:custGeom>
            <a:avLst/>
            <a:gdLst/>
            <a:ahLst/>
            <a:cxnLst/>
            <a:rect l="l" t="t" r="r" b="b"/>
            <a:pathLst>
              <a:path w="37560" h="37561" extrusionOk="0">
                <a:moveTo>
                  <a:pt x="0" y="1"/>
                </a:moveTo>
                <a:lnTo>
                  <a:pt x="0" y="5638"/>
                </a:lnTo>
                <a:cubicBezTo>
                  <a:pt x="17608" y="5638"/>
                  <a:pt x="31923" y="19952"/>
                  <a:pt x="31923" y="37560"/>
                </a:cubicBezTo>
                <a:lnTo>
                  <a:pt x="37560" y="37560"/>
                </a:lnTo>
                <a:cubicBezTo>
                  <a:pt x="37560" y="16849"/>
                  <a:pt x="20712" y="1"/>
                  <a:pt x="0" y="1"/>
                </a:cubicBezTo>
                <a:close/>
              </a:path>
            </a:pathLst>
          </a:custGeom>
          <a:gradFill>
            <a:gsLst>
              <a:gs pos="0">
                <a:srgbClr val="CC5050"/>
              </a:gs>
              <a:gs pos="100000">
                <a:srgbClr val="960E4F"/>
              </a:gs>
            </a:gsLst>
            <a:lin ang="2698631" scaled="0"/>
          </a:gradFill>
          <a:ln>
            <a:noFill/>
          </a:ln>
        </p:spPr>
        <p:txBody>
          <a:bodyPr spcFirstLastPara="1" wrap="square" lIns="121900" tIns="121900" rIns="121900" bIns="121900" anchor="ctr" anchorCtr="0">
            <a:noAutofit/>
          </a:bodyPr>
          <a:lstStyle/>
          <a:p>
            <a:endParaRPr sz="2400"/>
          </a:p>
        </p:txBody>
      </p:sp>
      <p:sp>
        <p:nvSpPr>
          <p:cNvPr id="200" name="Google Shape;200;p17"/>
          <p:cNvSpPr/>
          <p:nvPr/>
        </p:nvSpPr>
        <p:spPr>
          <a:xfrm>
            <a:off x="6341543" y="4436883"/>
            <a:ext cx="1797271" cy="1796027"/>
          </a:xfrm>
          <a:custGeom>
            <a:avLst/>
            <a:gdLst/>
            <a:ahLst/>
            <a:cxnLst/>
            <a:rect l="l" t="t" r="r" b="b"/>
            <a:pathLst>
              <a:path w="46238" h="46206" extrusionOk="0">
                <a:moveTo>
                  <a:pt x="40601" y="0"/>
                </a:moveTo>
                <a:cubicBezTo>
                  <a:pt x="40601" y="22390"/>
                  <a:pt x="22391" y="40600"/>
                  <a:pt x="1" y="40600"/>
                </a:cubicBezTo>
                <a:lnTo>
                  <a:pt x="1" y="46205"/>
                </a:lnTo>
                <a:cubicBezTo>
                  <a:pt x="25495" y="46205"/>
                  <a:pt x="46238" y="25494"/>
                  <a:pt x="46238" y="0"/>
                </a:cubicBezTo>
                <a:close/>
              </a:path>
            </a:pathLst>
          </a:custGeom>
          <a:gradFill>
            <a:gsLst>
              <a:gs pos="0">
                <a:srgbClr val="960E4F"/>
              </a:gs>
              <a:gs pos="100000">
                <a:srgbClr val="3C0A3C"/>
              </a:gs>
            </a:gsLst>
            <a:lin ang="2698631" scaled="0"/>
          </a:gradFill>
          <a:ln>
            <a:noFill/>
          </a:ln>
        </p:spPr>
        <p:txBody>
          <a:bodyPr spcFirstLastPara="1" wrap="square" lIns="121900" tIns="121900" rIns="121900" bIns="121900" anchor="ctr" anchorCtr="0">
            <a:noAutofit/>
          </a:bodyPr>
          <a:lstStyle/>
          <a:p>
            <a:endParaRPr sz="2400"/>
          </a:p>
        </p:txBody>
      </p:sp>
      <p:sp>
        <p:nvSpPr>
          <p:cNvPr id="201" name="Google Shape;201;p17"/>
          <p:cNvSpPr/>
          <p:nvPr/>
        </p:nvSpPr>
        <p:spPr>
          <a:xfrm>
            <a:off x="4123349" y="4014637"/>
            <a:ext cx="2218233" cy="2218272"/>
          </a:xfrm>
          <a:custGeom>
            <a:avLst/>
            <a:gdLst/>
            <a:ahLst/>
            <a:cxnLst/>
            <a:rect l="l" t="t" r="r" b="b"/>
            <a:pathLst>
              <a:path w="57068" h="57069" extrusionOk="0">
                <a:moveTo>
                  <a:pt x="0" y="1"/>
                </a:moveTo>
                <a:cubicBezTo>
                  <a:pt x="0" y="15234"/>
                  <a:pt x="5922" y="29580"/>
                  <a:pt x="16722" y="40347"/>
                </a:cubicBezTo>
                <a:cubicBezTo>
                  <a:pt x="27489" y="51146"/>
                  <a:pt x="41835" y="57068"/>
                  <a:pt x="57068" y="57068"/>
                </a:cubicBezTo>
                <a:lnTo>
                  <a:pt x="57068" y="51463"/>
                </a:lnTo>
                <a:cubicBezTo>
                  <a:pt x="28724" y="51463"/>
                  <a:pt x="5637" y="28376"/>
                  <a:pt x="5637" y="1"/>
                </a:cubicBezTo>
                <a:close/>
              </a:path>
            </a:pathLst>
          </a:custGeom>
          <a:gradFill>
            <a:gsLst>
              <a:gs pos="0">
                <a:srgbClr val="3C0A3C"/>
              </a:gs>
              <a:gs pos="100000">
                <a:srgbClr val="2B072B"/>
              </a:gs>
            </a:gsLst>
            <a:lin ang="10800025" scaled="0"/>
          </a:gradFill>
          <a:ln>
            <a:noFill/>
          </a:ln>
        </p:spPr>
        <p:txBody>
          <a:bodyPr spcFirstLastPara="1" wrap="square" lIns="121900" tIns="121900" rIns="121900" bIns="121900" anchor="ctr" anchorCtr="0">
            <a:noAutofit/>
          </a:bodyPr>
          <a:lstStyle/>
          <a:p>
            <a:endParaRPr sz="2400"/>
          </a:p>
        </p:txBody>
      </p:sp>
      <p:sp>
        <p:nvSpPr>
          <p:cNvPr id="202" name="Google Shape;202;p17"/>
          <p:cNvSpPr/>
          <p:nvPr/>
        </p:nvSpPr>
        <p:spPr>
          <a:xfrm>
            <a:off x="4123349" y="1268357"/>
            <a:ext cx="2746321" cy="2746321"/>
          </a:xfrm>
          <a:custGeom>
            <a:avLst/>
            <a:gdLst/>
            <a:ahLst/>
            <a:cxnLst/>
            <a:rect l="l" t="t" r="r" b="b"/>
            <a:pathLst>
              <a:path w="70654" h="70654" extrusionOk="0">
                <a:moveTo>
                  <a:pt x="70654" y="1"/>
                </a:moveTo>
                <a:cubicBezTo>
                  <a:pt x="51779" y="1"/>
                  <a:pt x="34013" y="7348"/>
                  <a:pt x="20680" y="20680"/>
                </a:cubicBezTo>
                <a:cubicBezTo>
                  <a:pt x="7348" y="34045"/>
                  <a:pt x="0" y="51779"/>
                  <a:pt x="0" y="70654"/>
                </a:cubicBezTo>
                <a:lnTo>
                  <a:pt x="5606" y="70654"/>
                </a:lnTo>
                <a:cubicBezTo>
                  <a:pt x="5606" y="34805"/>
                  <a:pt x="34773" y="5638"/>
                  <a:pt x="70654" y="5638"/>
                </a:cubicBezTo>
                <a:lnTo>
                  <a:pt x="70654" y="1"/>
                </a:lnTo>
                <a:close/>
              </a:path>
            </a:pathLst>
          </a:custGeom>
          <a:gradFill>
            <a:gsLst>
              <a:gs pos="0">
                <a:srgbClr val="105F8C"/>
              </a:gs>
              <a:gs pos="100000">
                <a:srgbClr val="279DA0"/>
              </a:gs>
            </a:gsLst>
            <a:lin ang="5400700" scaled="0"/>
          </a:gradFill>
          <a:ln>
            <a:noFill/>
          </a:ln>
        </p:spPr>
        <p:txBody>
          <a:bodyPr spcFirstLastPara="1" wrap="square" lIns="121900" tIns="121900" rIns="121900" bIns="121900" anchor="ctr" anchorCtr="0">
            <a:noAutofit/>
          </a:bodyPr>
          <a:lstStyle/>
          <a:p>
            <a:endParaRPr sz="2400"/>
          </a:p>
        </p:txBody>
      </p:sp>
      <p:sp>
        <p:nvSpPr>
          <p:cNvPr id="203" name="Google Shape;203;p17"/>
          <p:cNvSpPr/>
          <p:nvPr/>
        </p:nvSpPr>
        <p:spPr>
          <a:xfrm>
            <a:off x="6315694" y="4891079"/>
            <a:ext cx="291797" cy="265988"/>
          </a:xfrm>
          <a:custGeom>
            <a:avLst/>
            <a:gdLst/>
            <a:ahLst/>
            <a:cxnLst/>
            <a:rect l="l" t="t" r="r" b="b"/>
            <a:pathLst>
              <a:path w="7507" h="6843" extrusionOk="0">
                <a:moveTo>
                  <a:pt x="3730" y="0"/>
                </a:moveTo>
                <a:cubicBezTo>
                  <a:pt x="2186" y="0"/>
                  <a:pt x="791" y="1061"/>
                  <a:pt x="413" y="2630"/>
                </a:cubicBezTo>
                <a:cubicBezTo>
                  <a:pt x="1" y="4466"/>
                  <a:pt x="1141" y="6303"/>
                  <a:pt x="2978" y="6747"/>
                </a:cubicBezTo>
                <a:cubicBezTo>
                  <a:pt x="3246" y="6811"/>
                  <a:pt x="3514" y="6842"/>
                  <a:pt x="3778" y="6842"/>
                </a:cubicBezTo>
                <a:cubicBezTo>
                  <a:pt x="5320" y="6842"/>
                  <a:pt x="6711" y="5782"/>
                  <a:pt x="7063" y="4213"/>
                </a:cubicBezTo>
                <a:cubicBezTo>
                  <a:pt x="7506" y="2376"/>
                  <a:pt x="6366" y="539"/>
                  <a:pt x="4530" y="96"/>
                </a:cubicBezTo>
                <a:cubicBezTo>
                  <a:pt x="4261" y="31"/>
                  <a:pt x="3993" y="0"/>
                  <a:pt x="3730" y="0"/>
                </a:cubicBezTo>
                <a:close/>
              </a:path>
            </a:pathLst>
          </a:custGeom>
          <a:solidFill>
            <a:srgbClr val="E59545"/>
          </a:solidFill>
          <a:ln>
            <a:noFill/>
          </a:ln>
        </p:spPr>
        <p:txBody>
          <a:bodyPr spcFirstLastPara="1" wrap="square" lIns="121900" tIns="121900" rIns="121900" bIns="121900" anchor="ctr" anchorCtr="0">
            <a:noAutofit/>
          </a:bodyPr>
          <a:lstStyle/>
          <a:p>
            <a:endParaRPr sz="2400"/>
          </a:p>
        </p:txBody>
      </p:sp>
      <p:sp>
        <p:nvSpPr>
          <p:cNvPr id="204" name="Google Shape;204;p17"/>
          <p:cNvSpPr/>
          <p:nvPr/>
        </p:nvSpPr>
        <p:spPr>
          <a:xfrm>
            <a:off x="6363699" y="4926800"/>
            <a:ext cx="195788" cy="195749"/>
          </a:xfrm>
          <a:custGeom>
            <a:avLst/>
            <a:gdLst/>
            <a:ahLst/>
            <a:cxnLst/>
            <a:rect l="l" t="t" r="r" b="b"/>
            <a:pathLst>
              <a:path w="5037" h="5036" extrusionOk="0">
                <a:moveTo>
                  <a:pt x="2503" y="0"/>
                </a:moveTo>
                <a:cubicBezTo>
                  <a:pt x="1109" y="0"/>
                  <a:pt x="1" y="1109"/>
                  <a:pt x="1" y="2502"/>
                </a:cubicBezTo>
                <a:cubicBezTo>
                  <a:pt x="1" y="3896"/>
                  <a:pt x="1109" y="5036"/>
                  <a:pt x="2503" y="5036"/>
                </a:cubicBezTo>
                <a:cubicBezTo>
                  <a:pt x="3896" y="5036"/>
                  <a:pt x="5036" y="3896"/>
                  <a:pt x="5036" y="2502"/>
                </a:cubicBezTo>
                <a:cubicBezTo>
                  <a:pt x="5036" y="1109"/>
                  <a:pt x="3896" y="0"/>
                  <a:pt x="2503" y="0"/>
                </a:cubicBezTo>
                <a:close/>
              </a:path>
            </a:pathLst>
          </a:custGeom>
          <a:solidFill>
            <a:srgbClr val="FFAB40"/>
          </a:solidFill>
          <a:ln>
            <a:noFill/>
          </a:ln>
        </p:spPr>
        <p:txBody>
          <a:bodyPr spcFirstLastPara="1" wrap="square" lIns="121900" tIns="121900" rIns="121900" bIns="121900" anchor="ctr" anchorCtr="0">
            <a:noAutofit/>
          </a:bodyPr>
          <a:lstStyle/>
          <a:p>
            <a:endParaRPr sz="2400"/>
          </a:p>
        </p:txBody>
      </p:sp>
      <p:sp>
        <p:nvSpPr>
          <p:cNvPr id="205" name="Google Shape;205;p17"/>
          <p:cNvSpPr/>
          <p:nvPr/>
        </p:nvSpPr>
        <p:spPr>
          <a:xfrm>
            <a:off x="6435103" y="4964271"/>
            <a:ext cx="70199" cy="120147"/>
          </a:xfrm>
          <a:custGeom>
            <a:avLst/>
            <a:gdLst/>
            <a:ahLst/>
            <a:cxnLst/>
            <a:rect l="l" t="t" r="r" b="b"/>
            <a:pathLst>
              <a:path w="1806" h="3091" extrusionOk="0">
                <a:moveTo>
                  <a:pt x="391" y="1"/>
                </a:moveTo>
                <a:cubicBezTo>
                  <a:pt x="310" y="1"/>
                  <a:pt x="229" y="26"/>
                  <a:pt x="159" y="82"/>
                </a:cubicBezTo>
                <a:cubicBezTo>
                  <a:pt x="1" y="208"/>
                  <a:pt x="1" y="462"/>
                  <a:pt x="127" y="588"/>
                </a:cubicBezTo>
                <a:lnTo>
                  <a:pt x="951" y="1538"/>
                </a:lnTo>
                <a:lnTo>
                  <a:pt x="127" y="2488"/>
                </a:lnTo>
                <a:cubicBezTo>
                  <a:pt x="1" y="2615"/>
                  <a:pt x="1" y="2868"/>
                  <a:pt x="159" y="2995"/>
                </a:cubicBezTo>
                <a:cubicBezTo>
                  <a:pt x="222" y="3058"/>
                  <a:pt x="317" y="3090"/>
                  <a:pt x="381" y="3090"/>
                </a:cubicBezTo>
                <a:cubicBezTo>
                  <a:pt x="508" y="3090"/>
                  <a:pt x="603" y="3027"/>
                  <a:pt x="666" y="2963"/>
                </a:cubicBezTo>
                <a:lnTo>
                  <a:pt x="1711" y="1760"/>
                </a:lnTo>
                <a:cubicBezTo>
                  <a:pt x="1806" y="1633"/>
                  <a:pt x="1806" y="1443"/>
                  <a:pt x="1711" y="1285"/>
                </a:cubicBezTo>
                <a:lnTo>
                  <a:pt x="666" y="113"/>
                </a:lnTo>
                <a:cubicBezTo>
                  <a:pt x="595" y="42"/>
                  <a:pt x="494" y="1"/>
                  <a:pt x="391"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06" name="Google Shape;206;p17"/>
          <p:cNvSpPr/>
          <p:nvPr/>
        </p:nvSpPr>
        <p:spPr>
          <a:xfrm>
            <a:off x="6197530" y="5996504"/>
            <a:ext cx="264705" cy="264705"/>
          </a:xfrm>
          <a:custGeom>
            <a:avLst/>
            <a:gdLst/>
            <a:ahLst/>
            <a:cxnLst/>
            <a:rect l="l" t="t" r="r" b="b"/>
            <a:pathLst>
              <a:path w="6810" h="6810" extrusionOk="0">
                <a:moveTo>
                  <a:pt x="3421" y="1"/>
                </a:moveTo>
                <a:cubicBezTo>
                  <a:pt x="1521" y="1"/>
                  <a:pt x="1" y="1521"/>
                  <a:pt x="1" y="3421"/>
                </a:cubicBezTo>
                <a:cubicBezTo>
                  <a:pt x="1" y="5289"/>
                  <a:pt x="1521" y="6810"/>
                  <a:pt x="3421" y="6810"/>
                </a:cubicBezTo>
                <a:cubicBezTo>
                  <a:pt x="5289" y="6810"/>
                  <a:pt x="6810" y="5289"/>
                  <a:pt x="6810" y="3421"/>
                </a:cubicBezTo>
                <a:cubicBezTo>
                  <a:pt x="6810" y="1521"/>
                  <a:pt x="5289" y="1"/>
                  <a:pt x="3421" y="1"/>
                </a:cubicBezTo>
                <a:close/>
              </a:path>
            </a:pathLst>
          </a:custGeom>
          <a:solidFill>
            <a:srgbClr val="5B1A5B"/>
          </a:solidFill>
          <a:ln>
            <a:noFill/>
          </a:ln>
        </p:spPr>
        <p:txBody>
          <a:bodyPr spcFirstLastPara="1" wrap="square" lIns="121900" tIns="121900" rIns="121900" bIns="121900" anchor="ctr" anchorCtr="0">
            <a:noAutofit/>
          </a:bodyPr>
          <a:lstStyle/>
          <a:p>
            <a:endParaRPr sz="2400"/>
          </a:p>
        </p:txBody>
      </p:sp>
      <p:sp>
        <p:nvSpPr>
          <p:cNvPr id="207" name="Google Shape;207;p17"/>
          <p:cNvSpPr/>
          <p:nvPr/>
        </p:nvSpPr>
        <p:spPr>
          <a:xfrm>
            <a:off x="6232007" y="6030980"/>
            <a:ext cx="195749" cy="195749"/>
          </a:xfrm>
          <a:custGeom>
            <a:avLst/>
            <a:gdLst/>
            <a:ahLst/>
            <a:cxnLst/>
            <a:rect l="l" t="t" r="r" b="b"/>
            <a:pathLst>
              <a:path w="5036" h="5036" extrusionOk="0">
                <a:moveTo>
                  <a:pt x="2502" y="0"/>
                </a:moveTo>
                <a:cubicBezTo>
                  <a:pt x="1140" y="0"/>
                  <a:pt x="0" y="1141"/>
                  <a:pt x="0" y="2534"/>
                </a:cubicBezTo>
                <a:cubicBezTo>
                  <a:pt x="0" y="3896"/>
                  <a:pt x="1140" y="5036"/>
                  <a:pt x="2502" y="5036"/>
                </a:cubicBezTo>
                <a:cubicBezTo>
                  <a:pt x="3896" y="5036"/>
                  <a:pt x="5036" y="3896"/>
                  <a:pt x="5036" y="2534"/>
                </a:cubicBezTo>
                <a:cubicBezTo>
                  <a:pt x="5036" y="1141"/>
                  <a:pt x="3896" y="0"/>
                  <a:pt x="2502" y="0"/>
                </a:cubicBezTo>
                <a:close/>
              </a:path>
            </a:pathLst>
          </a:custGeom>
          <a:solidFill>
            <a:srgbClr val="721B65"/>
          </a:solidFill>
          <a:ln>
            <a:noFill/>
          </a:ln>
        </p:spPr>
        <p:txBody>
          <a:bodyPr spcFirstLastPara="1" wrap="square" lIns="121900" tIns="121900" rIns="121900" bIns="121900" anchor="ctr" anchorCtr="0">
            <a:noAutofit/>
          </a:bodyPr>
          <a:lstStyle/>
          <a:p>
            <a:endParaRPr sz="2400"/>
          </a:p>
        </p:txBody>
      </p:sp>
      <p:sp>
        <p:nvSpPr>
          <p:cNvPr id="208" name="Google Shape;208;p17"/>
          <p:cNvSpPr/>
          <p:nvPr/>
        </p:nvSpPr>
        <p:spPr>
          <a:xfrm>
            <a:off x="6304617" y="6069267"/>
            <a:ext cx="70239" cy="119331"/>
          </a:xfrm>
          <a:custGeom>
            <a:avLst/>
            <a:gdLst/>
            <a:ahLst/>
            <a:cxnLst/>
            <a:rect l="l" t="t" r="r" b="b"/>
            <a:pathLst>
              <a:path w="1807" h="3070" extrusionOk="0">
                <a:moveTo>
                  <a:pt x="409" y="1"/>
                </a:moveTo>
                <a:cubicBezTo>
                  <a:pt x="323" y="1"/>
                  <a:pt x="234" y="32"/>
                  <a:pt x="159" y="92"/>
                </a:cubicBezTo>
                <a:cubicBezTo>
                  <a:pt x="1" y="219"/>
                  <a:pt x="1" y="441"/>
                  <a:pt x="128" y="599"/>
                </a:cubicBezTo>
                <a:lnTo>
                  <a:pt x="951" y="1517"/>
                </a:lnTo>
                <a:lnTo>
                  <a:pt x="128" y="2467"/>
                </a:lnTo>
                <a:cubicBezTo>
                  <a:pt x="1" y="2626"/>
                  <a:pt x="1" y="2847"/>
                  <a:pt x="159" y="2974"/>
                </a:cubicBezTo>
                <a:cubicBezTo>
                  <a:pt x="223" y="3037"/>
                  <a:pt x="318" y="3069"/>
                  <a:pt x="381" y="3069"/>
                </a:cubicBezTo>
                <a:cubicBezTo>
                  <a:pt x="508" y="3069"/>
                  <a:pt x="603" y="3037"/>
                  <a:pt x="666" y="2942"/>
                </a:cubicBezTo>
                <a:lnTo>
                  <a:pt x="1711" y="1771"/>
                </a:lnTo>
                <a:cubicBezTo>
                  <a:pt x="1806" y="1644"/>
                  <a:pt x="1806" y="1422"/>
                  <a:pt x="1711" y="1296"/>
                </a:cubicBezTo>
                <a:lnTo>
                  <a:pt x="666" y="124"/>
                </a:lnTo>
                <a:cubicBezTo>
                  <a:pt x="599" y="40"/>
                  <a:pt x="506" y="1"/>
                  <a:pt x="409"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09" name="Google Shape;209;p17"/>
          <p:cNvSpPr/>
          <p:nvPr/>
        </p:nvSpPr>
        <p:spPr>
          <a:xfrm>
            <a:off x="4097501" y="3874318"/>
            <a:ext cx="264705" cy="265948"/>
          </a:xfrm>
          <a:custGeom>
            <a:avLst/>
            <a:gdLst/>
            <a:ahLst/>
            <a:cxnLst/>
            <a:rect l="l" t="t" r="r" b="b"/>
            <a:pathLst>
              <a:path w="6810" h="6842" extrusionOk="0">
                <a:moveTo>
                  <a:pt x="6809" y="3421"/>
                </a:moveTo>
                <a:cubicBezTo>
                  <a:pt x="6809" y="5289"/>
                  <a:pt x="5289" y="6841"/>
                  <a:pt x="3420" y="6841"/>
                </a:cubicBezTo>
                <a:cubicBezTo>
                  <a:pt x="1520" y="6841"/>
                  <a:pt x="0" y="5289"/>
                  <a:pt x="0" y="3421"/>
                </a:cubicBezTo>
                <a:cubicBezTo>
                  <a:pt x="0" y="1521"/>
                  <a:pt x="1520" y="1"/>
                  <a:pt x="3420" y="1"/>
                </a:cubicBezTo>
                <a:cubicBezTo>
                  <a:pt x="5289" y="1"/>
                  <a:pt x="6809" y="1521"/>
                  <a:pt x="6809" y="3421"/>
                </a:cubicBezTo>
                <a:close/>
              </a:path>
            </a:pathLst>
          </a:custGeom>
          <a:solidFill>
            <a:srgbClr val="279DA0"/>
          </a:solidFill>
          <a:ln>
            <a:noFill/>
          </a:ln>
        </p:spPr>
        <p:txBody>
          <a:bodyPr spcFirstLastPara="1" wrap="square" lIns="121900" tIns="121900" rIns="121900" bIns="121900" anchor="ctr" anchorCtr="0">
            <a:noAutofit/>
          </a:bodyPr>
          <a:lstStyle/>
          <a:p>
            <a:endParaRPr sz="2400"/>
          </a:p>
        </p:txBody>
      </p:sp>
      <p:sp>
        <p:nvSpPr>
          <p:cNvPr id="210" name="Google Shape;210;p17"/>
          <p:cNvSpPr/>
          <p:nvPr/>
        </p:nvSpPr>
        <p:spPr>
          <a:xfrm>
            <a:off x="4131939" y="3908795"/>
            <a:ext cx="195788" cy="195749"/>
          </a:xfrm>
          <a:custGeom>
            <a:avLst/>
            <a:gdLst/>
            <a:ahLst/>
            <a:cxnLst/>
            <a:rect l="l" t="t" r="r" b="b"/>
            <a:pathLst>
              <a:path w="5037" h="5036" extrusionOk="0">
                <a:moveTo>
                  <a:pt x="2534" y="5036"/>
                </a:moveTo>
                <a:cubicBezTo>
                  <a:pt x="1141" y="5036"/>
                  <a:pt x="1" y="3927"/>
                  <a:pt x="1" y="2534"/>
                </a:cubicBezTo>
                <a:cubicBezTo>
                  <a:pt x="1" y="1140"/>
                  <a:pt x="1141" y="0"/>
                  <a:pt x="2534" y="0"/>
                </a:cubicBezTo>
                <a:cubicBezTo>
                  <a:pt x="3928" y="0"/>
                  <a:pt x="5036" y="1140"/>
                  <a:pt x="5036" y="2534"/>
                </a:cubicBezTo>
                <a:cubicBezTo>
                  <a:pt x="5036" y="3927"/>
                  <a:pt x="3928" y="5036"/>
                  <a:pt x="2534" y="5036"/>
                </a:cubicBezTo>
                <a:close/>
              </a:path>
            </a:pathLst>
          </a:custGeom>
          <a:solidFill>
            <a:srgbClr val="2BB2BB"/>
          </a:solidFill>
          <a:ln>
            <a:noFill/>
          </a:ln>
        </p:spPr>
        <p:txBody>
          <a:bodyPr spcFirstLastPara="1" wrap="square" lIns="121900" tIns="121900" rIns="121900" bIns="121900" anchor="ctr" anchorCtr="0">
            <a:noAutofit/>
          </a:bodyPr>
          <a:lstStyle/>
          <a:p>
            <a:endParaRPr sz="2400"/>
          </a:p>
        </p:txBody>
      </p:sp>
      <p:sp>
        <p:nvSpPr>
          <p:cNvPr id="211" name="Google Shape;211;p17"/>
          <p:cNvSpPr/>
          <p:nvPr/>
        </p:nvSpPr>
        <p:spPr>
          <a:xfrm>
            <a:off x="4168904" y="3972113"/>
            <a:ext cx="123101" cy="68411"/>
          </a:xfrm>
          <a:custGeom>
            <a:avLst/>
            <a:gdLst/>
            <a:ahLst/>
            <a:cxnLst/>
            <a:rect l="l" t="t" r="r" b="b"/>
            <a:pathLst>
              <a:path w="3167" h="1760" extrusionOk="0">
                <a:moveTo>
                  <a:pt x="402" y="1"/>
                </a:moveTo>
                <a:cubicBezTo>
                  <a:pt x="299" y="1"/>
                  <a:pt x="198" y="42"/>
                  <a:pt x="127" y="113"/>
                </a:cubicBezTo>
                <a:cubicBezTo>
                  <a:pt x="0" y="271"/>
                  <a:pt x="0" y="493"/>
                  <a:pt x="158" y="620"/>
                </a:cubicBezTo>
                <a:lnTo>
                  <a:pt x="1330" y="1665"/>
                </a:lnTo>
                <a:cubicBezTo>
                  <a:pt x="1393" y="1728"/>
                  <a:pt x="1488" y="1760"/>
                  <a:pt x="1583" y="1760"/>
                </a:cubicBezTo>
                <a:cubicBezTo>
                  <a:pt x="1647" y="1760"/>
                  <a:pt x="1742" y="1728"/>
                  <a:pt x="1805" y="1665"/>
                </a:cubicBezTo>
                <a:lnTo>
                  <a:pt x="2977" y="620"/>
                </a:lnTo>
                <a:cubicBezTo>
                  <a:pt x="3135" y="493"/>
                  <a:pt x="3167" y="271"/>
                  <a:pt x="3009" y="113"/>
                </a:cubicBezTo>
                <a:cubicBezTo>
                  <a:pt x="2937" y="42"/>
                  <a:pt x="2836" y="1"/>
                  <a:pt x="2733" y="1"/>
                </a:cubicBezTo>
                <a:cubicBezTo>
                  <a:pt x="2653" y="1"/>
                  <a:pt x="2571" y="26"/>
                  <a:pt x="2502" y="81"/>
                </a:cubicBezTo>
                <a:lnTo>
                  <a:pt x="1583" y="905"/>
                </a:lnTo>
                <a:lnTo>
                  <a:pt x="633" y="81"/>
                </a:lnTo>
                <a:cubicBezTo>
                  <a:pt x="564" y="26"/>
                  <a:pt x="482" y="1"/>
                  <a:pt x="402"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12" name="Google Shape;212;p17"/>
          <p:cNvSpPr/>
          <p:nvPr/>
        </p:nvSpPr>
        <p:spPr>
          <a:xfrm>
            <a:off x="7892573" y="4301460"/>
            <a:ext cx="264705" cy="264705"/>
          </a:xfrm>
          <a:custGeom>
            <a:avLst/>
            <a:gdLst/>
            <a:ahLst/>
            <a:cxnLst/>
            <a:rect l="l" t="t" r="r" b="b"/>
            <a:pathLst>
              <a:path w="6810" h="6810" extrusionOk="0">
                <a:moveTo>
                  <a:pt x="3421" y="1"/>
                </a:moveTo>
                <a:cubicBezTo>
                  <a:pt x="1521" y="1"/>
                  <a:pt x="1" y="1521"/>
                  <a:pt x="1" y="3389"/>
                </a:cubicBezTo>
                <a:cubicBezTo>
                  <a:pt x="1" y="5289"/>
                  <a:pt x="1521" y="6810"/>
                  <a:pt x="3421" y="6810"/>
                </a:cubicBezTo>
                <a:cubicBezTo>
                  <a:pt x="5290" y="6810"/>
                  <a:pt x="6810" y="5289"/>
                  <a:pt x="6810" y="3389"/>
                </a:cubicBezTo>
                <a:cubicBezTo>
                  <a:pt x="6810" y="1521"/>
                  <a:pt x="5290" y="1"/>
                  <a:pt x="3421" y="1"/>
                </a:cubicBezTo>
                <a:close/>
              </a:path>
            </a:pathLst>
          </a:custGeom>
          <a:solidFill>
            <a:srgbClr val="960E4F"/>
          </a:solidFill>
          <a:ln>
            <a:noFill/>
          </a:ln>
        </p:spPr>
        <p:txBody>
          <a:bodyPr spcFirstLastPara="1" wrap="square" lIns="121900" tIns="121900" rIns="121900" bIns="121900" anchor="ctr" anchorCtr="0">
            <a:noAutofit/>
          </a:bodyPr>
          <a:lstStyle/>
          <a:p>
            <a:endParaRPr sz="2400"/>
          </a:p>
        </p:txBody>
      </p:sp>
      <p:sp>
        <p:nvSpPr>
          <p:cNvPr id="213" name="Google Shape;213;p17"/>
          <p:cNvSpPr/>
          <p:nvPr/>
        </p:nvSpPr>
        <p:spPr>
          <a:xfrm>
            <a:off x="7927050" y="4335938"/>
            <a:ext cx="195788" cy="195749"/>
          </a:xfrm>
          <a:custGeom>
            <a:avLst/>
            <a:gdLst/>
            <a:ahLst/>
            <a:cxnLst/>
            <a:rect l="l" t="t" r="r" b="b"/>
            <a:pathLst>
              <a:path w="5037" h="5036" extrusionOk="0">
                <a:moveTo>
                  <a:pt x="2534" y="0"/>
                </a:moveTo>
                <a:cubicBezTo>
                  <a:pt x="1141" y="0"/>
                  <a:pt x="1" y="1109"/>
                  <a:pt x="1" y="2502"/>
                </a:cubicBezTo>
                <a:cubicBezTo>
                  <a:pt x="1" y="3896"/>
                  <a:pt x="1141" y="5036"/>
                  <a:pt x="2534" y="5036"/>
                </a:cubicBezTo>
                <a:cubicBezTo>
                  <a:pt x="3928" y="5036"/>
                  <a:pt x="5036" y="3896"/>
                  <a:pt x="5036" y="2502"/>
                </a:cubicBezTo>
                <a:cubicBezTo>
                  <a:pt x="5036" y="1109"/>
                  <a:pt x="3928" y="0"/>
                  <a:pt x="2534" y="0"/>
                </a:cubicBezTo>
                <a:close/>
              </a:path>
            </a:pathLst>
          </a:custGeom>
          <a:solidFill>
            <a:srgbClr val="B80D57"/>
          </a:solidFill>
          <a:ln>
            <a:noFill/>
          </a:ln>
        </p:spPr>
        <p:txBody>
          <a:bodyPr spcFirstLastPara="1" wrap="square" lIns="121900" tIns="121900" rIns="121900" bIns="121900" anchor="ctr" anchorCtr="0">
            <a:noAutofit/>
          </a:bodyPr>
          <a:lstStyle/>
          <a:p>
            <a:endParaRPr sz="2400"/>
          </a:p>
        </p:txBody>
      </p:sp>
      <p:sp>
        <p:nvSpPr>
          <p:cNvPr id="214" name="Google Shape;214;p17"/>
          <p:cNvSpPr/>
          <p:nvPr/>
        </p:nvSpPr>
        <p:spPr>
          <a:xfrm>
            <a:off x="7963977" y="4383942"/>
            <a:ext cx="121935" cy="68956"/>
          </a:xfrm>
          <a:custGeom>
            <a:avLst/>
            <a:gdLst/>
            <a:ahLst/>
            <a:cxnLst/>
            <a:rect l="l" t="t" r="r" b="b"/>
            <a:pathLst>
              <a:path w="3137" h="1774" extrusionOk="0">
                <a:moveTo>
                  <a:pt x="1568" y="1"/>
                </a:moveTo>
                <a:cubicBezTo>
                  <a:pt x="1481" y="1"/>
                  <a:pt x="1394" y="32"/>
                  <a:pt x="1331" y="96"/>
                </a:cubicBezTo>
                <a:lnTo>
                  <a:pt x="159" y="1141"/>
                </a:lnTo>
                <a:cubicBezTo>
                  <a:pt x="1" y="1267"/>
                  <a:pt x="1" y="1489"/>
                  <a:pt x="127" y="1647"/>
                </a:cubicBezTo>
                <a:cubicBezTo>
                  <a:pt x="194" y="1731"/>
                  <a:pt x="288" y="1770"/>
                  <a:pt x="384" y="1770"/>
                </a:cubicBezTo>
                <a:cubicBezTo>
                  <a:pt x="471" y="1770"/>
                  <a:pt x="559" y="1739"/>
                  <a:pt x="634" y="1679"/>
                </a:cubicBezTo>
                <a:lnTo>
                  <a:pt x="1553" y="856"/>
                </a:lnTo>
                <a:lnTo>
                  <a:pt x="2503" y="1679"/>
                </a:lnTo>
                <a:cubicBezTo>
                  <a:pt x="2566" y="1742"/>
                  <a:pt x="2661" y="1774"/>
                  <a:pt x="2756" y="1774"/>
                </a:cubicBezTo>
                <a:cubicBezTo>
                  <a:pt x="2851" y="1774"/>
                  <a:pt x="2946" y="1742"/>
                  <a:pt x="3009" y="1647"/>
                </a:cubicBezTo>
                <a:cubicBezTo>
                  <a:pt x="3136" y="1489"/>
                  <a:pt x="3136" y="1267"/>
                  <a:pt x="2978" y="1141"/>
                </a:cubicBezTo>
                <a:lnTo>
                  <a:pt x="1806" y="96"/>
                </a:lnTo>
                <a:cubicBezTo>
                  <a:pt x="1743" y="32"/>
                  <a:pt x="1655" y="1"/>
                  <a:pt x="1568"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15" name="Google Shape;215;p17"/>
          <p:cNvSpPr/>
          <p:nvPr/>
        </p:nvSpPr>
        <p:spPr>
          <a:xfrm>
            <a:off x="6547126" y="2944935"/>
            <a:ext cx="265948" cy="265948"/>
          </a:xfrm>
          <a:custGeom>
            <a:avLst/>
            <a:gdLst/>
            <a:ahLst/>
            <a:cxnLst/>
            <a:rect l="l" t="t" r="r" b="b"/>
            <a:pathLst>
              <a:path w="6842" h="6842" extrusionOk="0">
                <a:moveTo>
                  <a:pt x="3421" y="1"/>
                </a:moveTo>
                <a:cubicBezTo>
                  <a:pt x="1521" y="1"/>
                  <a:pt x="1" y="1521"/>
                  <a:pt x="1" y="3421"/>
                </a:cubicBezTo>
                <a:cubicBezTo>
                  <a:pt x="1" y="5289"/>
                  <a:pt x="1521" y="6841"/>
                  <a:pt x="3421" y="6841"/>
                </a:cubicBezTo>
                <a:cubicBezTo>
                  <a:pt x="5289" y="6841"/>
                  <a:pt x="6841" y="5289"/>
                  <a:pt x="6841" y="3421"/>
                </a:cubicBezTo>
                <a:cubicBezTo>
                  <a:pt x="6841" y="1521"/>
                  <a:pt x="5289" y="1"/>
                  <a:pt x="3421" y="1"/>
                </a:cubicBezTo>
                <a:close/>
              </a:path>
            </a:pathLst>
          </a:custGeom>
          <a:solidFill>
            <a:srgbClr val="CC5050"/>
          </a:solidFill>
          <a:ln>
            <a:noFill/>
          </a:ln>
        </p:spPr>
        <p:txBody>
          <a:bodyPr spcFirstLastPara="1" wrap="square" lIns="121900" tIns="121900" rIns="121900" bIns="121900" anchor="ctr" anchorCtr="0">
            <a:noAutofit/>
          </a:bodyPr>
          <a:lstStyle/>
          <a:p>
            <a:endParaRPr sz="2400"/>
          </a:p>
        </p:txBody>
      </p:sp>
      <p:sp>
        <p:nvSpPr>
          <p:cNvPr id="216" name="Google Shape;216;p17"/>
          <p:cNvSpPr/>
          <p:nvPr/>
        </p:nvSpPr>
        <p:spPr>
          <a:xfrm>
            <a:off x="6581604" y="2979414"/>
            <a:ext cx="195749" cy="195749"/>
          </a:xfrm>
          <a:custGeom>
            <a:avLst/>
            <a:gdLst/>
            <a:ahLst/>
            <a:cxnLst/>
            <a:rect l="l" t="t" r="r" b="b"/>
            <a:pathLst>
              <a:path w="5036" h="5036" extrusionOk="0">
                <a:moveTo>
                  <a:pt x="2534" y="0"/>
                </a:moveTo>
                <a:cubicBezTo>
                  <a:pt x="1141" y="0"/>
                  <a:pt x="0" y="1140"/>
                  <a:pt x="0" y="2534"/>
                </a:cubicBezTo>
                <a:cubicBezTo>
                  <a:pt x="0" y="3927"/>
                  <a:pt x="1141" y="5036"/>
                  <a:pt x="2534" y="5036"/>
                </a:cubicBezTo>
                <a:cubicBezTo>
                  <a:pt x="3927" y="5036"/>
                  <a:pt x="5036" y="3927"/>
                  <a:pt x="5036" y="2534"/>
                </a:cubicBezTo>
                <a:cubicBezTo>
                  <a:pt x="5036" y="1140"/>
                  <a:pt x="3927" y="0"/>
                  <a:pt x="2534" y="0"/>
                </a:cubicBezTo>
                <a:close/>
              </a:path>
            </a:pathLst>
          </a:custGeom>
          <a:solidFill>
            <a:srgbClr val="F8615A"/>
          </a:solidFill>
          <a:ln>
            <a:noFill/>
          </a:ln>
        </p:spPr>
        <p:txBody>
          <a:bodyPr spcFirstLastPara="1" wrap="square" lIns="121900" tIns="121900" rIns="121900" bIns="121900" anchor="ctr" anchorCtr="0">
            <a:noAutofit/>
          </a:bodyPr>
          <a:lstStyle/>
          <a:p>
            <a:endParaRPr sz="2400"/>
          </a:p>
        </p:txBody>
      </p:sp>
      <p:sp>
        <p:nvSpPr>
          <p:cNvPr id="217" name="Google Shape;217;p17"/>
          <p:cNvSpPr/>
          <p:nvPr/>
        </p:nvSpPr>
        <p:spPr>
          <a:xfrm>
            <a:off x="6629609" y="3017701"/>
            <a:ext cx="70199" cy="119292"/>
          </a:xfrm>
          <a:custGeom>
            <a:avLst/>
            <a:gdLst/>
            <a:ahLst/>
            <a:cxnLst/>
            <a:rect l="l" t="t" r="r" b="b"/>
            <a:pathLst>
              <a:path w="1806" h="3069" extrusionOk="0">
                <a:moveTo>
                  <a:pt x="1397" y="1"/>
                </a:moveTo>
                <a:cubicBezTo>
                  <a:pt x="1301" y="1"/>
                  <a:pt x="1207" y="40"/>
                  <a:pt x="1141" y="124"/>
                </a:cubicBezTo>
                <a:lnTo>
                  <a:pt x="96" y="1295"/>
                </a:lnTo>
                <a:cubicBezTo>
                  <a:pt x="1" y="1454"/>
                  <a:pt x="1" y="1644"/>
                  <a:pt x="96" y="1771"/>
                </a:cubicBezTo>
                <a:lnTo>
                  <a:pt x="1141" y="2942"/>
                </a:lnTo>
                <a:cubicBezTo>
                  <a:pt x="1204" y="3037"/>
                  <a:pt x="1331" y="3069"/>
                  <a:pt x="1426" y="3069"/>
                </a:cubicBezTo>
                <a:cubicBezTo>
                  <a:pt x="1489" y="3069"/>
                  <a:pt x="1584" y="3037"/>
                  <a:pt x="1647" y="2974"/>
                </a:cubicBezTo>
                <a:cubicBezTo>
                  <a:pt x="1806" y="2847"/>
                  <a:pt x="1806" y="2626"/>
                  <a:pt x="1679" y="2467"/>
                </a:cubicBezTo>
                <a:lnTo>
                  <a:pt x="856" y="1549"/>
                </a:lnTo>
                <a:lnTo>
                  <a:pt x="1679" y="599"/>
                </a:lnTo>
                <a:cubicBezTo>
                  <a:pt x="1806" y="440"/>
                  <a:pt x="1806" y="219"/>
                  <a:pt x="1647" y="92"/>
                </a:cubicBezTo>
                <a:cubicBezTo>
                  <a:pt x="1573" y="32"/>
                  <a:pt x="1484" y="1"/>
                  <a:pt x="1397"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nvGrpSpPr>
          <p:cNvPr id="218" name="Google Shape;218;p17"/>
          <p:cNvGrpSpPr/>
          <p:nvPr/>
        </p:nvGrpSpPr>
        <p:grpSpPr>
          <a:xfrm>
            <a:off x="609592" y="2829220"/>
            <a:ext cx="657369" cy="657369"/>
            <a:chOff x="798268" y="2121914"/>
            <a:chExt cx="493027" cy="493027"/>
          </a:xfrm>
        </p:grpSpPr>
        <p:sp>
          <p:nvSpPr>
            <p:cNvPr id="219" name="Google Shape;219;p17"/>
            <p:cNvSpPr txBox="1"/>
            <p:nvPr/>
          </p:nvSpPr>
          <p:spPr>
            <a:xfrm>
              <a:off x="834575" y="2127499"/>
              <a:ext cx="413700" cy="407100"/>
            </a:xfrm>
            <a:prstGeom prst="rect">
              <a:avLst/>
            </a:prstGeom>
            <a:noFill/>
            <a:ln>
              <a:noFill/>
            </a:ln>
          </p:spPr>
          <p:txBody>
            <a:bodyPr spcFirstLastPara="1" wrap="square" lIns="121900" tIns="121900" rIns="121900" bIns="121900" anchor="ctr" anchorCtr="0">
              <a:noAutofit/>
            </a:bodyPr>
            <a:lstStyle/>
            <a:p>
              <a:pPr algn="ctr"/>
              <a:r>
                <a:rPr lang="en" sz="2800">
                  <a:solidFill>
                    <a:srgbClr val="FFFFFF"/>
                  </a:solidFill>
                  <a:latin typeface="Fira Sans Medium"/>
                  <a:ea typeface="Fira Sans Medium"/>
                  <a:cs typeface="Fira Sans Medium"/>
                  <a:sym typeface="Fira Sans Medium"/>
                </a:rPr>
                <a:t>1</a:t>
              </a:r>
              <a:endParaRPr sz="2800">
                <a:solidFill>
                  <a:srgbClr val="FFFFFF"/>
                </a:solidFill>
                <a:latin typeface="Fira Sans Medium"/>
                <a:ea typeface="Fira Sans Medium"/>
                <a:cs typeface="Fira Sans Medium"/>
                <a:sym typeface="Fira Sans Medium"/>
              </a:endParaRPr>
            </a:p>
          </p:txBody>
        </p:sp>
        <p:sp>
          <p:nvSpPr>
            <p:cNvPr id="220" name="Google Shape;220;p17"/>
            <p:cNvSpPr/>
            <p:nvPr/>
          </p:nvSpPr>
          <p:spPr>
            <a:xfrm>
              <a:off x="815817" y="2139464"/>
              <a:ext cx="457957" cy="457957"/>
            </a:xfrm>
            <a:custGeom>
              <a:avLst/>
              <a:gdLst/>
              <a:ahLst/>
              <a:cxnLst/>
              <a:rect l="l" t="t" r="r" b="b"/>
              <a:pathLst>
                <a:path w="15709" h="15709" extrusionOk="0">
                  <a:moveTo>
                    <a:pt x="7854" y="0"/>
                  </a:moveTo>
                  <a:cubicBezTo>
                    <a:pt x="3516" y="0"/>
                    <a:pt x="0" y="3516"/>
                    <a:pt x="0" y="7854"/>
                  </a:cubicBezTo>
                  <a:cubicBezTo>
                    <a:pt x="0" y="12193"/>
                    <a:pt x="3516" y="15708"/>
                    <a:pt x="7854" y="15708"/>
                  </a:cubicBezTo>
                  <a:cubicBezTo>
                    <a:pt x="12193" y="15708"/>
                    <a:pt x="15708" y="12193"/>
                    <a:pt x="15708" y="7854"/>
                  </a:cubicBezTo>
                  <a:cubicBezTo>
                    <a:pt x="15708" y="3516"/>
                    <a:pt x="12193" y="0"/>
                    <a:pt x="7854" y="0"/>
                  </a:cubicBezTo>
                  <a:close/>
                </a:path>
              </a:pathLst>
            </a:custGeom>
            <a:gradFill>
              <a:gsLst>
                <a:gs pos="0">
                  <a:srgbClr val="FFAB40"/>
                </a:gs>
                <a:gs pos="100000">
                  <a:srgbClr val="F8615A"/>
                </a:gs>
              </a:gsLst>
              <a:lin ang="3599321" scaled="0"/>
            </a:gradFill>
            <a:ln>
              <a:noFill/>
            </a:ln>
          </p:spPr>
          <p:txBody>
            <a:bodyPr spcFirstLastPara="1" wrap="square" lIns="121900" tIns="121900" rIns="121900" bIns="121900" anchor="ctr" anchorCtr="0">
              <a:noAutofit/>
            </a:bodyPr>
            <a:lstStyle/>
            <a:p>
              <a:endParaRPr sz="2400"/>
            </a:p>
          </p:txBody>
        </p:sp>
        <p:sp>
          <p:nvSpPr>
            <p:cNvPr id="221" name="Google Shape;221;p17"/>
            <p:cNvSpPr/>
            <p:nvPr/>
          </p:nvSpPr>
          <p:spPr>
            <a:xfrm>
              <a:off x="798268" y="2121914"/>
              <a:ext cx="493027" cy="493027"/>
            </a:xfrm>
            <a:custGeom>
              <a:avLst/>
              <a:gdLst/>
              <a:ahLst/>
              <a:cxnLst/>
              <a:rect l="l" t="t" r="r" b="b"/>
              <a:pathLst>
                <a:path w="16912" h="16912" extrusionOk="0">
                  <a:moveTo>
                    <a:pt x="8456" y="1172"/>
                  </a:moveTo>
                  <a:cubicBezTo>
                    <a:pt x="12447" y="1172"/>
                    <a:pt x="15709" y="4434"/>
                    <a:pt x="15709" y="8456"/>
                  </a:cubicBezTo>
                  <a:cubicBezTo>
                    <a:pt x="15709" y="12447"/>
                    <a:pt x="12447" y="15708"/>
                    <a:pt x="8456" y="15708"/>
                  </a:cubicBezTo>
                  <a:cubicBezTo>
                    <a:pt x="4434" y="15708"/>
                    <a:pt x="1172" y="12447"/>
                    <a:pt x="1172" y="8456"/>
                  </a:cubicBezTo>
                  <a:cubicBezTo>
                    <a:pt x="1172" y="4434"/>
                    <a:pt x="4434" y="1172"/>
                    <a:pt x="8456" y="1172"/>
                  </a:cubicBezTo>
                  <a:close/>
                  <a:moveTo>
                    <a:pt x="8456" y="1"/>
                  </a:moveTo>
                  <a:cubicBezTo>
                    <a:pt x="3801" y="1"/>
                    <a:pt x="1" y="3801"/>
                    <a:pt x="1" y="8456"/>
                  </a:cubicBezTo>
                  <a:cubicBezTo>
                    <a:pt x="1" y="13112"/>
                    <a:pt x="3801" y="16912"/>
                    <a:pt x="8456" y="16912"/>
                  </a:cubicBezTo>
                  <a:cubicBezTo>
                    <a:pt x="13112" y="16912"/>
                    <a:pt x="16912" y="13112"/>
                    <a:pt x="16912" y="8456"/>
                  </a:cubicBezTo>
                  <a:cubicBezTo>
                    <a:pt x="16912" y="3801"/>
                    <a:pt x="13112" y="1"/>
                    <a:pt x="8456"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22" name="Google Shape;222;p17"/>
            <p:cNvSpPr/>
            <p:nvPr/>
          </p:nvSpPr>
          <p:spPr>
            <a:xfrm>
              <a:off x="896133" y="2241002"/>
              <a:ext cx="304702" cy="254647"/>
            </a:xfrm>
            <a:custGeom>
              <a:avLst/>
              <a:gdLst/>
              <a:ahLst/>
              <a:cxnLst/>
              <a:rect l="l" t="t" r="r" b="b"/>
              <a:pathLst>
                <a:path w="10452" h="8735" extrusionOk="0">
                  <a:moveTo>
                    <a:pt x="4213" y="1933"/>
                  </a:moveTo>
                  <a:cubicBezTo>
                    <a:pt x="4371" y="1933"/>
                    <a:pt x="4466" y="2059"/>
                    <a:pt x="4466" y="2186"/>
                  </a:cubicBezTo>
                  <a:cubicBezTo>
                    <a:pt x="4466" y="2313"/>
                    <a:pt x="4371" y="2439"/>
                    <a:pt x="4213" y="2439"/>
                  </a:cubicBezTo>
                  <a:cubicBezTo>
                    <a:pt x="3769" y="2439"/>
                    <a:pt x="3389" y="2788"/>
                    <a:pt x="3389" y="3263"/>
                  </a:cubicBezTo>
                  <a:cubicBezTo>
                    <a:pt x="3389" y="3390"/>
                    <a:pt x="3262" y="3516"/>
                    <a:pt x="3136" y="3516"/>
                  </a:cubicBezTo>
                  <a:cubicBezTo>
                    <a:pt x="3009" y="3516"/>
                    <a:pt x="2882" y="3390"/>
                    <a:pt x="2882" y="3263"/>
                  </a:cubicBezTo>
                  <a:cubicBezTo>
                    <a:pt x="2914" y="2535"/>
                    <a:pt x="3484" y="1933"/>
                    <a:pt x="4213" y="1933"/>
                  </a:cubicBezTo>
                  <a:close/>
                  <a:moveTo>
                    <a:pt x="7020" y="3147"/>
                  </a:moveTo>
                  <a:cubicBezTo>
                    <a:pt x="7073" y="3147"/>
                    <a:pt x="7121" y="3162"/>
                    <a:pt x="7158" y="3200"/>
                  </a:cubicBezTo>
                  <a:cubicBezTo>
                    <a:pt x="7221" y="3263"/>
                    <a:pt x="7253" y="3358"/>
                    <a:pt x="7221" y="3421"/>
                  </a:cubicBezTo>
                  <a:cubicBezTo>
                    <a:pt x="7094" y="4150"/>
                    <a:pt x="6493" y="4720"/>
                    <a:pt x="5764" y="4846"/>
                  </a:cubicBezTo>
                  <a:cubicBezTo>
                    <a:pt x="5543" y="5416"/>
                    <a:pt x="5004" y="5796"/>
                    <a:pt x="4403" y="5796"/>
                  </a:cubicBezTo>
                  <a:cubicBezTo>
                    <a:pt x="4244" y="5796"/>
                    <a:pt x="4149" y="5670"/>
                    <a:pt x="4149" y="5543"/>
                  </a:cubicBezTo>
                  <a:cubicBezTo>
                    <a:pt x="4149" y="5416"/>
                    <a:pt x="4276" y="5290"/>
                    <a:pt x="4403" y="5290"/>
                  </a:cubicBezTo>
                  <a:cubicBezTo>
                    <a:pt x="4751" y="5290"/>
                    <a:pt x="5068" y="5131"/>
                    <a:pt x="5226" y="4815"/>
                  </a:cubicBezTo>
                  <a:cubicBezTo>
                    <a:pt x="4846" y="4751"/>
                    <a:pt x="4466" y="4561"/>
                    <a:pt x="4213" y="4276"/>
                  </a:cubicBezTo>
                  <a:cubicBezTo>
                    <a:pt x="4118" y="4181"/>
                    <a:pt x="4118" y="4023"/>
                    <a:pt x="4213" y="3928"/>
                  </a:cubicBezTo>
                  <a:cubicBezTo>
                    <a:pt x="4271" y="3884"/>
                    <a:pt x="4330" y="3860"/>
                    <a:pt x="4386" y="3860"/>
                  </a:cubicBezTo>
                  <a:cubicBezTo>
                    <a:pt x="4450" y="3860"/>
                    <a:pt x="4510" y="3892"/>
                    <a:pt x="4561" y="3960"/>
                  </a:cubicBezTo>
                  <a:cubicBezTo>
                    <a:pt x="4814" y="4213"/>
                    <a:pt x="5163" y="4371"/>
                    <a:pt x="5511" y="4371"/>
                  </a:cubicBezTo>
                  <a:cubicBezTo>
                    <a:pt x="6113" y="4371"/>
                    <a:pt x="6651" y="3928"/>
                    <a:pt x="6746" y="3326"/>
                  </a:cubicBezTo>
                  <a:cubicBezTo>
                    <a:pt x="6778" y="3263"/>
                    <a:pt x="6841" y="3168"/>
                    <a:pt x="6904" y="3168"/>
                  </a:cubicBezTo>
                  <a:cubicBezTo>
                    <a:pt x="6944" y="3155"/>
                    <a:pt x="6983" y="3147"/>
                    <a:pt x="7020" y="3147"/>
                  </a:cubicBezTo>
                  <a:close/>
                  <a:moveTo>
                    <a:pt x="6113" y="1"/>
                  </a:moveTo>
                  <a:cubicBezTo>
                    <a:pt x="5994" y="1"/>
                    <a:pt x="5875" y="33"/>
                    <a:pt x="5764" y="96"/>
                  </a:cubicBezTo>
                  <a:cubicBezTo>
                    <a:pt x="5543" y="223"/>
                    <a:pt x="5416" y="444"/>
                    <a:pt x="5416" y="698"/>
                  </a:cubicBezTo>
                  <a:cubicBezTo>
                    <a:pt x="5416" y="856"/>
                    <a:pt x="5321" y="951"/>
                    <a:pt x="5163" y="951"/>
                  </a:cubicBezTo>
                  <a:cubicBezTo>
                    <a:pt x="5036" y="951"/>
                    <a:pt x="4941" y="856"/>
                    <a:pt x="4941" y="698"/>
                  </a:cubicBezTo>
                  <a:cubicBezTo>
                    <a:pt x="4941" y="571"/>
                    <a:pt x="4973" y="413"/>
                    <a:pt x="5004" y="286"/>
                  </a:cubicBezTo>
                  <a:cubicBezTo>
                    <a:pt x="4751" y="128"/>
                    <a:pt x="4466" y="33"/>
                    <a:pt x="4149" y="33"/>
                  </a:cubicBezTo>
                  <a:cubicBezTo>
                    <a:pt x="3452" y="33"/>
                    <a:pt x="2851" y="476"/>
                    <a:pt x="2661" y="1173"/>
                  </a:cubicBezTo>
                  <a:cubicBezTo>
                    <a:pt x="2635" y="1278"/>
                    <a:pt x="2543" y="1339"/>
                    <a:pt x="2440" y="1339"/>
                  </a:cubicBezTo>
                  <a:cubicBezTo>
                    <a:pt x="2419" y="1339"/>
                    <a:pt x="2397" y="1337"/>
                    <a:pt x="2376" y="1331"/>
                  </a:cubicBezTo>
                  <a:cubicBezTo>
                    <a:pt x="2249" y="1299"/>
                    <a:pt x="2186" y="1173"/>
                    <a:pt x="2186" y="1046"/>
                  </a:cubicBezTo>
                  <a:cubicBezTo>
                    <a:pt x="2217" y="951"/>
                    <a:pt x="2249" y="856"/>
                    <a:pt x="2281" y="793"/>
                  </a:cubicBezTo>
                  <a:cubicBezTo>
                    <a:pt x="2217" y="761"/>
                    <a:pt x="2154" y="761"/>
                    <a:pt x="2091" y="761"/>
                  </a:cubicBezTo>
                  <a:cubicBezTo>
                    <a:pt x="1616" y="761"/>
                    <a:pt x="1204" y="1109"/>
                    <a:pt x="1141" y="1584"/>
                  </a:cubicBezTo>
                  <a:cubicBezTo>
                    <a:pt x="1489" y="1616"/>
                    <a:pt x="1806" y="1774"/>
                    <a:pt x="1996" y="2059"/>
                  </a:cubicBezTo>
                  <a:cubicBezTo>
                    <a:pt x="2091" y="2186"/>
                    <a:pt x="2059" y="2313"/>
                    <a:pt x="1964" y="2408"/>
                  </a:cubicBezTo>
                  <a:cubicBezTo>
                    <a:pt x="1925" y="2434"/>
                    <a:pt x="1874" y="2449"/>
                    <a:pt x="1822" y="2449"/>
                  </a:cubicBezTo>
                  <a:cubicBezTo>
                    <a:pt x="1749" y="2449"/>
                    <a:pt x="1671" y="2419"/>
                    <a:pt x="1616" y="2344"/>
                  </a:cubicBezTo>
                  <a:cubicBezTo>
                    <a:pt x="1502" y="2203"/>
                    <a:pt x="1338" y="2086"/>
                    <a:pt x="1146" y="2086"/>
                  </a:cubicBezTo>
                  <a:cubicBezTo>
                    <a:pt x="1123" y="2086"/>
                    <a:pt x="1100" y="2088"/>
                    <a:pt x="1077" y="2091"/>
                  </a:cubicBezTo>
                  <a:cubicBezTo>
                    <a:pt x="761" y="2091"/>
                    <a:pt x="476" y="2281"/>
                    <a:pt x="412" y="2598"/>
                  </a:cubicBezTo>
                  <a:cubicBezTo>
                    <a:pt x="317" y="2883"/>
                    <a:pt x="444" y="3200"/>
                    <a:pt x="729" y="3358"/>
                  </a:cubicBezTo>
                  <a:cubicBezTo>
                    <a:pt x="824" y="3421"/>
                    <a:pt x="856" y="3580"/>
                    <a:pt x="792" y="3706"/>
                  </a:cubicBezTo>
                  <a:cubicBezTo>
                    <a:pt x="751" y="3768"/>
                    <a:pt x="671" y="3803"/>
                    <a:pt x="593" y="3803"/>
                  </a:cubicBezTo>
                  <a:cubicBezTo>
                    <a:pt x="551" y="3803"/>
                    <a:pt x="509" y="3792"/>
                    <a:pt x="476" y="3770"/>
                  </a:cubicBezTo>
                  <a:cubicBezTo>
                    <a:pt x="381" y="3706"/>
                    <a:pt x="286" y="3643"/>
                    <a:pt x="191" y="3548"/>
                  </a:cubicBezTo>
                  <a:cubicBezTo>
                    <a:pt x="64" y="3801"/>
                    <a:pt x="1" y="4086"/>
                    <a:pt x="1" y="4371"/>
                  </a:cubicBezTo>
                  <a:cubicBezTo>
                    <a:pt x="1" y="5416"/>
                    <a:pt x="856" y="6271"/>
                    <a:pt x="1932" y="6271"/>
                  </a:cubicBezTo>
                  <a:cubicBezTo>
                    <a:pt x="2059" y="6271"/>
                    <a:pt x="2217" y="6240"/>
                    <a:pt x="2376" y="6208"/>
                  </a:cubicBezTo>
                  <a:cubicBezTo>
                    <a:pt x="2344" y="6081"/>
                    <a:pt x="2344" y="5986"/>
                    <a:pt x="2344" y="5860"/>
                  </a:cubicBezTo>
                  <a:cubicBezTo>
                    <a:pt x="2344" y="5828"/>
                    <a:pt x="2344" y="5828"/>
                    <a:pt x="2344" y="5796"/>
                  </a:cubicBezTo>
                  <a:cubicBezTo>
                    <a:pt x="1806" y="5796"/>
                    <a:pt x="1394" y="5353"/>
                    <a:pt x="1394" y="4815"/>
                  </a:cubicBezTo>
                  <a:cubicBezTo>
                    <a:pt x="1394" y="4688"/>
                    <a:pt x="1521" y="4593"/>
                    <a:pt x="1647" y="4593"/>
                  </a:cubicBezTo>
                  <a:cubicBezTo>
                    <a:pt x="1711" y="4593"/>
                    <a:pt x="1774" y="4593"/>
                    <a:pt x="1806" y="4656"/>
                  </a:cubicBezTo>
                  <a:cubicBezTo>
                    <a:pt x="1869" y="4688"/>
                    <a:pt x="1869" y="4751"/>
                    <a:pt x="1869" y="4815"/>
                  </a:cubicBezTo>
                  <a:cubicBezTo>
                    <a:pt x="1869" y="4973"/>
                    <a:pt x="1932" y="5100"/>
                    <a:pt x="2027" y="5195"/>
                  </a:cubicBezTo>
                  <a:cubicBezTo>
                    <a:pt x="2106" y="5273"/>
                    <a:pt x="2227" y="5330"/>
                    <a:pt x="2338" y="5330"/>
                  </a:cubicBezTo>
                  <a:cubicBezTo>
                    <a:pt x="2362" y="5330"/>
                    <a:pt x="2385" y="5327"/>
                    <a:pt x="2407" y="5321"/>
                  </a:cubicBezTo>
                  <a:cubicBezTo>
                    <a:pt x="2439" y="5195"/>
                    <a:pt x="2502" y="5036"/>
                    <a:pt x="2597" y="4910"/>
                  </a:cubicBezTo>
                  <a:cubicBezTo>
                    <a:pt x="2629" y="4846"/>
                    <a:pt x="2724" y="4783"/>
                    <a:pt x="2787" y="4783"/>
                  </a:cubicBezTo>
                  <a:cubicBezTo>
                    <a:pt x="2882" y="4783"/>
                    <a:pt x="2977" y="4846"/>
                    <a:pt x="3009" y="4910"/>
                  </a:cubicBezTo>
                  <a:cubicBezTo>
                    <a:pt x="3041" y="5005"/>
                    <a:pt x="3041" y="5100"/>
                    <a:pt x="3009" y="5163"/>
                  </a:cubicBezTo>
                  <a:cubicBezTo>
                    <a:pt x="2787" y="5511"/>
                    <a:pt x="2756" y="5923"/>
                    <a:pt x="2882" y="6303"/>
                  </a:cubicBezTo>
                  <a:cubicBezTo>
                    <a:pt x="3041" y="6746"/>
                    <a:pt x="3421" y="7095"/>
                    <a:pt x="3896" y="7190"/>
                  </a:cubicBezTo>
                  <a:cubicBezTo>
                    <a:pt x="3964" y="7199"/>
                    <a:pt x="4033" y="7203"/>
                    <a:pt x="4101" y="7203"/>
                  </a:cubicBezTo>
                  <a:cubicBezTo>
                    <a:pt x="4505" y="7203"/>
                    <a:pt x="4892" y="7045"/>
                    <a:pt x="5163" y="6746"/>
                  </a:cubicBezTo>
                  <a:cubicBezTo>
                    <a:pt x="5258" y="6651"/>
                    <a:pt x="5353" y="6651"/>
                    <a:pt x="5448" y="6651"/>
                  </a:cubicBezTo>
                  <a:cubicBezTo>
                    <a:pt x="5693" y="6774"/>
                    <a:pt x="5958" y="6821"/>
                    <a:pt x="6227" y="6821"/>
                  </a:cubicBezTo>
                  <a:cubicBezTo>
                    <a:pt x="6304" y="6821"/>
                    <a:pt x="6383" y="6817"/>
                    <a:pt x="6461" y="6810"/>
                  </a:cubicBezTo>
                  <a:cubicBezTo>
                    <a:pt x="6651" y="6810"/>
                    <a:pt x="6841" y="6778"/>
                    <a:pt x="6999" y="6715"/>
                  </a:cubicBezTo>
                  <a:cubicBezTo>
                    <a:pt x="7025" y="6706"/>
                    <a:pt x="7048" y="6702"/>
                    <a:pt x="7070" y="6702"/>
                  </a:cubicBezTo>
                  <a:cubicBezTo>
                    <a:pt x="7128" y="6702"/>
                    <a:pt x="7175" y="6732"/>
                    <a:pt x="7221" y="6778"/>
                  </a:cubicBezTo>
                  <a:cubicBezTo>
                    <a:pt x="7284" y="6841"/>
                    <a:pt x="7316" y="6936"/>
                    <a:pt x="7316" y="7000"/>
                  </a:cubicBezTo>
                  <a:cubicBezTo>
                    <a:pt x="7284" y="7095"/>
                    <a:pt x="7221" y="7158"/>
                    <a:pt x="7126" y="7190"/>
                  </a:cubicBezTo>
                  <a:cubicBezTo>
                    <a:pt x="6968" y="7221"/>
                    <a:pt x="6778" y="7253"/>
                    <a:pt x="6619" y="7285"/>
                  </a:cubicBezTo>
                  <a:cubicBezTo>
                    <a:pt x="6714" y="7570"/>
                    <a:pt x="6968" y="7792"/>
                    <a:pt x="7696" y="8013"/>
                  </a:cubicBezTo>
                  <a:cubicBezTo>
                    <a:pt x="8013" y="8108"/>
                    <a:pt x="8298" y="8330"/>
                    <a:pt x="8520" y="8583"/>
                  </a:cubicBezTo>
                  <a:cubicBezTo>
                    <a:pt x="8612" y="8676"/>
                    <a:pt x="8739" y="8735"/>
                    <a:pt x="8862" y="8735"/>
                  </a:cubicBezTo>
                  <a:cubicBezTo>
                    <a:pt x="8907" y="8735"/>
                    <a:pt x="8952" y="8727"/>
                    <a:pt x="8995" y="8710"/>
                  </a:cubicBezTo>
                  <a:cubicBezTo>
                    <a:pt x="9121" y="8647"/>
                    <a:pt x="9216" y="8488"/>
                    <a:pt x="9216" y="8362"/>
                  </a:cubicBezTo>
                  <a:cubicBezTo>
                    <a:pt x="9216" y="8298"/>
                    <a:pt x="9216" y="8267"/>
                    <a:pt x="9216" y="8235"/>
                  </a:cubicBezTo>
                  <a:cubicBezTo>
                    <a:pt x="9153" y="8045"/>
                    <a:pt x="9058" y="7855"/>
                    <a:pt x="8963" y="7665"/>
                  </a:cubicBezTo>
                  <a:cubicBezTo>
                    <a:pt x="8773" y="7760"/>
                    <a:pt x="8583" y="7792"/>
                    <a:pt x="8393" y="7823"/>
                  </a:cubicBezTo>
                  <a:lnTo>
                    <a:pt x="8330" y="7823"/>
                  </a:lnTo>
                  <a:cubicBezTo>
                    <a:pt x="8203" y="7823"/>
                    <a:pt x="8108" y="7728"/>
                    <a:pt x="8108" y="7602"/>
                  </a:cubicBezTo>
                  <a:cubicBezTo>
                    <a:pt x="8108" y="7475"/>
                    <a:pt x="8171" y="7380"/>
                    <a:pt x="8298" y="7348"/>
                  </a:cubicBezTo>
                  <a:cubicBezTo>
                    <a:pt x="8868" y="7253"/>
                    <a:pt x="9375" y="6936"/>
                    <a:pt x="9691" y="6430"/>
                  </a:cubicBezTo>
                  <a:lnTo>
                    <a:pt x="9691" y="6430"/>
                  </a:lnTo>
                  <a:cubicBezTo>
                    <a:pt x="9467" y="6514"/>
                    <a:pt x="9237" y="6555"/>
                    <a:pt x="9008" y="6555"/>
                  </a:cubicBezTo>
                  <a:cubicBezTo>
                    <a:pt x="8720" y="6555"/>
                    <a:pt x="8436" y="6490"/>
                    <a:pt x="8171" y="6366"/>
                  </a:cubicBezTo>
                  <a:cubicBezTo>
                    <a:pt x="8045" y="6271"/>
                    <a:pt x="7918" y="6208"/>
                    <a:pt x="7791" y="6113"/>
                  </a:cubicBezTo>
                  <a:cubicBezTo>
                    <a:pt x="7668" y="6162"/>
                    <a:pt x="7541" y="6186"/>
                    <a:pt x="7416" y="6186"/>
                  </a:cubicBezTo>
                  <a:cubicBezTo>
                    <a:pt x="7057" y="6186"/>
                    <a:pt x="6712" y="5990"/>
                    <a:pt x="6524" y="5638"/>
                  </a:cubicBezTo>
                  <a:cubicBezTo>
                    <a:pt x="6461" y="5511"/>
                    <a:pt x="6524" y="5385"/>
                    <a:pt x="6651" y="5321"/>
                  </a:cubicBezTo>
                  <a:cubicBezTo>
                    <a:pt x="6683" y="5300"/>
                    <a:pt x="6721" y="5290"/>
                    <a:pt x="6761" y="5290"/>
                  </a:cubicBezTo>
                  <a:cubicBezTo>
                    <a:pt x="6841" y="5290"/>
                    <a:pt x="6926" y="5332"/>
                    <a:pt x="6968" y="5416"/>
                  </a:cubicBezTo>
                  <a:cubicBezTo>
                    <a:pt x="7031" y="5543"/>
                    <a:pt x="7158" y="5638"/>
                    <a:pt x="7284" y="5670"/>
                  </a:cubicBezTo>
                  <a:cubicBezTo>
                    <a:pt x="7342" y="5681"/>
                    <a:pt x="7396" y="5689"/>
                    <a:pt x="7447" y="5689"/>
                  </a:cubicBezTo>
                  <a:cubicBezTo>
                    <a:pt x="7536" y="5689"/>
                    <a:pt x="7616" y="5667"/>
                    <a:pt x="7696" y="5606"/>
                  </a:cubicBezTo>
                  <a:cubicBezTo>
                    <a:pt x="7918" y="5480"/>
                    <a:pt x="7981" y="5195"/>
                    <a:pt x="7855" y="4973"/>
                  </a:cubicBezTo>
                  <a:cubicBezTo>
                    <a:pt x="7823" y="4846"/>
                    <a:pt x="7855" y="4720"/>
                    <a:pt x="7981" y="4656"/>
                  </a:cubicBezTo>
                  <a:cubicBezTo>
                    <a:pt x="8023" y="4635"/>
                    <a:pt x="8066" y="4625"/>
                    <a:pt x="8106" y="4625"/>
                  </a:cubicBezTo>
                  <a:cubicBezTo>
                    <a:pt x="8185" y="4625"/>
                    <a:pt x="8256" y="4667"/>
                    <a:pt x="8298" y="4751"/>
                  </a:cubicBezTo>
                  <a:cubicBezTo>
                    <a:pt x="8456" y="5100"/>
                    <a:pt x="8425" y="5511"/>
                    <a:pt x="8203" y="5796"/>
                  </a:cubicBezTo>
                  <a:cubicBezTo>
                    <a:pt x="8266" y="5860"/>
                    <a:pt x="8330" y="5891"/>
                    <a:pt x="8393" y="5923"/>
                  </a:cubicBezTo>
                  <a:cubicBezTo>
                    <a:pt x="8587" y="6026"/>
                    <a:pt x="8798" y="6075"/>
                    <a:pt x="9008" y="6075"/>
                  </a:cubicBezTo>
                  <a:cubicBezTo>
                    <a:pt x="9379" y="6075"/>
                    <a:pt x="9745" y="5921"/>
                    <a:pt x="10008" y="5638"/>
                  </a:cubicBezTo>
                  <a:cubicBezTo>
                    <a:pt x="10356" y="5258"/>
                    <a:pt x="10451" y="4688"/>
                    <a:pt x="10230" y="4213"/>
                  </a:cubicBezTo>
                  <a:lnTo>
                    <a:pt x="10230" y="4213"/>
                  </a:lnTo>
                  <a:cubicBezTo>
                    <a:pt x="10166" y="4276"/>
                    <a:pt x="10071" y="4340"/>
                    <a:pt x="9976" y="4403"/>
                  </a:cubicBezTo>
                  <a:cubicBezTo>
                    <a:pt x="9946" y="4410"/>
                    <a:pt x="9915" y="4414"/>
                    <a:pt x="9883" y="4414"/>
                  </a:cubicBezTo>
                  <a:cubicBezTo>
                    <a:pt x="9782" y="4414"/>
                    <a:pt x="9684" y="4373"/>
                    <a:pt x="9660" y="4276"/>
                  </a:cubicBezTo>
                  <a:cubicBezTo>
                    <a:pt x="9596" y="4150"/>
                    <a:pt x="9628" y="4023"/>
                    <a:pt x="9755" y="3960"/>
                  </a:cubicBezTo>
                  <a:cubicBezTo>
                    <a:pt x="9881" y="3896"/>
                    <a:pt x="10008" y="3801"/>
                    <a:pt x="10071" y="3675"/>
                  </a:cubicBezTo>
                  <a:cubicBezTo>
                    <a:pt x="10230" y="3390"/>
                    <a:pt x="10166" y="3010"/>
                    <a:pt x="9945" y="2820"/>
                  </a:cubicBezTo>
                  <a:cubicBezTo>
                    <a:pt x="9803" y="2696"/>
                    <a:pt x="9623" y="2631"/>
                    <a:pt x="9447" y="2631"/>
                  </a:cubicBezTo>
                  <a:cubicBezTo>
                    <a:pt x="9307" y="2631"/>
                    <a:pt x="9170" y="2672"/>
                    <a:pt x="9058" y="2756"/>
                  </a:cubicBezTo>
                  <a:cubicBezTo>
                    <a:pt x="9018" y="2796"/>
                    <a:pt x="8967" y="2814"/>
                    <a:pt x="8915" y="2814"/>
                  </a:cubicBezTo>
                  <a:cubicBezTo>
                    <a:pt x="8841" y="2814"/>
                    <a:pt x="8765" y="2780"/>
                    <a:pt x="8710" y="2725"/>
                  </a:cubicBezTo>
                  <a:cubicBezTo>
                    <a:pt x="8646" y="2630"/>
                    <a:pt x="8646" y="2471"/>
                    <a:pt x="8773" y="2376"/>
                  </a:cubicBezTo>
                  <a:cubicBezTo>
                    <a:pt x="8900" y="2281"/>
                    <a:pt x="9026" y="2218"/>
                    <a:pt x="9185" y="2186"/>
                  </a:cubicBezTo>
                  <a:cubicBezTo>
                    <a:pt x="8995" y="1268"/>
                    <a:pt x="8203" y="603"/>
                    <a:pt x="7284" y="571"/>
                  </a:cubicBezTo>
                  <a:cubicBezTo>
                    <a:pt x="7284" y="634"/>
                    <a:pt x="7284" y="666"/>
                    <a:pt x="7284" y="698"/>
                  </a:cubicBezTo>
                  <a:cubicBezTo>
                    <a:pt x="7284" y="856"/>
                    <a:pt x="7189" y="951"/>
                    <a:pt x="7031" y="951"/>
                  </a:cubicBezTo>
                  <a:cubicBezTo>
                    <a:pt x="6904" y="951"/>
                    <a:pt x="6809" y="856"/>
                    <a:pt x="6809" y="698"/>
                  </a:cubicBezTo>
                  <a:cubicBezTo>
                    <a:pt x="6809" y="444"/>
                    <a:pt x="6683" y="223"/>
                    <a:pt x="6461" y="96"/>
                  </a:cubicBezTo>
                  <a:cubicBezTo>
                    <a:pt x="6350" y="33"/>
                    <a:pt x="6231" y="1"/>
                    <a:pt x="6113"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grpSp>
        <p:nvGrpSpPr>
          <p:cNvPr id="223" name="Google Shape;223;p17"/>
          <p:cNvGrpSpPr/>
          <p:nvPr/>
        </p:nvGrpSpPr>
        <p:grpSpPr>
          <a:xfrm>
            <a:off x="10925042" y="2829220"/>
            <a:ext cx="657369" cy="657369"/>
            <a:chOff x="7852706" y="2121914"/>
            <a:chExt cx="493027" cy="493027"/>
          </a:xfrm>
        </p:grpSpPr>
        <p:sp>
          <p:nvSpPr>
            <p:cNvPr id="224" name="Google Shape;224;p17"/>
            <p:cNvSpPr/>
            <p:nvPr/>
          </p:nvSpPr>
          <p:spPr>
            <a:xfrm>
              <a:off x="7870227" y="2139464"/>
              <a:ext cx="457957" cy="457957"/>
            </a:xfrm>
            <a:custGeom>
              <a:avLst/>
              <a:gdLst/>
              <a:ahLst/>
              <a:cxnLst/>
              <a:rect l="l" t="t" r="r" b="b"/>
              <a:pathLst>
                <a:path w="15709" h="15709" extrusionOk="0">
                  <a:moveTo>
                    <a:pt x="7855" y="0"/>
                  </a:moveTo>
                  <a:cubicBezTo>
                    <a:pt x="3516" y="0"/>
                    <a:pt x="1" y="3516"/>
                    <a:pt x="1" y="7854"/>
                  </a:cubicBezTo>
                  <a:cubicBezTo>
                    <a:pt x="1" y="12193"/>
                    <a:pt x="3516" y="15708"/>
                    <a:pt x="7855" y="15708"/>
                  </a:cubicBezTo>
                  <a:cubicBezTo>
                    <a:pt x="12193" y="15708"/>
                    <a:pt x="15709" y="12193"/>
                    <a:pt x="15709" y="7854"/>
                  </a:cubicBezTo>
                  <a:cubicBezTo>
                    <a:pt x="15709" y="3516"/>
                    <a:pt x="12193" y="0"/>
                    <a:pt x="7855" y="0"/>
                  </a:cubicBezTo>
                  <a:close/>
                </a:path>
              </a:pathLst>
            </a:custGeom>
            <a:gradFill>
              <a:gsLst>
                <a:gs pos="0">
                  <a:srgbClr val="960E4F"/>
                </a:gs>
                <a:gs pos="100000">
                  <a:srgbClr val="F8615A"/>
                </a:gs>
              </a:gsLst>
              <a:lin ang="16200038" scaled="0"/>
            </a:gradFill>
            <a:ln>
              <a:noFill/>
            </a:ln>
          </p:spPr>
          <p:txBody>
            <a:bodyPr spcFirstLastPara="1" wrap="square" lIns="121900" tIns="121900" rIns="121900" bIns="121900" anchor="ctr" anchorCtr="0">
              <a:noAutofit/>
            </a:bodyPr>
            <a:lstStyle/>
            <a:p>
              <a:endParaRPr sz="2400"/>
            </a:p>
          </p:txBody>
        </p:sp>
        <p:sp>
          <p:nvSpPr>
            <p:cNvPr id="225" name="Google Shape;225;p17"/>
            <p:cNvSpPr/>
            <p:nvPr/>
          </p:nvSpPr>
          <p:spPr>
            <a:xfrm>
              <a:off x="7852706" y="2121914"/>
              <a:ext cx="493027" cy="493027"/>
            </a:xfrm>
            <a:custGeom>
              <a:avLst/>
              <a:gdLst/>
              <a:ahLst/>
              <a:cxnLst/>
              <a:rect l="l" t="t" r="r" b="b"/>
              <a:pathLst>
                <a:path w="16912" h="16912" extrusionOk="0">
                  <a:moveTo>
                    <a:pt x="8456" y="1172"/>
                  </a:moveTo>
                  <a:cubicBezTo>
                    <a:pt x="12446" y="1172"/>
                    <a:pt x="15708" y="4434"/>
                    <a:pt x="15708" y="8456"/>
                  </a:cubicBezTo>
                  <a:cubicBezTo>
                    <a:pt x="15708" y="12447"/>
                    <a:pt x="12446" y="15708"/>
                    <a:pt x="8456" y="15708"/>
                  </a:cubicBezTo>
                  <a:cubicBezTo>
                    <a:pt x="4434" y="15708"/>
                    <a:pt x="1172" y="12447"/>
                    <a:pt x="1172" y="8456"/>
                  </a:cubicBezTo>
                  <a:cubicBezTo>
                    <a:pt x="1172" y="4434"/>
                    <a:pt x="4434" y="1172"/>
                    <a:pt x="8456" y="1172"/>
                  </a:cubicBezTo>
                  <a:close/>
                  <a:moveTo>
                    <a:pt x="8456" y="1"/>
                  </a:moveTo>
                  <a:cubicBezTo>
                    <a:pt x="3800" y="1"/>
                    <a:pt x="0" y="3801"/>
                    <a:pt x="0" y="8456"/>
                  </a:cubicBezTo>
                  <a:cubicBezTo>
                    <a:pt x="0" y="13112"/>
                    <a:pt x="3800" y="16912"/>
                    <a:pt x="8456" y="16912"/>
                  </a:cubicBezTo>
                  <a:cubicBezTo>
                    <a:pt x="13111" y="16912"/>
                    <a:pt x="16911" y="13112"/>
                    <a:pt x="16911" y="8456"/>
                  </a:cubicBezTo>
                  <a:cubicBezTo>
                    <a:pt x="16911" y="3801"/>
                    <a:pt x="13111" y="1"/>
                    <a:pt x="8456"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26" name="Google Shape;226;p17"/>
            <p:cNvSpPr/>
            <p:nvPr/>
          </p:nvSpPr>
          <p:spPr>
            <a:xfrm>
              <a:off x="7971794" y="2241002"/>
              <a:ext cx="254822" cy="254851"/>
            </a:xfrm>
            <a:custGeom>
              <a:avLst/>
              <a:gdLst/>
              <a:ahLst/>
              <a:cxnLst/>
              <a:rect l="l" t="t" r="r" b="b"/>
              <a:pathLst>
                <a:path w="8741" h="8742" extrusionOk="0">
                  <a:moveTo>
                    <a:pt x="4371" y="2471"/>
                  </a:moveTo>
                  <a:cubicBezTo>
                    <a:pt x="5416" y="2471"/>
                    <a:pt x="6271" y="3326"/>
                    <a:pt x="6271" y="4371"/>
                  </a:cubicBezTo>
                  <a:cubicBezTo>
                    <a:pt x="6271" y="5416"/>
                    <a:pt x="5416" y="6271"/>
                    <a:pt x="4371" y="6271"/>
                  </a:cubicBezTo>
                  <a:cubicBezTo>
                    <a:pt x="3326" y="6271"/>
                    <a:pt x="2471" y="5416"/>
                    <a:pt x="2471" y="4371"/>
                  </a:cubicBezTo>
                  <a:cubicBezTo>
                    <a:pt x="2471" y="3326"/>
                    <a:pt x="3326" y="2471"/>
                    <a:pt x="4371" y="2471"/>
                  </a:cubicBezTo>
                  <a:close/>
                  <a:moveTo>
                    <a:pt x="4086" y="1"/>
                  </a:moveTo>
                  <a:cubicBezTo>
                    <a:pt x="3642" y="1"/>
                    <a:pt x="3294" y="349"/>
                    <a:pt x="3294" y="793"/>
                  </a:cubicBezTo>
                  <a:lnTo>
                    <a:pt x="3294" y="983"/>
                  </a:lnTo>
                  <a:cubicBezTo>
                    <a:pt x="3104" y="1046"/>
                    <a:pt x="2914" y="1141"/>
                    <a:pt x="2756" y="1204"/>
                  </a:cubicBezTo>
                  <a:lnTo>
                    <a:pt x="2629" y="1078"/>
                  </a:lnTo>
                  <a:cubicBezTo>
                    <a:pt x="2475" y="924"/>
                    <a:pt x="2268" y="852"/>
                    <a:pt x="2063" y="852"/>
                  </a:cubicBezTo>
                  <a:cubicBezTo>
                    <a:pt x="1848" y="852"/>
                    <a:pt x="1635" y="931"/>
                    <a:pt x="1489" y="1078"/>
                  </a:cubicBezTo>
                  <a:lnTo>
                    <a:pt x="1077" y="1489"/>
                  </a:lnTo>
                  <a:cubicBezTo>
                    <a:pt x="792" y="1774"/>
                    <a:pt x="760" y="2281"/>
                    <a:pt x="1077" y="2598"/>
                  </a:cubicBezTo>
                  <a:lnTo>
                    <a:pt x="1235" y="2756"/>
                  </a:lnTo>
                  <a:cubicBezTo>
                    <a:pt x="1140" y="2915"/>
                    <a:pt x="1045" y="3105"/>
                    <a:pt x="982" y="3295"/>
                  </a:cubicBezTo>
                  <a:lnTo>
                    <a:pt x="792" y="3295"/>
                  </a:lnTo>
                  <a:cubicBezTo>
                    <a:pt x="349" y="3295"/>
                    <a:pt x="0" y="3643"/>
                    <a:pt x="0" y="4086"/>
                  </a:cubicBezTo>
                  <a:lnTo>
                    <a:pt x="0" y="4625"/>
                  </a:lnTo>
                  <a:cubicBezTo>
                    <a:pt x="0" y="5068"/>
                    <a:pt x="349" y="5448"/>
                    <a:pt x="792" y="5448"/>
                  </a:cubicBezTo>
                  <a:lnTo>
                    <a:pt x="982" y="5448"/>
                  </a:lnTo>
                  <a:cubicBezTo>
                    <a:pt x="1045" y="5638"/>
                    <a:pt x="1140" y="5828"/>
                    <a:pt x="1235" y="5986"/>
                  </a:cubicBezTo>
                  <a:lnTo>
                    <a:pt x="1077" y="6113"/>
                  </a:lnTo>
                  <a:cubicBezTo>
                    <a:pt x="760" y="6430"/>
                    <a:pt x="792" y="6936"/>
                    <a:pt x="1077" y="7253"/>
                  </a:cubicBezTo>
                  <a:lnTo>
                    <a:pt x="1489" y="7633"/>
                  </a:lnTo>
                  <a:cubicBezTo>
                    <a:pt x="1631" y="7792"/>
                    <a:pt x="1837" y="7871"/>
                    <a:pt x="2047" y="7871"/>
                  </a:cubicBezTo>
                  <a:cubicBezTo>
                    <a:pt x="2257" y="7871"/>
                    <a:pt x="2471" y="7792"/>
                    <a:pt x="2629" y="7633"/>
                  </a:cubicBezTo>
                  <a:lnTo>
                    <a:pt x="2756" y="7507"/>
                  </a:lnTo>
                  <a:cubicBezTo>
                    <a:pt x="2914" y="7602"/>
                    <a:pt x="3104" y="7665"/>
                    <a:pt x="3294" y="7728"/>
                  </a:cubicBezTo>
                  <a:lnTo>
                    <a:pt x="3294" y="7918"/>
                  </a:lnTo>
                  <a:cubicBezTo>
                    <a:pt x="3294" y="8362"/>
                    <a:pt x="3642" y="8742"/>
                    <a:pt x="4086" y="8742"/>
                  </a:cubicBezTo>
                  <a:lnTo>
                    <a:pt x="4656" y="8742"/>
                  </a:lnTo>
                  <a:cubicBezTo>
                    <a:pt x="5099" y="8742"/>
                    <a:pt x="5447" y="8362"/>
                    <a:pt x="5447" y="7918"/>
                  </a:cubicBezTo>
                  <a:lnTo>
                    <a:pt x="5447" y="7728"/>
                  </a:lnTo>
                  <a:cubicBezTo>
                    <a:pt x="5637" y="7665"/>
                    <a:pt x="5827" y="7602"/>
                    <a:pt x="5986" y="7507"/>
                  </a:cubicBezTo>
                  <a:lnTo>
                    <a:pt x="6112" y="7633"/>
                  </a:lnTo>
                  <a:cubicBezTo>
                    <a:pt x="6271" y="7792"/>
                    <a:pt x="6477" y="7871"/>
                    <a:pt x="6682" y="7871"/>
                  </a:cubicBezTo>
                  <a:cubicBezTo>
                    <a:pt x="6888" y="7871"/>
                    <a:pt x="7094" y="7792"/>
                    <a:pt x="7253" y="7633"/>
                  </a:cubicBezTo>
                  <a:lnTo>
                    <a:pt x="7633" y="7253"/>
                  </a:lnTo>
                  <a:cubicBezTo>
                    <a:pt x="7949" y="6936"/>
                    <a:pt x="7949" y="6430"/>
                    <a:pt x="7633" y="6113"/>
                  </a:cubicBezTo>
                  <a:lnTo>
                    <a:pt x="7506" y="5986"/>
                  </a:lnTo>
                  <a:cubicBezTo>
                    <a:pt x="7601" y="5828"/>
                    <a:pt x="7664" y="5638"/>
                    <a:pt x="7728" y="5448"/>
                  </a:cubicBezTo>
                  <a:lnTo>
                    <a:pt x="7918" y="5448"/>
                  </a:lnTo>
                  <a:cubicBezTo>
                    <a:pt x="8361" y="5448"/>
                    <a:pt x="8741" y="5068"/>
                    <a:pt x="8741" y="4625"/>
                  </a:cubicBezTo>
                  <a:lnTo>
                    <a:pt x="8741" y="4086"/>
                  </a:lnTo>
                  <a:cubicBezTo>
                    <a:pt x="8741" y="3643"/>
                    <a:pt x="8361" y="3295"/>
                    <a:pt x="7918" y="3295"/>
                  </a:cubicBezTo>
                  <a:lnTo>
                    <a:pt x="7728" y="3295"/>
                  </a:lnTo>
                  <a:cubicBezTo>
                    <a:pt x="7696" y="3105"/>
                    <a:pt x="7601" y="2915"/>
                    <a:pt x="7506" y="2756"/>
                  </a:cubicBezTo>
                  <a:lnTo>
                    <a:pt x="7633" y="2598"/>
                  </a:lnTo>
                  <a:cubicBezTo>
                    <a:pt x="7949" y="2281"/>
                    <a:pt x="7949" y="1774"/>
                    <a:pt x="7633" y="1489"/>
                  </a:cubicBezTo>
                  <a:lnTo>
                    <a:pt x="7253" y="1078"/>
                  </a:lnTo>
                  <a:cubicBezTo>
                    <a:pt x="7090" y="931"/>
                    <a:pt x="6878" y="852"/>
                    <a:pt x="6666" y="852"/>
                  </a:cubicBezTo>
                  <a:cubicBezTo>
                    <a:pt x="6466" y="852"/>
                    <a:pt x="6267" y="924"/>
                    <a:pt x="6112" y="1078"/>
                  </a:cubicBezTo>
                  <a:lnTo>
                    <a:pt x="5986" y="1204"/>
                  </a:lnTo>
                  <a:cubicBezTo>
                    <a:pt x="5827" y="1141"/>
                    <a:pt x="5637" y="1046"/>
                    <a:pt x="5447" y="983"/>
                  </a:cubicBezTo>
                  <a:lnTo>
                    <a:pt x="5447" y="793"/>
                  </a:lnTo>
                  <a:cubicBezTo>
                    <a:pt x="5447" y="349"/>
                    <a:pt x="5099" y="1"/>
                    <a:pt x="4656"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grpSp>
        <p:nvGrpSpPr>
          <p:cNvPr id="227" name="Google Shape;227;p17"/>
          <p:cNvGrpSpPr/>
          <p:nvPr/>
        </p:nvGrpSpPr>
        <p:grpSpPr>
          <a:xfrm>
            <a:off x="10925042" y="4532892"/>
            <a:ext cx="657369" cy="657369"/>
            <a:chOff x="7852706" y="3399668"/>
            <a:chExt cx="493027" cy="493027"/>
          </a:xfrm>
        </p:grpSpPr>
        <p:sp>
          <p:nvSpPr>
            <p:cNvPr id="228" name="Google Shape;228;p17"/>
            <p:cNvSpPr/>
            <p:nvPr/>
          </p:nvSpPr>
          <p:spPr>
            <a:xfrm>
              <a:off x="7870227" y="3417218"/>
              <a:ext cx="457957" cy="457927"/>
            </a:xfrm>
            <a:custGeom>
              <a:avLst/>
              <a:gdLst/>
              <a:ahLst/>
              <a:cxnLst/>
              <a:rect l="l" t="t" r="r" b="b"/>
              <a:pathLst>
                <a:path w="15709" h="15708" extrusionOk="0">
                  <a:moveTo>
                    <a:pt x="7855" y="0"/>
                  </a:moveTo>
                  <a:cubicBezTo>
                    <a:pt x="3516" y="0"/>
                    <a:pt x="1" y="3515"/>
                    <a:pt x="1" y="7854"/>
                  </a:cubicBezTo>
                  <a:cubicBezTo>
                    <a:pt x="1" y="12193"/>
                    <a:pt x="3516" y="15708"/>
                    <a:pt x="7855" y="15708"/>
                  </a:cubicBezTo>
                  <a:cubicBezTo>
                    <a:pt x="12193" y="15708"/>
                    <a:pt x="15709" y="12193"/>
                    <a:pt x="15709" y="7854"/>
                  </a:cubicBezTo>
                  <a:cubicBezTo>
                    <a:pt x="15709" y="3515"/>
                    <a:pt x="12193" y="0"/>
                    <a:pt x="7855" y="0"/>
                  </a:cubicBezTo>
                  <a:close/>
                </a:path>
              </a:pathLst>
            </a:custGeom>
            <a:gradFill>
              <a:gsLst>
                <a:gs pos="0">
                  <a:srgbClr val="960E4F"/>
                </a:gs>
                <a:gs pos="100000">
                  <a:srgbClr val="721B65"/>
                </a:gs>
              </a:gsLst>
              <a:lin ang="5400700" scaled="0"/>
            </a:gradFill>
            <a:ln>
              <a:noFill/>
            </a:ln>
          </p:spPr>
          <p:txBody>
            <a:bodyPr spcFirstLastPara="1" wrap="square" lIns="121900" tIns="121900" rIns="121900" bIns="121900" anchor="ctr" anchorCtr="0">
              <a:noAutofit/>
            </a:bodyPr>
            <a:lstStyle/>
            <a:p>
              <a:endParaRPr sz="2400"/>
            </a:p>
          </p:txBody>
        </p:sp>
        <p:sp>
          <p:nvSpPr>
            <p:cNvPr id="229" name="Google Shape;229;p17"/>
            <p:cNvSpPr/>
            <p:nvPr/>
          </p:nvSpPr>
          <p:spPr>
            <a:xfrm>
              <a:off x="7852706" y="3399668"/>
              <a:ext cx="493027" cy="493027"/>
            </a:xfrm>
            <a:custGeom>
              <a:avLst/>
              <a:gdLst/>
              <a:ahLst/>
              <a:cxnLst/>
              <a:rect l="l" t="t" r="r" b="b"/>
              <a:pathLst>
                <a:path w="16912" h="16912" extrusionOk="0">
                  <a:moveTo>
                    <a:pt x="8456" y="1204"/>
                  </a:moveTo>
                  <a:cubicBezTo>
                    <a:pt x="12446" y="1204"/>
                    <a:pt x="15708" y="4434"/>
                    <a:pt x="15708" y="8456"/>
                  </a:cubicBezTo>
                  <a:cubicBezTo>
                    <a:pt x="15708" y="12478"/>
                    <a:pt x="12446" y="15708"/>
                    <a:pt x="8456" y="15708"/>
                  </a:cubicBezTo>
                  <a:cubicBezTo>
                    <a:pt x="4434" y="15708"/>
                    <a:pt x="1172" y="12478"/>
                    <a:pt x="1172" y="8456"/>
                  </a:cubicBezTo>
                  <a:cubicBezTo>
                    <a:pt x="1172" y="4434"/>
                    <a:pt x="4434" y="1204"/>
                    <a:pt x="8456" y="1204"/>
                  </a:cubicBezTo>
                  <a:close/>
                  <a:moveTo>
                    <a:pt x="8456" y="0"/>
                  </a:moveTo>
                  <a:cubicBezTo>
                    <a:pt x="3800" y="0"/>
                    <a:pt x="0" y="3801"/>
                    <a:pt x="0" y="8456"/>
                  </a:cubicBezTo>
                  <a:cubicBezTo>
                    <a:pt x="0" y="13111"/>
                    <a:pt x="3800" y="16912"/>
                    <a:pt x="8456" y="16912"/>
                  </a:cubicBezTo>
                  <a:cubicBezTo>
                    <a:pt x="13111" y="16912"/>
                    <a:pt x="16911" y="13111"/>
                    <a:pt x="16911" y="8456"/>
                  </a:cubicBezTo>
                  <a:cubicBezTo>
                    <a:pt x="16911" y="3801"/>
                    <a:pt x="13111" y="0"/>
                    <a:pt x="8456"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30" name="Google Shape;230;p17"/>
            <p:cNvSpPr/>
            <p:nvPr/>
          </p:nvSpPr>
          <p:spPr>
            <a:xfrm>
              <a:off x="8118577" y="3507678"/>
              <a:ext cx="119117" cy="119117"/>
            </a:xfrm>
            <a:custGeom>
              <a:avLst/>
              <a:gdLst/>
              <a:ahLst/>
              <a:cxnLst/>
              <a:rect l="l" t="t" r="r" b="b"/>
              <a:pathLst>
                <a:path w="4086" h="4086" extrusionOk="0">
                  <a:moveTo>
                    <a:pt x="254" y="1"/>
                  </a:moveTo>
                  <a:cubicBezTo>
                    <a:pt x="127" y="1"/>
                    <a:pt x="1" y="96"/>
                    <a:pt x="1" y="254"/>
                  </a:cubicBezTo>
                  <a:lnTo>
                    <a:pt x="1" y="3833"/>
                  </a:lnTo>
                  <a:cubicBezTo>
                    <a:pt x="1" y="3991"/>
                    <a:pt x="127" y="4086"/>
                    <a:pt x="254" y="4086"/>
                  </a:cubicBezTo>
                  <a:lnTo>
                    <a:pt x="3833" y="4086"/>
                  </a:lnTo>
                  <a:cubicBezTo>
                    <a:pt x="3991" y="4086"/>
                    <a:pt x="4086" y="3991"/>
                    <a:pt x="4086" y="3833"/>
                  </a:cubicBezTo>
                  <a:cubicBezTo>
                    <a:pt x="4086" y="1742"/>
                    <a:pt x="2376" y="1"/>
                    <a:pt x="254"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31" name="Google Shape;231;p17"/>
            <p:cNvSpPr/>
            <p:nvPr/>
          </p:nvSpPr>
          <p:spPr>
            <a:xfrm>
              <a:off x="7971794" y="3549221"/>
              <a:ext cx="157890" cy="224387"/>
            </a:xfrm>
            <a:custGeom>
              <a:avLst/>
              <a:gdLst/>
              <a:ahLst/>
              <a:cxnLst/>
              <a:rect l="l" t="t" r="r" b="b"/>
              <a:pathLst>
                <a:path w="5416" h="7697" extrusionOk="0">
                  <a:moveTo>
                    <a:pt x="3864" y="1"/>
                  </a:moveTo>
                  <a:cubicBezTo>
                    <a:pt x="1742" y="1"/>
                    <a:pt x="0" y="1711"/>
                    <a:pt x="0" y="3833"/>
                  </a:cubicBezTo>
                  <a:cubicBezTo>
                    <a:pt x="0" y="5955"/>
                    <a:pt x="1742" y="7696"/>
                    <a:pt x="3864" y="7696"/>
                  </a:cubicBezTo>
                  <a:cubicBezTo>
                    <a:pt x="4339" y="7696"/>
                    <a:pt x="4782" y="7601"/>
                    <a:pt x="5226" y="7443"/>
                  </a:cubicBezTo>
                  <a:cubicBezTo>
                    <a:pt x="5352" y="7380"/>
                    <a:pt x="5416" y="7253"/>
                    <a:pt x="5352" y="7126"/>
                  </a:cubicBezTo>
                  <a:lnTo>
                    <a:pt x="4117" y="3801"/>
                  </a:lnTo>
                  <a:lnTo>
                    <a:pt x="4117" y="254"/>
                  </a:lnTo>
                  <a:cubicBezTo>
                    <a:pt x="4117" y="127"/>
                    <a:pt x="4022" y="1"/>
                    <a:pt x="3864"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32" name="Google Shape;232;p17"/>
            <p:cNvSpPr/>
            <p:nvPr/>
          </p:nvSpPr>
          <p:spPr>
            <a:xfrm>
              <a:off x="8118577" y="3653558"/>
              <a:ext cx="119117" cy="113345"/>
            </a:xfrm>
            <a:custGeom>
              <a:avLst/>
              <a:gdLst/>
              <a:ahLst/>
              <a:cxnLst/>
              <a:rect l="l" t="t" r="r" b="b"/>
              <a:pathLst>
                <a:path w="4086" h="3888" extrusionOk="0">
                  <a:moveTo>
                    <a:pt x="254" y="0"/>
                  </a:moveTo>
                  <a:cubicBezTo>
                    <a:pt x="159" y="0"/>
                    <a:pt x="96" y="32"/>
                    <a:pt x="32" y="95"/>
                  </a:cubicBezTo>
                  <a:cubicBezTo>
                    <a:pt x="1" y="190"/>
                    <a:pt x="1" y="254"/>
                    <a:pt x="32" y="349"/>
                  </a:cubicBezTo>
                  <a:lnTo>
                    <a:pt x="1267" y="3706"/>
                  </a:lnTo>
                  <a:cubicBezTo>
                    <a:pt x="1299" y="3769"/>
                    <a:pt x="1362" y="3832"/>
                    <a:pt x="1426" y="3864"/>
                  </a:cubicBezTo>
                  <a:cubicBezTo>
                    <a:pt x="1457" y="3880"/>
                    <a:pt x="1489" y="3888"/>
                    <a:pt x="1521" y="3888"/>
                  </a:cubicBezTo>
                  <a:cubicBezTo>
                    <a:pt x="1552" y="3888"/>
                    <a:pt x="1584" y="3880"/>
                    <a:pt x="1616" y="3864"/>
                  </a:cubicBezTo>
                  <a:cubicBezTo>
                    <a:pt x="3104" y="3294"/>
                    <a:pt x="4086" y="1837"/>
                    <a:pt x="4086" y="254"/>
                  </a:cubicBezTo>
                  <a:cubicBezTo>
                    <a:pt x="4086" y="127"/>
                    <a:pt x="3991" y="0"/>
                    <a:pt x="3833"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grpSp>
        <p:nvGrpSpPr>
          <p:cNvPr id="233" name="Google Shape;233;p17"/>
          <p:cNvGrpSpPr/>
          <p:nvPr/>
        </p:nvGrpSpPr>
        <p:grpSpPr>
          <a:xfrm>
            <a:off x="609592" y="4532892"/>
            <a:ext cx="657369" cy="657369"/>
            <a:chOff x="798268" y="3399668"/>
            <a:chExt cx="493027" cy="493027"/>
          </a:xfrm>
        </p:grpSpPr>
        <p:sp>
          <p:nvSpPr>
            <p:cNvPr id="234" name="Google Shape;234;p17"/>
            <p:cNvSpPr txBox="1"/>
            <p:nvPr/>
          </p:nvSpPr>
          <p:spPr>
            <a:xfrm>
              <a:off x="834575" y="3424749"/>
              <a:ext cx="413700" cy="407100"/>
            </a:xfrm>
            <a:prstGeom prst="rect">
              <a:avLst/>
            </a:prstGeom>
            <a:noFill/>
            <a:ln>
              <a:noFill/>
            </a:ln>
          </p:spPr>
          <p:txBody>
            <a:bodyPr spcFirstLastPara="1" wrap="square" lIns="121900" tIns="121900" rIns="121900" bIns="121900" anchor="ctr" anchorCtr="0">
              <a:noAutofit/>
            </a:bodyPr>
            <a:lstStyle/>
            <a:p>
              <a:pPr algn="ctr"/>
              <a:r>
                <a:rPr lang="en" sz="2800">
                  <a:solidFill>
                    <a:srgbClr val="FFFFFF"/>
                  </a:solidFill>
                  <a:latin typeface="Fira Sans Medium"/>
                  <a:ea typeface="Fira Sans Medium"/>
                  <a:cs typeface="Fira Sans Medium"/>
                  <a:sym typeface="Fira Sans Medium"/>
                </a:rPr>
                <a:t>4</a:t>
              </a:r>
              <a:endParaRPr sz="2800">
                <a:solidFill>
                  <a:srgbClr val="FFFFFF"/>
                </a:solidFill>
                <a:latin typeface="Fira Sans Medium"/>
                <a:ea typeface="Fira Sans Medium"/>
                <a:cs typeface="Fira Sans Medium"/>
                <a:sym typeface="Fira Sans Medium"/>
              </a:endParaRPr>
            </a:p>
          </p:txBody>
        </p:sp>
        <p:sp>
          <p:nvSpPr>
            <p:cNvPr id="235" name="Google Shape;235;p17"/>
            <p:cNvSpPr/>
            <p:nvPr/>
          </p:nvSpPr>
          <p:spPr>
            <a:xfrm>
              <a:off x="815817" y="3417218"/>
              <a:ext cx="457957" cy="457927"/>
            </a:xfrm>
            <a:custGeom>
              <a:avLst/>
              <a:gdLst/>
              <a:ahLst/>
              <a:cxnLst/>
              <a:rect l="l" t="t" r="r" b="b"/>
              <a:pathLst>
                <a:path w="15709" h="15708" extrusionOk="0">
                  <a:moveTo>
                    <a:pt x="7854" y="0"/>
                  </a:moveTo>
                  <a:cubicBezTo>
                    <a:pt x="3516" y="0"/>
                    <a:pt x="0" y="3515"/>
                    <a:pt x="0" y="7854"/>
                  </a:cubicBezTo>
                  <a:cubicBezTo>
                    <a:pt x="0" y="12193"/>
                    <a:pt x="3516" y="15708"/>
                    <a:pt x="7854" y="15708"/>
                  </a:cubicBezTo>
                  <a:cubicBezTo>
                    <a:pt x="12193" y="15708"/>
                    <a:pt x="15708" y="12193"/>
                    <a:pt x="15708" y="7854"/>
                  </a:cubicBezTo>
                  <a:cubicBezTo>
                    <a:pt x="15708" y="3515"/>
                    <a:pt x="12193" y="0"/>
                    <a:pt x="7854" y="0"/>
                  </a:cubicBezTo>
                  <a:close/>
                </a:path>
              </a:pathLst>
            </a:custGeom>
            <a:gradFill>
              <a:gsLst>
                <a:gs pos="0">
                  <a:srgbClr val="5B1A5B"/>
                </a:gs>
                <a:gs pos="100000">
                  <a:srgbClr val="3C0A3C"/>
                </a:gs>
              </a:gsLst>
              <a:lin ang="5400700" scaled="0"/>
            </a:gradFill>
            <a:ln>
              <a:noFill/>
            </a:ln>
          </p:spPr>
          <p:txBody>
            <a:bodyPr spcFirstLastPara="1" wrap="square" lIns="121900" tIns="121900" rIns="121900" bIns="121900" anchor="ctr" anchorCtr="0">
              <a:noAutofit/>
            </a:bodyPr>
            <a:lstStyle/>
            <a:p>
              <a:endParaRPr sz="2400"/>
            </a:p>
          </p:txBody>
        </p:sp>
        <p:sp>
          <p:nvSpPr>
            <p:cNvPr id="236" name="Google Shape;236;p17"/>
            <p:cNvSpPr/>
            <p:nvPr/>
          </p:nvSpPr>
          <p:spPr>
            <a:xfrm>
              <a:off x="798268" y="3399668"/>
              <a:ext cx="493027" cy="493027"/>
            </a:xfrm>
            <a:custGeom>
              <a:avLst/>
              <a:gdLst/>
              <a:ahLst/>
              <a:cxnLst/>
              <a:rect l="l" t="t" r="r" b="b"/>
              <a:pathLst>
                <a:path w="16912" h="16912" extrusionOk="0">
                  <a:moveTo>
                    <a:pt x="8456" y="1204"/>
                  </a:moveTo>
                  <a:cubicBezTo>
                    <a:pt x="12447" y="1204"/>
                    <a:pt x="15709" y="4434"/>
                    <a:pt x="15709" y="8456"/>
                  </a:cubicBezTo>
                  <a:cubicBezTo>
                    <a:pt x="15709" y="12478"/>
                    <a:pt x="12447" y="15708"/>
                    <a:pt x="8456" y="15708"/>
                  </a:cubicBezTo>
                  <a:cubicBezTo>
                    <a:pt x="4434" y="15708"/>
                    <a:pt x="1172" y="12478"/>
                    <a:pt x="1172" y="8456"/>
                  </a:cubicBezTo>
                  <a:cubicBezTo>
                    <a:pt x="1172" y="4434"/>
                    <a:pt x="4434" y="1204"/>
                    <a:pt x="8456" y="1204"/>
                  </a:cubicBezTo>
                  <a:close/>
                  <a:moveTo>
                    <a:pt x="8456" y="0"/>
                  </a:moveTo>
                  <a:cubicBezTo>
                    <a:pt x="3801" y="0"/>
                    <a:pt x="1" y="3801"/>
                    <a:pt x="1" y="8456"/>
                  </a:cubicBezTo>
                  <a:cubicBezTo>
                    <a:pt x="1" y="13111"/>
                    <a:pt x="3801" y="16912"/>
                    <a:pt x="8456" y="16912"/>
                  </a:cubicBezTo>
                  <a:cubicBezTo>
                    <a:pt x="13112" y="16912"/>
                    <a:pt x="16912" y="13111"/>
                    <a:pt x="16912" y="8456"/>
                  </a:cubicBezTo>
                  <a:cubicBezTo>
                    <a:pt x="16912" y="3801"/>
                    <a:pt x="13112" y="0"/>
                    <a:pt x="8456"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37" name="Google Shape;237;p17"/>
            <p:cNvSpPr/>
            <p:nvPr/>
          </p:nvSpPr>
          <p:spPr>
            <a:xfrm>
              <a:off x="1012451" y="3518756"/>
              <a:ext cx="63757" cy="63727"/>
            </a:xfrm>
            <a:custGeom>
              <a:avLst/>
              <a:gdLst/>
              <a:ahLst/>
              <a:cxnLst/>
              <a:rect l="l" t="t" r="r" b="b"/>
              <a:pathLst>
                <a:path w="2187" h="2186" extrusionOk="0">
                  <a:moveTo>
                    <a:pt x="1109" y="1"/>
                  </a:moveTo>
                  <a:cubicBezTo>
                    <a:pt x="508" y="1"/>
                    <a:pt x="1" y="507"/>
                    <a:pt x="1" y="1109"/>
                  </a:cubicBezTo>
                  <a:cubicBezTo>
                    <a:pt x="1" y="1711"/>
                    <a:pt x="508" y="2186"/>
                    <a:pt x="1109" y="2186"/>
                  </a:cubicBezTo>
                  <a:cubicBezTo>
                    <a:pt x="1711" y="2186"/>
                    <a:pt x="2186" y="1711"/>
                    <a:pt x="2186" y="1109"/>
                  </a:cubicBezTo>
                  <a:cubicBezTo>
                    <a:pt x="2186" y="507"/>
                    <a:pt x="1711" y="1"/>
                    <a:pt x="1109"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38" name="Google Shape;238;p17"/>
            <p:cNvSpPr/>
            <p:nvPr/>
          </p:nvSpPr>
          <p:spPr>
            <a:xfrm>
              <a:off x="996767" y="3598168"/>
              <a:ext cx="96057" cy="175440"/>
            </a:xfrm>
            <a:custGeom>
              <a:avLst/>
              <a:gdLst/>
              <a:ahLst/>
              <a:cxnLst/>
              <a:rect l="l" t="t" r="r" b="b"/>
              <a:pathLst>
                <a:path w="3295" h="6018" extrusionOk="0">
                  <a:moveTo>
                    <a:pt x="792" y="0"/>
                  </a:moveTo>
                  <a:cubicBezTo>
                    <a:pt x="507" y="0"/>
                    <a:pt x="286" y="222"/>
                    <a:pt x="254" y="507"/>
                  </a:cubicBezTo>
                  <a:lnTo>
                    <a:pt x="0" y="2439"/>
                  </a:lnTo>
                  <a:cubicBezTo>
                    <a:pt x="0" y="2502"/>
                    <a:pt x="32" y="2597"/>
                    <a:pt x="64" y="2629"/>
                  </a:cubicBezTo>
                  <a:cubicBezTo>
                    <a:pt x="127" y="2692"/>
                    <a:pt x="191" y="2724"/>
                    <a:pt x="286" y="2724"/>
                  </a:cubicBezTo>
                  <a:lnTo>
                    <a:pt x="571" y="2724"/>
                  </a:lnTo>
                  <a:lnTo>
                    <a:pt x="792" y="5511"/>
                  </a:lnTo>
                  <a:cubicBezTo>
                    <a:pt x="824" y="5796"/>
                    <a:pt x="1077" y="6017"/>
                    <a:pt x="1331" y="6017"/>
                  </a:cubicBezTo>
                  <a:lnTo>
                    <a:pt x="1932" y="6017"/>
                  </a:lnTo>
                  <a:cubicBezTo>
                    <a:pt x="2217" y="6017"/>
                    <a:pt x="2471" y="5796"/>
                    <a:pt x="2471" y="5511"/>
                  </a:cubicBezTo>
                  <a:lnTo>
                    <a:pt x="2724" y="2724"/>
                  </a:lnTo>
                  <a:lnTo>
                    <a:pt x="3009" y="2724"/>
                  </a:lnTo>
                  <a:cubicBezTo>
                    <a:pt x="3072" y="2724"/>
                    <a:pt x="3167" y="2692"/>
                    <a:pt x="3199" y="2629"/>
                  </a:cubicBezTo>
                  <a:cubicBezTo>
                    <a:pt x="3262" y="2597"/>
                    <a:pt x="3294" y="2502"/>
                    <a:pt x="3262" y="2439"/>
                  </a:cubicBezTo>
                  <a:lnTo>
                    <a:pt x="3041" y="507"/>
                  </a:lnTo>
                  <a:cubicBezTo>
                    <a:pt x="3009" y="222"/>
                    <a:pt x="2756" y="0"/>
                    <a:pt x="2502" y="0"/>
                  </a:cubicBezTo>
                  <a:lnTo>
                    <a:pt x="2186" y="0"/>
                  </a:lnTo>
                  <a:cubicBezTo>
                    <a:pt x="2122" y="0"/>
                    <a:pt x="2059" y="32"/>
                    <a:pt x="1996" y="95"/>
                  </a:cubicBezTo>
                  <a:lnTo>
                    <a:pt x="1647" y="444"/>
                  </a:lnTo>
                  <a:lnTo>
                    <a:pt x="1299" y="95"/>
                  </a:lnTo>
                  <a:cubicBezTo>
                    <a:pt x="1236" y="32"/>
                    <a:pt x="1172" y="0"/>
                    <a:pt x="1109"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39" name="Google Shape;239;p17"/>
            <p:cNvSpPr/>
            <p:nvPr/>
          </p:nvSpPr>
          <p:spPr>
            <a:xfrm>
              <a:off x="1091862" y="3518756"/>
              <a:ext cx="63727" cy="63727"/>
            </a:xfrm>
            <a:custGeom>
              <a:avLst/>
              <a:gdLst/>
              <a:ahLst/>
              <a:cxnLst/>
              <a:rect l="l" t="t" r="r" b="b"/>
              <a:pathLst>
                <a:path w="2186" h="2186" extrusionOk="0">
                  <a:moveTo>
                    <a:pt x="1109" y="1"/>
                  </a:moveTo>
                  <a:cubicBezTo>
                    <a:pt x="507" y="1"/>
                    <a:pt x="0" y="507"/>
                    <a:pt x="0" y="1109"/>
                  </a:cubicBezTo>
                  <a:cubicBezTo>
                    <a:pt x="0" y="1711"/>
                    <a:pt x="507" y="2186"/>
                    <a:pt x="1109" y="2186"/>
                  </a:cubicBezTo>
                  <a:cubicBezTo>
                    <a:pt x="1711" y="2186"/>
                    <a:pt x="2186" y="1711"/>
                    <a:pt x="2186" y="1109"/>
                  </a:cubicBezTo>
                  <a:cubicBezTo>
                    <a:pt x="2186" y="507"/>
                    <a:pt x="1711" y="1"/>
                    <a:pt x="1109"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40" name="Google Shape;240;p17"/>
            <p:cNvSpPr/>
            <p:nvPr/>
          </p:nvSpPr>
          <p:spPr>
            <a:xfrm>
              <a:off x="933069" y="3518756"/>
              <a:ext cx="63727" cy="63727"/>
            </a:xfrm>
            <a:custGeom>
              <a:avLst/>
              <a:gdLst/>
              <a:ahLst/>
              <a:cxnLst/>
              <a:rect l="l" t="t" r="r" b="b"/>
              <a:pathLst>
                <a:path w="2186" h="2186" extrusionOk="0">
                  <a:moveTo>
                    <a:pt x="1109" y="1"/>
                  </a:moveTo>
                  <a:cubicBezTo>
                    <a:pt x="507" y="1"/>
                    <a:pt x="0" y="507"/>
                    <a:pt x="0" y="1109"/>
                  </a:cubicBezTo>
                  <a:cubicBezTo>
                    <a:pt x="0" y="1711"/>
                    <a:pt x="507" y="2186"/>
                    <a:pt x="1109" y="2186"/>
                  </a:cubicBezTo>
                  <a:cubicBezTo>
                    <a:pt x="1710" y="2186"/>
                    <a:pt x="2185" y="1711"/>
                    <a:pt x="2185" y="1109"/>
                  </a:cubicBezTo>
                  <a:cubicBezTo>
                    <a:pt x="2185" y="507"/>
                    <a:pt x="1710" y="1"/>
                    <a:pt x="1109"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41" name="Google Shape;241;p17"/>
            <p:cNvSpPr/>
            <p:nvPr/>
          </p:nvSpPr>
          <p:spPr>
            <a:xfrm>
              <a:off x="1094632" y="3598168"/>
              <a:ext cx="77575" cy="159727"/>
            </a:xfrm>
            <a:custGeom>
              <a:avLst/>
              <a:gdLst/>
              <a:ahLst/>
              <a:cxnLst/>
              <a:rect l="l" t="t" r="r" b="b"/>
              <a:pathLst>
                <a:path w="2661" h="5479" extrusionOk="0">
                  <a:moveTo>
                    <a:pt x="159" y="0"/>
                  </a:moveTo>
                  <a:cubicBezTo>
                    <a:pt x="127" y="0"/>
                    <a:pt x="95" y="32"/>
                    <a:pt x="64" y="32"/>
                  </a:cubicBezTo>
                  <a:cubicBezTo>
                    <a:pt x="127" y="159"/>
                    <a:pt x="190" y="285"/>
                    <a:pt x="222" y="444"/>
                  </a:cubicBezTo>
                  <a:lnTo>
                    <a:pt x="444" y="2375"/>
                  </a:lnTo>
                  <a:cubicBezTo>
                    <a:pt x="475" y="2597"/>
                    <a:pt x="412" y="2850"/>
                    <a:pt x="254" y="3009"/>
                  </a:cubicBezTo>
                  <a:cubicBezTo>
                    <a:pt x="190" y="3104"/>
                    <a:pt x="95" y="3167"/>
                    <a:pt x="0" y="3199"/>
                  </a:cubicBezTo>
                  <a:lnTo>
                    <a:pt x="159" y="4972"/>
                  </a:lnTo>
                  <a:cubicBezTo>
                    <a:pt x="190" y="5257"/>
                    <a:pt x="444" y="5479"/>
                    <a:pt x="697" y="5479"/>
                  </a:cubicBezTo>
                  <a:lnTo>
                    <a:pt x="1299" y="5479"/>
                  </a:lnTo>
                  <a:cubicBezTo>
                    <a:pt x="1584" y="5479"/>
                    <a:pt x="1837" y="5257"/>
                    <a:pt x="1837" y="4972"/>
                  </a:cubicBezTo>
                  <a:lnTo>
                    <a:pt x="2091" y="2755"/>
                  </a:lnTo>
                  <a:lnTo>
                    <a:pt x="2376" y="2755"/>
                  </a:lnTo>
                  <a:cubicBezTo>
                    <a:pt x="2439" y="2755"/>
                    <a:pt x="2534" y="2692"/>
                    <a:pt x="2566" y="2660"/>
                  </a:cubicBezTo>
                  <a:cubicBezTo>
                    <a:pt x="2629" y="2597"/>
                    <a:pt x="2661" y="2502"/>
                    <a:pt x="2629" y="2439"/>
                  </a:cubicBezTo>
                  <a:lnTo>
                    <a:pt x="2407" y="507"/>
                  </a:lnTo>
                  <a:cubicBezTo>
                    <a:pt x="2376" y="222"/>
                    <a:pt x="2154" y="0"/>
                    <a:pt x="1869" y="0"/>
                  </a:cubicBezTo>
                  <a:lnTo>
                    <a:pt x="1552" y="0"/>
                  </a:lnTo>
                  <a:cubicBezTo>
                    <a:pt x="1489" y="0"/>
                    <a:pt x="1426" y="32"/>
                    <a:pt x="1362" y="95"/>
                  </a:cubicBezTo>
                  <a:lnTo>
                    <a:pt x="1014" y="444"/>
                  </a:lnTo>
                  <a:lnTo>
                    <a:pt x="665" y="95"/>
                  </a:lnTo>
                  <a:cubicBezTo>
                    <a:pt x="602" y="32"/>
                    <a:pt x="539" y="0"/>
                    <a:pt x="475"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42" name="Google Shape;242;p17"/>
            <p:cNvSpPr/>
            <p:nvPr/>
          </p:nvSpPr>
          <p:spPr>
            <a:xfrm>
              <a:off x="917356" y="3598168"/>
              <a:ext cx="77604" cy="159727"/>
            </a:xfrm>
            <a:custGeom>
              <a:avLst/>
              <a:gdLst/>
              <a:ahLst/>
              <a:cxnLst/>
              <a:rect l="l" t="t" r="r" b="b"/>
              <a:pathLst>
                <a:path w="2662" h="5479" extrusionOk="0">
                  <a:moveTo>
                    <a:pt x="793" y="0"/>
                  </a:moveTo>
                  <a:cubicBezTo>
                    <a:pt x="508" y="0"/>
                    <a:pt x="286" y="222"/>
                    <a:pt x="254" y="507"/>
                  </a:cubicBezTo>
                  <a:lnTo>
                    <a:pt x="1" y="2439"/>
                  </a:lnTo>
                  <a:cubicBezTo>
                    <a:pt x="1" y="2502"/>
                    <a:pt x="1" y="2597"/>
                    <a:pt x="64" y="2660"/>
                  </a:cubicBezTo>
                  <a:cubicBezTo>
                    <a:pt x="128" y="2692"/>
                    <a:pt x="191" y="2724"/>
                    <a:pt x="286" y="2724"/>
                  </a:cubicBezTo>
                  <a:lnTo>
                    <a:pt x="571" y="2724"/>
                  </a:lnTo>
                  <a:lnTo>
                    <a:pt x="793" y="4972"/>
                  </a:lnTo>
                  <a:cubicBezTo>
                    <a:pt x="824" y="5257"/>
                    <a:pt x="1046" y="5479"/>
                    <a:pt x="1331" y="5479"/>
                  </a:cubicBezTo>
                  <a:lnTo>
                    <a:pt x="1933" y="5479"/>
                  </a:lnTo>
                  <a:cubicBezTo>
                    <a:pt x="2218" y="5479"/>
                    <a:pt x="2439" y="5257"/>
                    <a:pt x="2471" y="4972"/>
                  </a:cubicBezTo>
                  <a:lnTo>
                    <a:pt x="2661" y="3199"/>
                  </a:lnTo>
                  <a:cubicBezTo>
                    <a:pt x="2566" y="3167"/>
                    <a:pt x="2471" y="3104"/>
                    <a:pt x="2376" y="3009"/>
                  </a:cubicBezTo>
                  <a:cubicBezTo>
                    <a:pt x="2218" y="2819"/>
                    <a:pt x="2154" y="2597"/>
                    <a:pt x="2186" y="2375"/>
                  </a:cubicBezTo>
                  <a:lnTo>
                    <a:pt x="2439" y="412"/>
                  </a:lnTo>
                  <a:cubicBezTo>
                    <a:pt x="2471" y="285"/>
                    <a:pt x="2503" y="159"/>
                    <a:pt x="2566" y="32"/>
                  </a:cubicBezTo>
                  <a:cubicBezTo>
                    <a:pt x="2534" y="32"/>
                    <a:pt x="2503" y="0"/>
                    <a:pt x="2471" y="0"/>
                  </a:cubicBezTo>
                  <a:lnTo>
                    <a:pt x="2186" y="0"/>
                  </a:lnTo>
                  <a:cubicBezTo>
                    <a:pt x="2123" y="0"/>
                    <a:pt x="2028" y="32"/>
                    <a:pt x="1996" y="95"/>
                  </a:cubicBezTo>
                  <a:lnTo>
                    <a:pt x="1648" y="444"/>
                  </a:lnTo>
                  <a:lnTo>
                    <a:pt x="1299" y="95"/>
                  </a:lnTo>
                  <a:cubicBezTo>
                    <a:pt x="1236" y="32"/>
                    <a:pt x="1173" y="0"/>
                    <a:pt x="1078"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grpSp>
        <p:nvGrpSpPr>
          <p:cNvPr id="243" name="Google Shape;243;p17"/>
          <p:cNvGrpSpPr/>
          <p:nvPr/>
        </p:nvGrpSpPr>
        <p:grpSpPr>
          <a:xfrm>
            <a:off x="618220" y="1107001"/>
            <a:ext cx="657369" cy="657492"/>
            <a:chOff x="804739" y="830250"/>
            <a:chExt cx="493027" cy="493119"/>
          </a:xfrm>
        </p:grpSpPr>
        <p:sp>
          <p:nvSpPr>
            <p:cNvPr id="244" name="Google Shape;244;p17"/>
            <p:cNvSpPr txBox="1"/>
            <p:nvPr/>
          </p:nvSpPr>
          <p:spPr>
            <a:xfrm>
              <a:off x="834575" y="830250"/>
              <a:ext cx="413700" cy="407100"/>
            </a:xfrm>
            <a:prstGeom prst="rect">
              <a:avLst/>
            </a:prstGeom>
            <a:noFill/>
            <a:ln>
              <a:noFill/>
            </a:ln>
          </p:spPr>
          <p:txBody>
            <a:bodyPr spcFirstLastPara="1" wrap="square" lIns="121900" tIns="121900" rIns="121900" bIns="121900" anchor="ctr" anchorCtr="0">
              <a:noAutofit/>
            </a:bodyPr>
            <a:lstStyle/>
            <a:p>
              <a:pPr algn="ctr"/>
              <a:r>
                <a:rPr lang="en" sz="2800">
                  <a:solidFill>
                    <a:srgbClr val="FFFFFF"/>
                  </a:solidFill>
                  <a:latin typeface="Fira Sans Medium"/>
                  <a:ea typeface="Fira Sans Medium"/>
                  <a:cs typeface="Fira Sans Medium"/>
                  <a:sym typeface="Fira Sans Medium"/>
                </a:rPr>
                <a:t>5</a:t>
              </a:r>
              <a:endParaRPr sz="2800">
                <a:solidFill>
                  <a:srgbClr val="FFFFFF"/>
                </a:solidFill>
                <a:latin typeface="Fira Sans Medium"/>
                <a:ea typeface="Fira Sans Medium"/>
                <a:cs typeface="Fira Sans Medium"/>
                <a:sym typeface="Fira Sans Medium"/>
              </a:endParaRPr>
            </a:p>
          </p:txBody>
        </p:sp>
        <p:sp>
          <p:nvSpPr>
            <p:cNvPr id="245" name="Google Shape;245;p17"/>
            <p:cNvSpPr/>
            <p:nvPr/>
          </p:nvSpPr>
          <p:spPr>
            <a:xfrm>
              <a:off x="822289" y="847863"/>
              <a:ext cx="457927" cy="457957"/>
            </a:xfrm>
            <a:custGeom>
              <a:avLst/>
              <a:gdLst/>
              <a:ahLst/>
              <a:cxnLst/>
              <a:rect l="l" t="t" r="r" b="b"/>
              <a:pathLst>
                <a:path w="15708" h="15709" extrusionOk="0">
                  <a:moveTo>
                    <a:pt x="7854" y="1"/>
                  </a:moveTo>
                  <a:cubicBezTo>
                    <a:pt x="3515" y="1"/>
                    <a:pt x="0" y="3516"/>
                    <a:pt x="0" y="7855"/>
                  </a:cubicBezTo>
                  <a:cubicBezTo>
                    <a:pt x="0" y="12193"/>
                    <a:pt x="3515" y="15708"/>
                    <a:pt x="7854" y="15708"/>
                  </a:cubicBezTo>
                  <a:cubicBezTo>
                    <a:pt x="12193" y="15708"/>
                    <a:pt x="15708" y="12193"/>
                    <a:pt x="15708" y="7855"/>
                  </a:cubicBezTo>
                  <a:cubicBezTo>
                    <a:pt x="15708" y="3516"/>
                    <a:pt x="12193" y="1"/>
                    <a:pt x="7854" y="1"/>
                  </a:cubicBezTo>
                  <a:close/>
                </a:path>
              </a:pathLst>
            </a:custGeom>
            <a:gradFill>
              <a:gsLst>
                <a:gs pos="0">
                  <a:srgbClr val="2D739B"/>
                </a:gs>
                <a:gs pos="100000">
                  <a:srgbClr val="2BB2BB"/>
                </a:gs>
              </a:gsLst>
              <a:lin ang="5400700" scaled="0"/>
            </a:gradFill>
            <a:ln>
              <a:noFill/>
            </a:ln>
          </p:spPr>
          <p:txBody>
            <a:bodyPr spcFirstLastPara="1" wrap="square" lIns="121900" tIns="121900" rIns="121900" bIns="121900" anchor="ctr" anchorCtr="0">
              <a:noAutofit/>
            </a:bodyPr>
            <a:lstStyle/>
            <a:p>
              <a:endParaRPr sz="2400"/>
            </a:p>
          </p:txBody>
        </p:sp>
        <p:sp>
          <p:nvSpPr>
            <p:cNvPr id="246" name="Google Shape;246;p17"/>
            <p:cNvSpPr/>
            <p:nvPr/>
          </p:nvSpPr>
          <p:spPr>
            <a:xfrm>
              <a:off x="804739" y="830313"/>
              <a:ext cx="493027" cy="493056"/>
            </a:xfrm>
            <a:custGeom>
              <a:avLst/>
              <a:gdLst/>
              <a:ahLst/>
              <a:cxnLst/>
              <a:rect l="l" t="t" r="r" b="b"/>
              <a:pathLst>
                <a:path w="16912" h="16913" extrusionOk="0">
                  <a:moveTo>
                    <a:pt x="8456" y="1173"/>
                  </a:moveTo>
                  <a:cubicBezTo>
                    <a:pt x="12478" y="1173"/>
                    <a:pt x="15740" y="4435"/>
                    <a:pt x="15740" y="8457"/>
                  </a:cubicBezTo>
                  <a:cubicBezTo>
                    <a:pt x="15740" y="12447"/>
                    <a:pt x="12478" y="15709"/>
                    <a:pt x="8456" y="15709"/>
                  </a:cubicBezTo>
                  <a:cubicBezTo>
                    <a:pt x="4466" y="15709"/>
                    <a:pt x="1204" y="12447"/>
                    <a:pt x="1204" y="8457"/>
                  </a:cubicBezTo>
                  <a:cubicBezTo>
                    <a:pt x="1204" y="4435"/>
                    <a:pt x="4466" y="1173"/>
                    <a:pt x="8456" y="1173"/>
                  </a:cubicBezTo>
                  <a:close/>
                  <a:moveTo>
                    <a:pt x="8456" y="1"/>
                  </a:moveTo>
                  <a:cubicBezTo>
                    <a:pt x="3801" y="1"/>
                    <a:pt x="0" y="3801"/>
                    <a:pt x="0" y="8457"/>
                  </a:cubicBezTo>
                  <a:cubicBezTo>
                    <a:pt x="0" y="13112"/>
                    <a:pt x="3801" y="16912"/>
                    <a:pt x="8456" y="16912"/>
                  </a:cubicBezTo>
                  <a:cubicBezTo>
                    <a:pt x="13111" y="16912"/>
                    <a:pt x="16912" y="13112"/>
                    <a:pt x="16912" y="8457"/>
                  </a:cubicBezTo>
                  <a:cubicBezTo>
                    <a:pt x="16912" y="3801"/>
                    <a:pt x="13111" y="1"/>
                    <a:pt x="8456"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47" name="Google Shape;247;p17"/>
            <p:cNvSpPr/>
            <p:nvPr/>
          </p:nvSpPr>
          <p:spPr>
            <a:xfrm>
              <a:off x="906278" y="1148833"/>
              <a:ext cx="39735" cy="55419"/>
            </a:xfrm>
            <a:custGeom>
              <a:avLst/>
              <a:gdLst/>
              <a:ahLst/>
              <a:cxnLst/>
              <a:rect l="l" t="t" r="r" b="b"/>
              <a:pathLst>
                <a:path w="1363" h="1901" extrusionOk="0">
                  <a:moveTo>
                    <a:pt x="951" y="1"/>
                  </a:moveTo>
                  <a:cubicBezTo>
                    <a:pt x="413" y="1"/>
                    <a:pt x="1" y="444"/>
                    <a:pt x="1" y="951"/>
                  </a:cubicBezTo>
                  <a:lnTo>
                    <a:pt x="1" y="1647"/>
                  </a:lnTo>
                  <a:cubicBezTo>
                    <a:pt x="1" y="1774"/>
                    <a:pt x="96" y="1901"/>
                    <a:pt x="254" y="1901"/>
                  </a:cubicBezTo>
                  <a:lnTo>
                    <a:pt x="1363" y="1901"/>
                  </a:lnTo>
                  <a:cubicBezTo>
                    <a:pt x="1331" y="1806"/>
                    <a:pt x="1299" y="1742"/>
                    <a:pt x="1299" y="1647"/>
                  </a:cubicBezTo>
                  <a:lnTo>
                    <a:pt x="1299"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48" name="Google Shape;248;p17"/>
            <p:cNvSpPr/>
            <p:nvPr/>
          </p:nvSpPr>
          <p:spPr>
            <a:xfrm>
              <a:off x="959831" y="1109127"/>
              <a:ext cx="39735" cy="95125"/>
            </a:xfrm>
            <a:custGeom>
              <a:avLst/>
              <a:gdLst/>
              <a:ahLst/>
              <a:cxnLst/>
              <a:rect l="l" t="t" r="r" b="b"/>
              <a:pathLst>
                <a:path w="1363" h="3263" extrusionOk="0">
                  <a:moveTo>
                    <a:pt x="919" y="1"/>
                  </a:moveTo>
                  <a:cubicBezTo>
                    <a:pt x="412" y="1"/>
                    <a:pt x="1" y="413"/>
                    <a:pt x="1" y="951"/>
                  </a:cubicBezTo>
                  <a:lnTo>
                    <a:pt x="1" y="3009"/>
                  </a:lnTo>
                  <a:cubicBezTo>
                    <a:pt x="1" y="3136"/>
                    <a:pt x="96" y="3263"/>
                    <a:pt x="254" y="3263"/>
                  </a:cubicBezTo>
                  <a:lnTo>
                    <a:pt x="1363" y="3263"/>
                  </a:lnTo>
                  <a:cubicBezTo>
                    <a:pt x="1331" y="3168"/>
                    <a:pt x="1299" y="3104"/>
                    <a:pt x="1299" y="3009"/>
                  </a:cubicBezTo>
                  <a:lnTo>
                    <a:pt x="1299"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49" name="Google Shape;249;p17"/>
            <p:cNvSpPr/>
            <p:nvPr/>
          </p:nvSpPr>
          <p:spPr>
            <a:xfrm>
              <a:off x="1039242" y="949430"/>
              <a:ext cx="121887" cy="254822"/>
            </a:xfrm>
            <a:custGeom>
              <a:avLst/>
              <a:gdLst/>
              <a:ahLst/>
              <a:cxnLst/>
              <a:rect l="l" t="t" r="r" b="b"/>
              <a:pathLst>
                <a:path w="4181" h="8741" extrusionOk="0">
                  <a:moveTo>
                    <a:pt x="2090" y="0"/>
                  </a:moveTo>
                  <a:cubicBezTo>
                    <a:pt x="1995" y="0"/>
                    <a:pt x="1932" y="32"/>
                    <a:pt x="1869" y="95"/>
                  </a:cubicBezTo>
                  <a:lnTo>
                    <a:pt x="64" y="2565"/>
                  </a:lnTo>
                  <a:cubicBezTo>
                    <a:pt x="0" y="2660"/>
                    <a:pt x="0" y="2755"/>
                    <a:pt x="32" y="2850"/>
                  </a:cubicBezTo>
                  <a:cubicBezTo>
                    <a:pt x="64" y="2914"/>
                    <a:pt x="159" y="2977"/>
                    <a:pt x="254" y="2977"/>
                  </a:cubicBezTo>
                  <a:lnTo>
                    <a:pt x="919" y="2977"/>
                  </a:lnTo>
                  <a:lnTo>
                    <a:pt x="919" y="8487"/>
                  </a:lnTo>
                  <a:cubicBezTo>
                    <a:pt x="919" y="8614"/>
                    <a:pt x="1045" y="8741"/>
                    <a:pt x="1172" y="8741"/>
                  </a:cubicBezTo>
                  <a:lnTo>
                    <a:pt x="3009" y="8741"/>
                  </a:lnTo>
                  <a:cubicBezTo>
                    <a:pt x="3136" y="8741"/>
                    <a:pt x="3262" y="8614"/>
                    <a:pt x="3262" y="8487"/>
                  </a:cubicBezTo>
                  <a:lnTo>
                    <a:pt x="3262" y="2977"/>
                  </a:lnTo>
                  <a:lnTo>
                    <a:pt x="3927" y="2977"/>
                  </a:lnTo>
                  <a:cubicBezTo>
                    <a:pt x="4022" y="2977"/>
                    <a:pt x="4086" y="2914"/>
                    <a:pt x="4149" y="2850"/>
                  </a:cubicBezTo>
                  <a:cubicBezTo>
                    <a:pt x="4181" y="2755"/>
                    <a:pt x="4181" y="2660"/>
                    <a:pt x="4117" y="2565"/>
                  </a:cubicBezTo>
                  <a:lnTo>
                    <a:pt x="2280" y="95"/>
                  </a:lnTo>
                  <a:cubicBezTo>
                    <a:pt x="2249" y="32"/>
                    <a:pt x="2185" y="0"/>
                    <a:pt x="2090"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50" name="Google Shape;250;p17"/>
            <p:cNvSpPr/>
            <p:nvPr/>
          </p:nvSpPr>
          <p:spPr>
            <a:xfrm>
              <a:off x="1012451" y="1069451"/>
              <a:ext cx="39735" cy="134801"/>
            </a:xfrm>
            <a:custGeom>
              <a:avLst/>
              <a:gdLst/>
              <a:ahLst/>
              <a:cxnLst/>
              <a:rect l="l" t="t" r="r" b="b"/>
              <a:pathLst>
                <a:path w="1363" h="4624" extrusionOk="0">
                  <a:moveTo>
                    <a:pt x="951" y="0"/>
                  </a:moveTo>
                  <a:cubicBezTo>
                    <a:pt x="444" y="0"/>
                    <a:pt x="1" y="412"/>
                    <a:pt x="1" y="950"/>
                  </a:cubicBezTo>
                  <a:lnTo>
                    <a:pt x="1" y="4370"/>
                  </a:lnTo>
                  <a:cubicBezTo>
                    <a:pt x="1" y="4497"/>
                    <a:pt x="128" y="4624"/>
                    <a:pt x="254" y="4624"/>
                  </a:cubicBezTo>
                  <a:lnTo>
                    <a:pt x="1363" y="4624"/>
                  </a:lnTo>
                  <a:cubicBezTo>
                    <a:pt x="1331" y="4529"/>
                    <a:pt x="1331" y="4465"/>
                    <a:pt x="1331" y="4370"/>
                  </a:cubicBezTo>
                  <a:lnTo>
                    <a:pt x="1331"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sp>
        <p:nvSpPr>
          <p:cNvPr id="251" name="Google Shape;251;p17"/>
          <p:cNvSpPr txBox="1"/>
          <p:nvPr/>
        </p:nvSpPr>
        <p:spPr>
          <a:xfrm>
            <a:off x="1494671" y="1481900"/>
            <a:ext cx="2532000" cy="525600"/>
          </a:xfrm>
          <a:prstGeom prst="rect">
            <a:avLst/>
          </a:prstGeom>
          <a:noFill/>
          <a:ln>
            <a:noFill/>
          </a:ln>
        </p:spPr>
        <p:txBody>
          <a:bodyPr spcFirstLastPara="1" wrap="square" lIns="121900" tIns="121900" rIns="121900" bIns="121900" anchor="ctr" anchorCtr="0">
            <a:noAutofit/>
          </a:bodyPr>
          <a:lstStyle/>
          <a:p>
            <a:r>
              <a:rPr lang="en" sz="2267" dirty="0">
                <a:latin typeface="Fira Sans Medium"/>
                <a:ea typeface="Fira Sans Medium"/>
                <a:cs typeface="Fira Sans Medium"/>
                <a:sym typeface="Fira Sans Medium"/>
              </a:rPr>
              <a:t>Resources</a:t>
            </a:r>
            <a:endParaRPr sz="2267" dirty="0">
              <a:latin typeface="Fira Sans Medium"/>
              <a:ea typeface="Fira Sans Medium"/>
              <a:cs typeface="Fira Sans Medium"/>
              <a:sym typeface="Fira Sans Medium"/>
            </a:endParaRPr>
          </a:p>
        </p:txBody>
      </p:sp>
      <p:sp>
        <p:nvSpPr>
          <p:cNvPr id="252" name="Google Shape;252;p17"/>
          <p:cNvSpPr txBox="1"/>
          <p:nvPr/>
        </p:nvSpPr>
        <p:spPr>
          <a:xfrm>
            <a:off x="1494668" y="1906047"/>
            <a:ext cx="2532000" cy="651600"/>
          </a:xfrm>
          <a:prstGeom prst="rect">
            <a:avLst/>
          </a:prstGeom>
          <a:noFill/>
          <a:ln>
            <a:noFill/>
          </a:ln>
        </p:spPr>
        <p:txBody>
          <a:bodyPr spcFirstLastPara="1" wrap="square" lIns="121900" tIns="121900" rIns="121900" bIns="121900" anchor="t" anchorCtr="0">
            <a:noAutofit/>
          </a:bodyPr>
          <a:lstStyle/>
          <a:p>
            <a:r>
              <a:rPr lang="en-IN" sz="1600" dirty="0">
                <a:latin typeface="Fira Sans"/>
                <a:ea typeface="Fira Sans"/>
                <a:cs typeface="Fira Sans"/>
                <a:sym typeface="Fira Sans"/>
              </a:rPr>
              <a:t>S</a:t>
            </a:r>
            <a:r>
              <a:rPr lang="en" sz="1600" dirty="0">
                <a:latin typeface="Fira Sans"/>
                <a:ea typeface="Fira Sans"/>
                <a:cs typeface="Fira Sans"/>
                <a:sym typeface="Fira Sans"/>
              </a:rPr>
              <a:t>ite offer research Process.</a:t>
            </a:r>
            <a:endParaRPr sz="1600" dirty="0">
              <a:latin typeface="Fira Sans"/>
              <a:ea typeface="Fira Sans"/>
              <a:cs typeface="Fira Sans"/>
              <a:sym typeface="Fira Sans"/>
            </a:endParaRPr>
          </a:p>
        </p:txBody>
      </p:sp>
      <p:sp>
        <p:nvSpPr>
          <p:cNvPr id="253" name="Google Shape;253;p17"/>
          <p:cNvSpPr txBox="1"/>
          <p:nvPr/>
        </p:nvSpPr>
        <p:spPr>
          <a:xfrm>
            <a:off x="1494668" y="3210095"/>
            <a:ext cx="2532000" cy="525600"/>
          </a:xfrm>
          <a:prstGeom prst="rect">
            <a:avLst/>
          </a:prstGeom>
          <a:noFill/>
          <a:ln>
            <a:noFill/>
          </a:ln>
        </p:spPr>
        <p:txBody>
          <a:bodyPr spcFirstLastPara="1" wrap="square" lIns="121900" tIns="121900" rIns="121900" bIns="121900" anchor="ctr" anchorCtr="0">
            <a:noAutofit/>
          </a:bodyPr>
          <a:lstStyle/>
          <a:p>
            <a:r>
              <a:rPr lang="en" sz="2267" dirty="0">
                <a:latin typeface="Fira Sans Medium"/>
                <a:ea typeface="Fira Sans Medium"/>
                <a:cs typeface="Fira Sans Medium"/>
                <a:sym typeface="Fira Sans Medium"/>
              </a:rPr>
              <a:t>Monitoring </a:t>
            </a:r>
            <a:endParaRPr sz="2267" dirty="0">
              <a:latin typeface="Fira Sans Medium"/>
              <a:ea typeface="Fira Sans Medium"/>
              <a:cs typeface="Fira Sans Medium"/>
              <a:sym typeface="Fira Sans Medium"/>
            </a:endParaRPr>
          </a:p>
        </p:txBody>
      </p:sp>
      <p:sp>
        <p:nvSpPr>
          <p:cNvPr id="254" name="Google Shape;254;p17"/>
          <p:cNvSpPr txBox="1"/>
          <p:nvPr/>
        </p:nvSpPr>
        <p:spPr>
          <a:xfrm>
            <a:off x="1494668" y="3634241"/>
            <a:ext cx="2532000" cy="651600"/>
          </a:xfrm>
          <a:prstGeom prst="rect">
            <a:avLst/>
          </a:prstGeom>
          <a:noFill/>
          <a:ln>
            <a:noFill/>
          </a:ln>
        </p:spPr>
        <p:txBody>
          <a:bodyPr spcFirstLastPara="1" wrap="square" lIns="121900" tIns="121900" rIns="121900" bIns="121900" anchor="t" anchorCtr="0">
            <a:noAutofit/>
          </a:bodyPr>
          <a:lstStyle/>
          <a:p>
            <a:r>
              <a:rPr lang="en-IN" sz="1600" dirty="0">
                <a:latin typeface="Fira Sans"/>
                <a:ea typeface="Fira Sans"/>
                <a:cs typeface="Fira Sans"/>
                <a:sym typeface="Fira Sans"/>
              </a:rPr>
              <a:t>U</a:t>
            </a:r>
            <a:r>
              <a:rPr lang="en" sz="1600" dirty="0">
                <a:latin typeface="Fira Sans"/>
                <a:ea typeface="Fira Sans"/>
                <a:cs typeface="Fira Sans"/>
                <a:sym typeface="Fira Sans"/>
              </a:rPr>
              <a:t>ser can update profile to adjust diet plan</a:t>
            </a:r>
            <a:endParaRPr sz="1600" dirty="0">
              <a:latin typeface="Fira Sans"/>
              <a:ea typeface="Fira Sans"/>
              <a:cs typeface="Fira Sans"/>
              <a:sym typeface="Fira Sans"/>
            </a:endParaRPr>
          </a:p>
        </p:txBody>
      </p:sp>
      <p:sp>
        <p:nvSpPr>
          <p:cNvPr id="255" name="Google Shape;255;p17"/>
          <p:cNvSpPr txBox="1"/>
          <p:nvPr/>
        </p:nvSpPr>
        <p:spPr>
          <a:xfrm>
            <a:off x="1376498" y="4938288"/>
            <a:ext cx="3058238" cy="525600"/>
          </a:xfrm>
          <a:prstGeom prst="rect">
            <a:avLst/>
          </a:prstGeom>
          <a:noFill/>
          <a:ln>
            <a:noFill/>
          </a:ln>
        </p:spPr>
        <p:txBody>
          <a:bodyPr spcFirstLastPara="1" wrap="square" lIns="121900" tIns="121900" rIns="121900" bIns="121900" anchor="ctr" anchorCtr="0">
            <a:noAutofit/>
          </a:bodyPr>
          <a:lstStyle/>
          <a:p>
            <a:r>
              <a:rPr lang="en" sz="2267" dirty="0">
                <a:latin typeface="Fira Sans Medium"/>
                <a:ea typeface="Fira Sans Medium"/>
                <a:cs typeface="Fira Sans Medium"/>
                <a:sym typeface="Fira Sans Medium"/>
              </a:rPr>
              <a:t>Diet Plan Generation</a:t>
            </a:r>
            <a:endParaRPr sz="2267" dirty="0">
              <a:latin typeface="Fira Sans Medium"/>
              <a:ea typeface="Fira Sans Medium"/>
              <a:cs typeface="Fira Sans Medium"/>
              <a:sym typeface="Fira Sans Medium"/>
            </a:endParaRPr>
          </a:p>
        </p:txBody>
      </p:sp>
      <p:sp>
        <p:nvSpPr>
          <p:cNvPr id="256" name="Google Shape;256;p17"/>
          <p:cNvSpPr txBox="1"/>
          <p:nvPr/>
        </p:nvSpPr>
        <p:spPr>
          <a:xfrm>
            <a:off x="1494668" y="5362435"/>
            <a:ext cx="2532000" cy="651600"/>
          </a:xfrm>
          <a:prstGeom prst="rect">
            <a:avLst/>
          </a:prstGeom>
          <a:noFill/>
          <a:ln>
            <a:noFill/>
          </a:ln>
        </p:spPr>
        <p:txBody>
          <a:bodyPr spcFirstLastPara="1" wrap="square" lIns="121900" tIns="121900" rIns="121900" bIns="121900" anchor="t" anchorCtr="0">
            <a:noAutofit/>
          </a:bodyPr>
          <a:lstStyle/>
          <a:p>
            <a:r>
              <a:rPr lang="en" sz="1600" dirty="0">
                <a:latin typeface="Fira Sans"/>
                <a:ea typeface="Fira Sans"/>
                <a:cs typeface="Fira Sans"/>
                <a:sym typeface="Fira Sans"/>
              </a:rPr>
              <a:t>Creat customize Plan.</a:t>
            </a:r>
            <a:endParaRPr sz="1600" dirty="0">
              <a:latin typeface="Fira Sans"/>
              <a:ea typeface="Fira Sans"/>
              <a:cs typeface="Fira Sans"/>
              <a:sym typeface="Fira Sans"/>
            </a:endParaRPr>
          </a:p>
        </p:txBody>
      </p:sp>
      <p:sp>
        <p:nvSpPr>
          <p:cNvPr id="257" name="Google Shape;257;p17"/>
          <p:cNvSpPr txBox="1"/>
          <p:nvPr/>
        </p:nvSpPr>
        <p:spPr>
          <a:xfrm>
            <a:off x="8255467" y="3210100"/>
            <a:ext cx="2532000" cy="525600"/>
          </a:xfrm>
          <a:prstGeom prst="rect">
            <a:avLst/>
          </a:prstGeom>
          <a:noFill/>
          <a:ln>
            <a:noFill/>
          </a:ln>
        </p:spPr>
        <p:txBody>
          <a:bodyPr spcFirstLastPara="1" wrap="square" lIns="121900" tIns="121900" rIns="121900" bIns="121900" anchor="ctr" anchorCtr="0">
            <a:noAutofit/>
          </a:bodyPr>
          <a:lstStyle/>
          <a:p>
            <a:pPr algn="r"/>
            <a:r>
              <a:rPr lang="en" sz="2267" dirty="0">
                <a:latin typeface="Fira Sans Medium"/>
                <a:ea typeface="Fira Sans Medium"/>
                <a:cs typeface="Fira Sans Medium"/>
                <a:sym typeface="Fira Sans Medium"/>
              </a:rPr>
              <a:t>User Input</a:t>
            </a:r>
            <a:endParaRPr sz="2267" dirty="0">
              <a:latin typeface="Fira Sans Medium"/>
              <a:ea typeface="Fira Sans Medium"/>
              <a:cs typeface="Fira Sans Medium"/>
              <a:sym typeface="Fira Sans Medium"/>
            </a:endParaRPr>
          </a:p>
        </p:txBody>
      </p:sp>
      <p:sp>
        <p:nvSpPr>
          <p:cNvPr id="258" name="Google Shape;258;p17"/>
          <p:cNvSpPr txBox="1"/>
          <p:nvPr/>
        </p:nvSpPr>
        <p:spPr>
          <a:xfrm>
            <a:off x="8255467" y="3634244"/>
            <a:ext cx="2532000" cy="651600"/>
          </a:xfrm>
          <a:prstGeom prst="rect">
            <a:avLst/>
          </a:prstGeom>
          <a:noFill/>
          <a:ln>
            <a:noFill/>
          </a:ln>
        </p:spPr>
        <p:txBody>
          <a:bodyPr spcFirstLastPara="1" wrap="square" lIns="121900" tIns="121900" rIns="121900" bIns="121900" anchor="t" anchorCtr="0">
            <a:noAutofit/>
          </a:bodyPr>
          <a:lstStyle/>
          <a:p>
            <a:pPr algn="r"/>
            <a:r>
              <a:rPr lang="en" sz="1600" dirty="0">
                <a:latin typeface="Fira Sans"/>
                <a:ea typeface="Fira Sans"/>
                <a:cs typeface="Fira Sans"/>
                <a:sym typeface="Fira Sans"/>
              </a:rPr>
              <a:t>User inert thei age &amp; heath condition.</a:t>
            </a:r>
            <a:endParaRPr sz="1600" dirty="0">
              <a:latin typeface="Fira Sans"/>
              <a:ea typeface="Fira Sans"/>
              <a:cs typeface="Fira Sans"/>
              <a:sym typeface="Fira Sans"/>
            </a:endParaRPr>
          </a:p>
        </p:txBody>
      </p:sp>
      <p:sp>
        <p:nvSpPr>
          <p:cNvPr id="259" name="Google Shape;259;p17"/>
          <p:cNvSpPr txBox="1"/>
          <p:nvPr/>
        </p:nvSpPr>
        <p:spPr>
          <a:xfrm>
            <a:off x="8255467" y="4938289"/>
            <a:ext cx="2532000" cy="525600"/>
          </a:xfrm>
          <a:prstGeom prst="rect">
            <a:avLst/>
          </a:prstGeom>
          <a:noFill/>
          <a:ln>
            <a:noFill/>
          </a:ln>
        </p:spPr>
        <p:txBody>
          <a:bodyPr spcFirstLastPara="1" wrap="square" lIns="121900" tIns="121900" rIns="121900" bIns="121900" anchor="ctr" anchorCtr="0">
            <a:noAutofit/>
          </a:bodyPr>
          <a:lstStyle/>
          <a:p>
            <a:pPr algn="r"/>
            <a:r>
              <a:rPr lang="en" sz="2267" dirty="0">
                <a:latin typeface="Fira Sans Medium"/>
                <a:ea typeface="Fira Sans Medium"/>
                <a:cs typeface="Fira Sans Medium"/>
                <a:sym typeface="Fira Sans Medium"/>
              </a:rPr>
              <a:t>Data Processing </a:t>
            </a:r>
            <a:endParaRPr sz="2267" dirty="0">
              <a:latin typeface="Fira Sans Medium"/>
              <a:ea typeface="Fira Sans Medium"/>
              <a:cs typeface="Fira Sans Medium"/>
              <a:sym typeface="Fira Sans Medium"/>
            </a:endParaRPr>
          </a:p>
        </p:txBody>
      </p:sp>
      <p:sp>
        <p:nvSpPr>
          <p:cNvPr id="260" name="Google Shape;260;p17"/>
          <p:cNvSpPr txBox="1"/>
          <p:nvPr/>
        </p:nvSpPr>
        <p:spPr>
          <a:xfrm>
            <a:off x="8255467" y="5362433"/>
            <a:ext cx="2532000" cy="651600"/>
          </a:xfrm>
          <a:prstGeom prst="rect">
            <a:avLst/>
          </a:prstGeom>
          <a:noFill/>
          <a:ln>
            <a:noFill/>
          </a:ln>
        </p:spPr>
        <p:txBody>
          <a:bodyPr spcFirstLastPara="1" wrap="square" lIns="121900" tIns="121900" rIns="121900" bIns="121900" anchor="t" anchorCtr="0">
            <a:noAutofit/>
          </a:bodyPr>
          <a:lstStyle/>
          <a:p>
            <a:pPr algn="r"/>
            <a:r>
              <a:rPr lang="en" sz="1600" dirty="0">
                <a:latin typeface="Fira Sans"/>
                <a:ea typeface="Fira Sans"/>
                <a:cs typeface="Fira Sans"/>
                <a:sym typeface="Fira Sans"/>
              </a:rPr>
              <a:t>Website Analyze this information using Database </a:t>
            </a:r>
            <a:endParaRPr sz="1600" dirty="0">
              <a:latin typeface="Fira Sans"/>
              <a:ea typeface="Fira Sans"/>
              <a:cs typeface="Fira Sans"/>
              <a:sym typeface="Fira Sans"/>
            </a:endParaRPr>
          </a:p>
        </p:txBody>
      </p:sp>
    </p:spTree>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5"/>
          <p:cNvSpPr txBox="1"/>
          <p:nvPr/>
        </p:nvSpPr>
        <p:spPr>
          <a:xfrm>
            <a:off x="7643067" y="1562267"/>
            <a:ext cx="3939200" cy="473600"/>
          </a:xfrm>
          <a:prstGeom prst="rect">
            <a:avLst/>
          </a:prstGeom>
          <a:noFill/>
          <a:ln>
            <a:noFill/>
          </a:ln>
        </p:spPr>
        <p:txBody>
          <a:bodyPr spcFirstLastPara="1" wrap="square" lIns="121900" tIns="121900" rIns="121900" bIns="121900" anchor="ctr" anchorCtr="0">
            <a:noAutofit/>
          </a:bodyPr>
          <a:lstStyle/>
          <a:p>
            <a:pPr lvl="0"/>
            <a:r>
              <a:rPr lang="en-IN" sz="2400" dirty="0"/>
              <a:t>Initial Planning</a:t>
            </a:r>
            <a:endParaRPr sz="2267" dirty="0">
              <a:latin typeface="Fira Sans Extra Condensed Medium"/>
              <a:ea typeface="Fira Sans Extra Condensed Medium"/>
              <a:cs typeface="Fira Sans Extra Condensed Medium"/>
              <a:sym typeface="Fira Sans Extra Condensed Medium"/>
            </a:endParaRPr>
          </a:p>
        </p:txBody>
      </p:sp>
      <p:sp>
        <p:nvSpPr>
          <p:cNvPr id="126" name="Google Shape;126;p15"/>
          <p:cNvSpPr txBox="1"/>
          <p:nvPr/>
        </p:nvSpPr>
        <p:spPr>
          <a:xfrm>
            <a:off x="7643066" y="1925533"/>
            <a:ext cx="4213212" cy="601200"/>
          </a:xfrm>
          <a:prstGeom prst="rect">
            <a:avLst/>
          </a:prstGeom>
          <a:noFill/>
          <a:ln>
            <a:noFill/>
          </a:ln>
        </p:spPr>
        <p:txBody>
          <a:bodyPr spcFirstLastPara="1" wrap="square" lIns="121900" tIns="121900" rIns="121900" bIns="121900" anchor="t" anchorCtr="0">
            <a:noAutofit/>
          </a:bodyPr>
          <a:lstStyle/>
          <a:p>
            <a:pPr lvl="0"/>
            <a:r>
              <a:rPr lang="en-IN" sz="1600" dirty="0"/>
              <a:t>Define Goals, Identify Target Audience, Research Wellness Trend</a:t>
            </a:r>
            <a:endParaRPr sz="1600" dirty="0">
              <a:latin typeface="Fira Sans"/>
              <a:ea typeface="Fira Sans"/>
              <a:cs typeface="Fira Sans"/>
              <a:sym typeface="Fira Sans"/>
            </a:endParaRPr>
          </a:p>
        </p:txBody>
      </p:sp>
      <p:sp>
        <p:nvSpPr>
          <p:cNvPr id="127" name="Google Shape;127;p15"/>
          <p:cNvSpPr txBox="1"/>
          <p:nvPr/>
        </p:nvSpPr>
        <p:spPr>
          <a:xfrm>
            <a:off x="7651901" y="2778567"/>
            <a:ext cx="3939200" cy="473600"/>
          </a:xfrm>
          <a:prstGeom prst="rect">
            <a:avLst/>
          </a:prstGeom>
          <a:noFill/>
          <a:ln>
            <a:noFill/>
          </a:ln>
        </p:spPr>
        <p:txBody>
          <a:bodyPr spcFirstLastPara="1" wrap="square" lIns="121900" tIns="121900" rIns="121900" bIns="121900" anchor="ctr" anchorCtr="0">
            <a:noAutofit/>
          </a:bodyPr>
          <a:lstStyle/>
          <a:p>
            <a:pPr lvl="0"/>
            <a:r>
              <a:rPr lang="en-IN" sz="2400" dirty="0"/>
              <a:t>Design Phase</a:t>
            </a:r>
            <a:endParaRPr sz="2267" dirty="0">
              <a:latin typeface="Fira Sans Extra Condensed Medium"/>
              <a:ea typeface="Fira Sans Extra Condensed Medium"/>
              <a:cs typeface="Fira Sans Extra Condensed Medium"/>
              <a:sym typeface="Fira Sans Extra Condensed Medium"/>
            </a:endParaRPr>
          </a:p>
        </p:txBody>
      </p:sp>
      <p:sp>
        <p:nvSpPr>
          <p:cNvPr id="128" name="Google Shape;128;p15"/>
          <p:cNvSpPr txBox="1"/>
          <p:nvPr/>
        </p:nvSpPr>
        <p:spPr>
          <a:xfrm>
            <a:off x="7643067" y="3141833"/>
            <a:ext cx="3939200" cy="473600"/>
          </a:xfrm>
          <a:prstGeom prst="rect">
            <a:avLst/>
          </a:prstGeom>
          <a:noFill/>
          <a:ln>
            <a:noFill/>
          </a:ln>
        </p:spPr>
        <p:txBody>
          <a:bodyPr spcFirstLastPara="1" wrap="square" lIns="121900" tIns="121900" rIns="121900" bIns="121900" anchor="t" anchorCtr="0">
            <a:noAutofit/>
          </a:bodyPr>
          <a:lstStyle/>
          <a:p>
            <a:pPr lvl="0"/>
            <a:r>
              <a:rPr lang="en-IN" sz="1600" dirty="0"/>
              <a:t>Create Wireframe</a:t>
            </a:r>
            <a:r>
              <a:rPr lang="en-US" sz="1600" dirty="0">
                <a:latin typeface="Fira Sans"/>
                <a:sym typeface="Fira Sans"/>
              </a:rPr>
              <a:t>,</a:t>
            </a:r>
            <a:r>
              <a:rPr lang="en-IN" sz="1600" dirty="0"/>
              <a:t> Design User Interface.</a:t>
            </a:r>
            <a:endParaRPr sz="1600" dirty="0">
              <a:latin typeface="Fira Sans"/>
              <a:ea typeface="Fira Sans"/>
              <a:cs typeface="Fira Sans"/>
              <a:sym typeface="Fira Sans"/>
            </a:endParaRPr>
          </a:p>
        </p:txBody>
      </p:sp>
      <p:sp>
        <p:nvSpPr>
          <p:cNvPr id="129" name="Google Shape;129;p15"/>
          <p:cNvSpPr txBox="1"/>
          <p:nvPr/>
        </p:nvSpPr>
        <p:spPr>
          <a:xfrm>
            <a:off x="7643067" y="4027433"/>
            <a:ext cx="3939200" cy="473600"/>
          </a:xfrm>
          <a:prstGeom prst="rect">
            <a:avLst/>
          </a:prstGeom>
          <a:noFill/>
          <a:ln>
            <a:noFill/>
          </a:ln>
        </p:spPr>
        <p:txBody>
          <a:bodyPr spcFirstLastPara="1" wrap="square" lIns="121900" tIns="121900" rIns="121900" bIns="121900" anchor="ctr" anchorCtr="0">
            <a:noAutofit/>
          </a:bodyPr>
          <a:lstStyle/>
          <a:p>
            <a:pPr lvl="0"/>
            <a:r>
              <a:rPr lang="en-IN" sz="2400" dirty="0"/>
              <a:t>Content Creation</a:t>
            </a:r>
            <a:endParaRPr sz="2267" dirty="0">
              <a:latin typeface="Fira Sans Extra Condensed Medium"/>
              <a:ea typeface="Fira Sans Extra Condensed Medium"/>
              <a:cs typeface="Fira Sans Extra Condensed Medium"/>
              <a:sym typeface="Fira Sans Extra Condensed Medium"/>
            </a:endParaRPr>
          </a:p>
        </p:txBody>
      </p:sp>
      <p:sp>
        <p:nvSpPr>
          <p:cNvPr id="130" name="Google Shape;130;p15"/>
          <p:cNvSpPr txBox="1"/>
          <p:nvPr/>
        </p:nvSpPr>
        <p:spPr>
          <a:xfrm>
            <a:off x="7651901" y="4390700"/>
            <a:ext cx="3939200" cy="473600"/>
          </a:xfrm>
          <a:prstGeom prst="rect">
            <a:avLst/>
          </a:prstGeom>
          <a:noFill/>
          <a:ln>
            <a:noFill/>
          </a:ln>
        </p:spPr>
        <p:txBody>
          <a:bodyPr spcFirstLastPara="1" wrap="square" lIns="121900" tIns="121900" rIns="121900" bIns="121900" anchor="t" anchorCtr="0">
            <a:noAutofit/>
          </a:bodyPr>
          <a:lstStyle/>
          <a:p>
            <a:r>
              <a:rPr lang="en-IN" sz="1600" dirty="0"/>
              <a:t>Develop Wellness Content.</a:t>
            </a:r>
            <a:endParaRPr sz="1600" dirty="0">
              <a:latin typeface="Fira Sans"/>
              <a:ea typeface="Fira Sans"/>
              <a:cs typeface="Fira Sans"/>
              <a:sym typeface="Fira Sans"/>
            </a:endParaRPr>
          </a:p>
        </p:txBody>
      </p:sp>
      <p:sp>
        <p:nvSpPr>
          <p:cNvPr id="131" name="Google Shape;131;p15"/>
          <p:cNvSpPr txBox="1"/>
          <p:nvPr/>
        </p:nvSpPr>
        <p:spPr>
          <a:xfrm>
            <a:off x="7643072" y="5238733"/>
            <a:ext cx="3864800" cy="473600"/>
          </a:xfrm>
          <a:prstGeom prst="rect">
            <a:avLst/>
          </a:prstGeom>
          <a:noFill/>
          <a:ln>
            <a:noFill/>
          </a:ln>
        </p:spPr>
        <p:txBody>
          <a:bodyPr spcFirstLastPara="1" wrap="square" lIns="121900" tIns="121900" rIns="121900" bIns="121900" anchor="ctr" anchorCtr="0">
            <a:noAutofit/>
          </a:bodyPr>
          <a:lstStyle/>
          <a:p>
            <a:pPr lvl="0"/>
            <a:r>
              <a:rPr lang="en-IN" sz="2400" dirty="0"/>
              <a:t>Development Phase</a:t>
            </a:r>
            <a:r>
              <a:rPr lang="en-US" sz="2267" dirty="0">
                <a:latin typeface="Fira Sans Extra Condensed Medium"/>
                <a:sym typeface="Fira Sans Extra Condensed Medium"/>
              </a:rPr>
              <a:t> &amp;</a:t>
            </a:r>
            <a:r>
              <a:rPr lang="en-IN" sz="2400" dirty="0"/>
              <a:t>Testing</a:t>
            </a:r>
            <a:endParaRPr sz="2267" dirty="0">
              <a:latin typeface="Fira Sans Extra Condensed Medium"/>
              <a:ea typeface="Fira Sans Extra Condensed Medium"/>
              <a:cs typeface="Fira Sans Extra Condensed Medium"/>
              <a:sym typeface="Fira Sans Extra Condensed Medium"/>
            </a:endParaRPr>
          </a:p>
        </p:txBody>
      </p:sp>
      <p:sp>
        <p:nvSpPr>
          <p:cNvPr id="132" name="Google Shape;132;p15"/>
          <p:cNvSpPr txBox="1"/>
          <p:nvPr/>
        </p:nvSpPr>
        <p:spPr>
          <a:xfrm>
            <a:off x="7643072" y="5602000"/>
            <a:ext cx="3864800" cy="473600"/>
          </a:xfrm>
          <a:prstGeom prst="rect">
            <a:avLst/>
          </a:prstGeom>
          <a:noFill/>
          <a:ln>
            <a:noFill/>
          </a:ln>
        </p:spPr>
        <p:txBody>
          <a:bodyPr spcFirstLastPara="1" wrap="square" lIns="121900" tIns="121900" rIns="121900" bIns="121900" anchor="t" anchorCtr="0">
            <a:noAutofit/>
          </a:bodyPr>
          <a:lstStyle/>
          <a:p>
            <a:r>
              <a:rPr lang="en-IN" sz="1600" dirty="0"/>
              <a:t>Set Up Development Environment</a:t>
            </a:r>
            <a:endParaRPr sz="1600" dirty="0">
              <a:latin typeface="Fira Sans"/>
              <a:ea typeface="Fira Sans"/>
              <a:cs typeface="Fira Sans"/>
              <a:sym typeface="Fira Sans"/>
            </a:endParaRPr>
          </a:p>
        </p:txBody>
      </p:sp>
      <p:sp>
        <p:nvSpPr>
          <p:cNvPr id="133" name="Google Shape;133;p15"/>
          <p:cNvSpPr txBox="1"/>
          <p:nvPr/>
        </p:nvSpPr>
        <p:spPr>
          <a:xfrm>
            <a:off x="6435600" y="1566833"/>
            <a:ext cx="1255600" cy="713200"/>
          </a:xfrm>
          <a:prstGeom prst="rect">
            <a:avLst/>
          </a:prstGeom>
          <a:noFill/>
          <a:ln>
            <a:noFill/>
          </a:ln>
        </p:spPr>
        <p:txBody>
          <a:bodyPr spcFirstLastPara="1" wrap="square" lIns="121900" tIns="121900" rIns="121900" bIns="121900" anchor="ctr" anchorCtr="0">
            <a:noAutofit/>
          </a:bodyPr>
          <a:lstStyle/>
          <a:p>
            <a:r>
              <a:rPr lang="en" sz="6933">
                <a:solidFill>
                  <a:srgbClr val="FFAB40"/>
                </a:solidFill>
                <a:latin typeface="Fira Sans SemiBold"/>
                <a:ea typeface="Fira Sans SemiBold"/>
                <a:cs typeface="Fira Sans SemiBold"/>
                <a:sym typeface="Fira Sans SemiBold"/>
              </a:rPr>
              <a:t>01</a:t>
            </a:r>
            <a:endParaRPr sz="6933">
              <a:solidFill>
                <a:srgbClr val="FFAB40"/>
              </a:solidFill>
              <a:latin typeface="Fira Sans SemiBold"/>
              <a:ea typeface="Fira Sans SemiBold"/>
              <a:cs typeface="Fira Sans SemiBold"/>
              <a:sym typeface="Fira Sans SemiBold"/>
            </a:endParaRPr>
          </a:p>
        </p:txBody>
      </p:sp>
      <p:sp>
        <p:nvSpPr>
          <p:cNvPr id="134" name="Google Shape;134;p15"/>
          <p:cNvSpPr txBox="1"/>
          <p:nvPr/>
        </p:nvSpPr>
        <p:spPr>
          <a:xfrm>
            <a:off x="2407589" y="351401"/>
            <a:ext cx="8179449" cy="641600"/>
          </a:xfrm>
          <a:prstGeom prst="rect">
            <a:avLst/>
          </a:prstGeom>
          <a:noFill/>
          <a:ln>
            <a:noFill/>
          </a:ln>
        </p:spPr>
        <p:txBody>
          <a:bodyPr spcFirstLastPara="1" wrap="square" lIns="121900" tIns="121900" rIns="121900" bIns="121900" anchor="ctr" anchorCtr="0">
            <a:noAutofit/>
          </a:bodyPr>
          <a:lstStyle/>
          <a:p>
            <a:pPr lvl="0"/>
            <a:r>
              <a:rPr lang="en-US" sz="3733" dirty="0">
                <a:latin typeface="Fira Sans Medium"/>
                <a:ea typeface="Fira Sans Medium"/>
                <a:cs typeface="Fira Sans Medium"/>
                <a:sym typeface="Fira Sans Medium"/>
              </a:rPr>
              <a:t>Flow of Design and Wireframes Site</a:t>
            </a:r>
          </a:p>
        </p:txBody>
      </p:sp>
      <p:grpSp>
        <p:nvGrpSpPr>
          <p:cNvPr id="135" name="Google Shape;135;p15"/>
          <p:cNvGrpSpPr/>
          <p:nvPr/>
        </p:nvGrpSpPr>
        <p:grpSpPr>
          <a:xfrm>
            <a:off x="609587" y="1553418"/>
            <a:ext cx="5286896" cy="4530988"/>
            <a:chOff x="733193" y="985943"/>
            <a:chExt cx="3073300" cy="2633887"/>
          </a:xfrm>
        </p:grpSpPr>
        <p:grpSp>
          <p:nvGrpSpPr>
            <p:cNvPr id="136" name="Google Shape;136;p15"/>
            <p:cNvGrpSpPr/>
            <p:nvPr/>
          </p:nvGrpSpPr>
          <p:grpSpPr>
            <a:xfrm>
              <a:off x="733193" y="985943"/>
              <a:ext cx="3073300" cy="2633887"/>
              <a:chOff x="1199275" y="1166750"/>
              <a:chExt cx="2757600" cy="2363325"/>
            </a:xfrm>
          </p:grpSpPr>
          <p:sp>
            <p:nvSpPr>
              <p:cNvPr id="137" name="Google Shape;137;p15"/>
              <p:cNvSpPr/>
              <p:nvPr/>
            </p:nvSpPr>
            <p:spPr>
              <a:xfrm>
                <a:off x="1199275" y="1314025"/>
                <a:ext cx="1630975" cy="1797225"/>
              </a:xfrm>
              <a:custGeom>
                <a:avLst/>
                <a:gdLst/>
                <a:ahLst/>
                <a:cxnLst/>
                <a:rect l="l" t="t" r="r" b="b"/>
                <a:pathLst>
                  <a:path w="65239" h="71889" extrusionOk="0">
                    <a:moveTo>
                      <a:pt x="60963" y="0"/>
                    </a:moveTo>
                    <a:cubicBezTo>
                      <a:pt x="30244" y="0"/>
                      <a:pt x="5257" y="25018"/>
                      <a:pt x="5257" y="55737"/>
                    </a:cubicBezTo>
                    <a:cubicBezTo>
                      <a:pt x="5257" y="57637"/>
                      <a:pt x="5352" y="59538"/>
                      <a:pt x="5511" y="61374"/>
                    </a:cubicBezTo>
                    <a:lnTo>
                      <a:pt x="0" y="61374"/>
                    </a:lnTo>
                    <a:lnTo>
                      <a:pt x="15360" y="71888"/>
                    </a:lnTo>
                    <a:lnTo>
                      <a:pt x="30688" y="61374"/>
                    </a:lnTo>
                    <a:lnTo>
                      <a:pt x="25652" y="61374"/>
                    </a:lnTo>
                    <a:cubicBezTo>
                      <a:pt x="25431" y="59538"/>
                      <a:pt x="25304" y="57637"/>
                      <a:pt x="25304" y="55737"/>
                    </a:cubicBezTo>
                    <a:cubicBezTo>
                      <a:pt x="25304" y="36071"/>
                      <a:pt x="41297" y="20046"/>
                      <a:pt x="60963" y="20046"/>
                    </a:cubicBezTo>
                    <a:cubicBezTo>
                      <a:pt x="61692" y="20046"/>
                      <a:pt x="64542" y="20078"/>
                      <a:pt x="65239" y="20141"/>
                    </a:cubicBezTo>
                    <a:lnTo>
                      <a:pt x="64510" y="222"/>
                    </a:lnTo>
                    <a:cubicBezTo>
                      <a:pt x="63813" y="190"/>
                      <a:pt x="61692" y="0"/>
                      <a:pt x="60963" y="0"/>
                    </a:cubicBezTo>
                    <a:close/>
                  </a:path>
                </a:pathLst>
              </a:custGeom>
              <a:gradFill>
                <a:gsLst>
                  <a:gs pos="0">
                    <a:srgbClr val="960E4F"/>
                  </a:gs>
                  <a:gs pos="100000">
                    <a:srgbClr val="721B65"/>
                  </a:gs>
                </a:gsLst>
                <a:lin ang="5400012" scaled="0"/>
              </a:gradFill>
              <a:ln>
                <a:noFill/>
              </a:ln>
            </p:spPr>
            <p:txBody>
              <a:bodyPr spcFirstLastPara="1" wrap="square" lIns="121900" tIns="121900" rIns="121900" bIns="121900" anchor="ctr" anchorCtr="0">
                <a:noAutofit/>
              </a:bodyPr>
              <a:lstStyle/>
              <a:p>
                <a:endParaRPr sz="2400"/>
              </a:p>
            </p:txBody>
          </p:sp>
          <p:sp>
            <p:nvSpPr>
              <p:cNvPr id="138" name="Google Shape;138;p15"/>
              <p:cNvSpPr/>
              <p:nvPr/>
            </p:nvSpPr>
            <p:spPr>
              <a:xfrm>
                <a:off x="2636250" y="1166750"/>
                <a:ext cx="1320625" cy="1813075"/>
              </a:xfrm>
              <a:custGeom>
                <a:avLst/>
                <a:gdLst/>
                <a:ahLst/>
                <a:cxnLst/>
                <a:rect l="l" t="t" r="r" b="b"/>
                <a:pathLst>
                  <a:path w="52825" h="72523" extrusionOk="0">
                    <a:moveTo>
                      <a:pt x="10515" y="1"/>
                    </a:moveTo>
                    <a:lnTo>
                      <a:pt x="1" y="15328"/>
                    </a:lnTo>
                    <a:lnTo>
                      <a:pt x="10515" y="30688"/>
                    </a:lnTo>
                    <a:lnTo>
                      <a:pt x="10515" y="26286"/>
                    </a:lnTo>
                    <a:cubicBezTo>
                      <a:pt x="23119" y="28344"/>
                      <a:pt x="32778" y="39302"/>
                      <a:pt x="32778" y="52476"/>
                    </a:cubicBezTo>
                    <a:cubicBezTo>
                      <a:pt x="32778" y="58873"/>
                      <a:pt x="29643" y="64542"/>
                      <a:pt x="24861" y="68025"/>
                    </a:cubicBezTo>
                    <a:lnTo>
                      <a:pt x="47948" y="72522"/>
                    </a:lnTo>
                    <a:cubicBezTo>
                      <a:pt x="50006" y="67740"/>
                      <a:pt x="52825" y="64257"/>
                      <a:pt x="52825" y="52476"/>
                    </a:cubicBezTo>
                    <a:cubicBezTo>
                      <a:pt x="52825" y="27584"/>
                      <a:pt x="37212" y="9660"/>
                      <a:pt x="10515" y="6113"/>
                    </a:cubicBezTo>
                    <a:lnTo>
                      <a:pt x="10515" y="1"/>
                    </a:lnTo>
                    <a:close/>
                  </a:path>
                </a:pathLst>
              </a:custGeom>
              <a:gradFill>
                <a:gsLst>
                  <a:gs pos="0">
                    <a:srgbClr val="960E4F"/>
                  </a:gs>
                  <a:gs pos="100000">
                    <a:srgbClr val="F8615A"/>
                  </a:gs>
                </a:gsLst>
                <a:lin ang="2700006" scaled="0"/>
              </a:gradFill>
              <a:ln>
                <a:noFill/>
              </a:ln>
            </p:spPr>
            <p:txBody>
              <a:bodyPr spcFirstLastPara="1" wrap="square" lIns="121900" tIns="121900" rIns="121900" bIns="121900" anchor="ctr" anchorCtr="0">
                <a:noAutofit/>
              </a:bodyPr>
              <a:lstStyle/>
              <a:p>
                <a:endParaRPr sz="2400"/>
              </a:p>
            </p:txBody>
          </p:sp>
          <p:sp>
            <p:nvSpPr>
              <p:cNvPr id="139" name="Google Shape;139;p15"/>
              <p:cNvSpPr/>
              <p:nvPr/>
            </p:nvSpPr>
            <p:spPr>
              <a:xfrm>
                <a:off x="2175475" y="2708225"/>
                <a:ext cx="1771100" cy="821850"/>
              </a:xfrm>
              <a:custGeom>
                <a:avLst/>
                <a:gdLst/>
                <a:ahLst/>
                <a:cxnLst/>
                <a:rect l="l" t="t" r="r" b="b"/>
                <a:pathLst>
                  <a:path w="70844" h="32874" extrusionOk="0">
                    <a:moveTo>
                      <a:pt x="57860" y="1"/>
                    </a:moveTo>
                    <a:lnTo>
                      <a:pt x="40758" y="7285"/>
                    </a:lnTo>
                    <a:lnTo>
                      <a:pt x="44369" y="8013"/>
                    </a:lnTo>
                    <a:cubicBezTo>
                      <a:pt x="43925" y="8488"/>
                      <a:pt x="42500" y="9470"/>
                      <a:pt x="42500" y="9470"/>
                    </a:cubicBezTo>
                    <a:cubicBezTo>
                      <a:pt x="39428" y="11592"/>
                      <a:pt x="35691" y="12858"/>
                      <a:pt x="31701" y="12858"/>
                    </a:cubicBezTo>
                    <a:cubicBezTo>
                      <a:pt x="28312" y="12858"/>
                      <a:pt x="25082" y="11433"/>
                      <a:pt x="22707" y="9312"/>
                    </a:cubicBezTo>
                    <a:lnTo>
                      <a:pt x="0" y="9470"/>
                    </a:lnTo>
                    <a:cubicBezTo>
                      <a:pt x="4244" y="23024"/>
                      <a:pt x="16848" y="32873"/>
                      <a:pt x="31701" y="32873"/>
                    </a:cubicBezTo>
                    <a:cubicBezTo>
                      <a:pt x="46490" y="32873"/>
                      <a:pt x="59380" y="24576"/>
                      <a:pt x="65999" y="12320"/>
                    </a:cubicBezTo>
                    <a:lnTo>
                      <a:pt x="70844" y="13302"/>
                    </a:lnTo>
                    <a:lnTo>
                      <a:pt x="67329" y="9692"/>
                    </a:lnTo>
                    <a:cubicBezTo>
                      <a:pt x="67360" y="9597"/>
                      <a:pt x="67392" y="9533"/>
                      <a:pt x="67424" y="9470"/>
                    </a:cubicBezTo>
                    <a:lnTo>
                      <a:pt x="67107" y="9470"/>
                    </a:lnTo>
                    <a:lnTo>
                      <a:pt x="57860" y="1"/>
                    </a:lnTo>
                    <a:close/>
                  </a:path>
                </a:pathLst>
              </a:custGeom>
              <a:gradFill>
                <a:gsLst>
                  <a:gs pos="0">
                    <a:srgbClr val="F8615A"/>
                  </a:gs>
                  <a:gs pos="100000">
                    <a:srgbClr val="B80D57"/>
                  </a:gs>
                </a:gsLst>
                <a:lin ang="2700006" scaled="0"/>
              </a:gradFill>
              <a:ln>
                <a:noFill/>
              </a:ln>
            </p:spPr>
            <p:txBody>
              <a:bodyPr spcFirstLastPara="1" wrap="square" lIns="121900" tIns="121900" rIns="121900" bIns="121900" anchor="ctr" anchorCtr="0">
                <a:noAutofit/>
              </a:bodyPr>
              <a:lstStyle/>
              <a:p>
                <a:endParaRPr sz="2400"/>
              </a:p>
            </p:txBody>
          </p:sp>
          <p:sp>
            <p:nvSpPr>
              <p:cNvPr id="140" name="Google Shape;140;p15"/>
              <p:cNvSpPr/>
              <p:nvPr/>
            </p:nvSpPr>
            <p:spPr>
              <a:xfrm>
                <a:off x="2101050" y="1986975"/>
                <a:ext cx="754525" cy="1199475"/>
              </a:xfrm>
              <a:custGeom>
                <a:avLst/>
                <a:gdLst/>
                <a:ahLst/>
                <a:cxnLst/>
                <a:rect l="l" t="t" r="r" b="b"/>
                <a:pathLst>
                  <a:path w="30181" h="47979" extrusionOk="0">
                    <a:moveTo>
                      <a:pt x="30181" y="1"/>
                    </a:moveTo>
                    <a:cubicBezTo>
                      <a:pt x="14346" y="1"/>
                      <a:pt x="1457" y="12890"/>
                      <a:pt x="1457" y="28724"/>
                    </a:cubicBezTo>
                    <a:cubicBezTo>
                      <a:pt x="1457" y="31669"/>
                      <a:pt x="1837" y="34520"/>
                      <a:pt x="2534" y="37243"/>
                    </a:cubicBezTo>
                    <a:cubicBezTo>
                      <a:pt x="2597" y="37465"/>
                      <a:pt x="2661" y="37655"/>
                      <a:pt x="2724" y="37877"/>
                    </a:cubicBezTo>
                    <a:cubicBezTo>
                      <a:pt x="2914" y="38668"/>
                      <a:pt x="3199" y="39618"/>
                      <a:pt x="3611" y="40537"/>
                    </a:cubicBezTo>
                    <a:lnTo>
                      <a:pt x="0" y="41518"/>
                    </a:lnTo>
                    <a:lnTo>
                      <a:pt x="2629" y="42437"/>
                    </a:lnTo>
                    <a:lnTo>
                      <a:pt x="17767" y="47979"/>
                    </a:lnTo>
                    <a:lnTo>
                      <a:pt x="24544" y="39555"/>
                    </a:lnTo>
                    <a:lnTo>
                      <a:pt x="25177" y="38827"/>
                    </a:lnTo>
                    <a:lnTo>
                      <a:pt x="29484" y="33443"/>
                    </a:lnTo>
                    <a:lnTo>
                      <a:pt x="22485" y="35375"/>
                    </a:lnTo>
                    <a:cubicBezTo>
                      <a:pt x="21567" y="33665"/>
                      <a:pt x="21060" y="31733"/>
                      <a:pt x="21060" y="29643"/>
                    </a:cubicBezTo>
                    <a:cubicBezTo>
                      <a:pt x="21060" y="23974"/>
                      <a:pt x="24924" y="19192"/>
                      <a:pt x="30181" y="17798"/>
                    </a:cubicBezTo>
                    <a:lnTo>
                      <a:pt x="30181" y="1"/>
                    </a:lnTo>
                    <a:close/>
                  </a:path>
                </a:pathLst>
              </a:custGeom>
              <a:gradFill>
                <a:gsLst>
                  <a:gs pos="0">
                    <a:srgbClr val="FFAB40"/>
                  </a:gs>
                  <a:gs pos="100000">
                    <a:srgbClr val="F8615A"/>
                  </a:gs>
                </a:gsLst>
                <a:lin ang="3600008" scaled="0"/>
              </a:gradFill>
              <a:ln>
                <a:noFill/>
              </a:ln>
            </p:spPr>
            <p:txBody>
              <a:bodyPr spcFirstLastPara="1" wrap="square" lIns="121900" tIns="121900" rIns="121900" bIns="121900" anchor="ctr" anchorCtr="0">
                <a:noAutofit/>
              </a:bodyPr>
              <a:lstStyle/>
              <a:p>
                <a:endParaRPr sz="2400"/>
              </a:p>
            </p:txBody>
          </p:sp>
        </p:grpSp>
        <p:sp>
          <p:nvSpPr>
            <p:cNvPr id="141" name="Google Shape;141;p15"/>
            <p:cNvSpPr txBox="1"/>
            <p:nvPr/>
          </p:nvSpPr>
          <p:spPr>
            <a:xfrm>
              <a:off x="1778381" y="2297766"/>
              <a:ext cx="588934" cy="412306"/>
            </a:xfrm>
            <a:prstGeom prst="rect">
              <a:avLst/>
            </a:prstGeom>
            <a:noFill/>
            <a:ln>
              <a:noFill/>
            </a:ln>
          </p:spPr>
          <p:txBody>
            <a:bodyPr spcFirstLastPara="1" wrap="square" lIns="121900" tIns="121900" rIns="121900" bIns="121900" anchor="ctr" anchorCtr="0">
              <a:noAutofit/>
            </a:bodyPr>
            <a:lstStyle/>
            <a:p>
              <a:pPr algn="ctr"/>
              <a:r>
                <a:rPr lang="en" sz="3067">
                  <a:solidFill>
                    <a:srgbClr val="FFFFFF"/>
                  </a:solidFill>
                  <a:latin typeface="Fira Sans"/>
                  <a:ea typeface="Fira Sans"/>
                  <a:cs typeface="Fira Sans"/>
                  <a:sym typeface="Fira Sans"/>
                </a:rPr>
                <a:t>01</a:t>
              </a:r>
              <a:endParaRPr sz="3067">
                <a:solidFill>
                  <a:srgbClr val="FFFFFF"/>
                </a:solidFill>
                <a:latin typeface="Fira Sans"/>
                <a:ea typeface="Fira Sans"/>
                <a:cs typeface="Fira Sans"/>
                <a:sym typeface="Fira Sans"/>
              </a:endParaRPr>
            </a:p>
          </p:txBody>
        </p:sp>
        <p:sp>
          <p:nvSpPr>
            <p:cNvPr id="142" name="Google Shape;142;p15"/>
            <p:cNvSpPr txBox="1"/>
            <p:nvPr/>
          </p:nvSpPr>
          <p:spPr>
            <a:xfrm>
              <a:off x="2487171" y="3098577"/>
              <a:ext cx="588934" cy="412306"/>
            </a:xfrm>
            <a:prstGeom prst="rect">
              <a:avLst/>
            </a:prstGeom>
            <a:noFill/>
            <a:ln>
              <a:noFill/>
            </a:ln>
          </p:spPr>
          <p:txBody>
            <a:bodyPr spcFirstLastPara="1" wrap="square" lIns="121900" tIns="121900" rIns="121900" bIns="121900" anchor="ctr" anchorCtr="0">
              <a:noAutofit/>
            </a:bodyPr>
            <a:lstStyle/>
            <a:p>
              <a:pPr algn="ctr"/>
              <a:r>
                <a:rPr lang="en" sz="3067">
                  <a:solidFill>
                    <a:srgbClr val="FFFFFF"/>
                  </a:solidFill>
                  <a:latin typeface="Fira Sans"/>
                  <a:ea typeface="Fira Sans"/>
                  <a:cs typeface="Fira Sans"/>
                  <a:sym typeface="Fira Sans"/>
                </a:rPr>
                <a:t>02</a:t>
              </a:r>
              <a:endParaRPr sz="3067">
                <a:solidFill>
                  <a:srgbClr val="FFFFFF"/>
                </a:solidFill>
                <a:latin typeface="Fira Sans"/>
                <a:ea typeface="Fira Sans"/>
                <a:cs typeface="Fira Sans"/>
                <a:sym typeface="Fira Sans"/>
              </a:endParaRPr>
            </a:p>
          </p:txBody>
        </p:sp>
        <p:sp>
          <p:nvSpPr>
            <p:cNvPr id="143" name="Google Shape;143;p15"/>
            <p:cNvSpPr txBox="1"/>
            <p:nvPr/>
          </p:nvSpPr>
          <p:spPr>
            <a:xfrm>
              <a:off x="3140769" y="1819756"/>
              <a:ext cx="588934" cy="412306"/>
            </a:xfrm>
            <a:prstGeom prst="rect">
              <a:avLst/>
            </a:prstGeom>
            <a:noFill/>
            <a:ln>
              <a:noFill/>
            </a:ln>
          </p:spPr>
          <p:txBody>
            <a:bodyPr spcFirstLastPara="1" wrap="square" lIns="121900" tIns="121900" rIns="121900" bIns="121900" anchor="ctr" anchorCtr="0">
              <a:noAutofit/>
            </a:bodyPr>
            <a:lstStyle/>
            <a:p>
              <a:pPr algn="ctr"/>
              <a:r>
                <a:rPr lang="en" sz="3067">
                  <a:solidFill>
                    <a:srgbClr val="FFFFFF"/>
                  </a:solidFill>
                  <a:latin typeface="Fira Sans"/>
                  <a:ea typeface="Fira Sans"/>
                  <a:cs typeface="Fira Sans"/>
                  <a:sym typeface="Fira Sans"/>
                </a:rPr>
                <a:t>03</a:t>
              </a:r>
              <a:endParaRPr sz="3067">
                <a:solidFill>
                  <a:srgbClr val="FFFFFF"/>
                </a:solidFill>
                <a:latin typeface="Fira Sans"/>
                <a:ea typeface="Fira Sans"/>
                <a:cs typeface="Fira Sans"/>
                <a:sym typeface="Fira Sans"/>
              </a:endParaRPr>
            </a:p>
          </p:txBody>
        </p:sp>
        <p:sp>
          <p:nvSpPr>
            <p:cNvPr id="144" name="Google Shape;144;p15"/>
            <p:cNvSpPr txBox="1"/>
            <p:nvPr/>
          </p:nvSpPr>
          <p:spPr>
            <a:xfrm>
              <a:off x="1156454" y="1651300"/>
              <a:ext cx="588934" cy="412306"/>
            </a:xfrm>
            <a:prstGeom prst="rect">
              <a:avLst/>
            </a:prstGeom>
            <a:noFill/>
            <a:ln>
              <a:noFill/>
            </a:ln>
          </p:spPr>
          <p:txBody>
            <a:bodyPr spcFirstLastPara="1" wrap="square" lIns="121900" tIns="121900" rIns="121900" bIns="121900" anchor="ctr" anchorCtr="0">
              <a:noAutofit/>
            </a:bodyPr>
            <a:lstStyle/>
            <a:p>
              <a:pPr algn="ctr"/>
              <a:r>
                <a:rPr lang="en" sz="3067">
                  <a:solidFill>
                    <a:srgbClr val="FFFFFF"/>
                  </a:solidFill>
                  <a:latin typeface="Fira Sans"/>
                  <a:ea typeface="Fira Sans"/>
                  <a:cs typeface="Fira Sans"/>
                  <a:sym typeface="Fira Sans"/>
                </a:rPr>
                <a:t>04</a:t>
              </a:r>
              <a:endParaRPr sz="3067">
                <a:solidFill>
                  <a:srgbClr val="FFFFFF"/>
                </a:solidFill>
                <a:latin typeface="Fira Sans"/>
                <a:ea typeface="Fira Sans"/>
                <a:cs typeface="Fira Sans"/>
                <a:sym typeface="Fira Sans"/>
              </a:endParaRPr>
            </a:p>
          </p:txBody>
        </p:sp>
      </p:grpSp>
      <p:sp>
        <p:nvSpPr>
          <p:cNvPr id="145" name="Google Shape;145;p15"/>
          <p:cNvSpPr txBox="1"/>
          <p:nvPr/>
        </p:nvSpPr>
        <p:spPr>
          <a:xfrm>
            <a:off x="6435600" y="2790800"/>
            <a:ext cx="1255600" cy="713200"/>
          </a:xfrm>
          <a:prstGeom prst="rect">
            <a:avLst/>
          </a:prstGeom>
          <a:noFill/>
          <a:ln>
            <a:noFill/>
          </a:ln>
        </p:spPr>
        <p:txBody>
          <a:bodyPr spcFirstLastPara="1" wrap="square" lIns="121900" tIns="121900" rIns="121900" bIns="121900" anchor="ctr" anchorCtr="0">
            <a:noAutofit/>
          </a:bodyPr>
          <a:lstStyle/>
          <a:p>
            <a:r>
              <a:rPr lang="en" sz="6933">
                <a:solidFill>
                  <a:srgbClr val="F8615A"/>
                </a:solidFill>
                <a:latin typeface="Fira Sans SemiBold"/>
                <a:ea typeface="Fira Sans SemiBold"/>
                <a:cs typeface="Fira Sans SemiBold"/>
                <a:sym typeface="Fira Sans SemiBold"/>
              </a:rPr>
              <a:t>02</a:t>
            </a:r>
            <a:endParaRPr sz="6933">
              <a:solidFill>
                <a:srgbClr val="F8615A"/>
              </a:solidFill>
              <a:latin typeface="Fira Sans SemiBold"/>
              <a:ea typeface="Fira Sans SemiBold"/>
              <a:cs typeface="Fira Sans SemiBold"/>
              <a:sym typeface="Fira Sans SemiBold"/>
            </a:endParaRPr>
          </a:p>
        </p:txBody>
      </p:sp>
      <p:sp>
        <p:nvSpPr>
          <p:cNvPr id="146" name="Google Shape;146;p15"/>
          <p:cNvSpPr txBox="1"/>
          <p:nvPr/>
        </p:nvSpPr>
        <p:spPr>
          <a:xfrm>
            <a:off x="6435600" y="4014767"/>
            <a:ext cx="1255600" cy="713200"/>
          </a:xfrm>
          <a:prstGeom prst="rect">
            <a:avLst/>
          </a:prstGeom>
          <a:noFill/>
          <a:ln>
            <a:noFill/>
          </a:ln>
        </p:spPr>
        <p:txBody>
          <a:bodyPr spcFirstLastPara="1" wrap="square" lIns="121900" tIns="121900" rIns="121900" bIns="121900" anchor="ctr" anchorCtr="0">
            <a:noAutofit/>
          </a:bodyPr>
          <a:lstStyle/>
          <a:p>
            <a:r>
              <a:rPr lang="en" sz="6933">
                <a:solidFill>
                  <a:srgbClr val="B80D57"/>
                </a:solidFill>
                <a:latin typeface="Fira Sans SemiBold"/>
                <a:ea typeface="Fira Sans SemiBold"/>
                <a:cs typeface="Fira Sans SemiBold"/>
                <a:sym typeface="Fira Sans SemiBold"/>
              </a:rPr>
              <a:t>03</a:t>
            </a:r>
            <a:endParaRPr sz="6933">
              <a:solidFill>
                <a:srgbClr val="B80D57"/>
              </a:solidFill>
              <a:latin typeface="Fira Sans SemiBold"/>
              <a:ea typeface="Fira Sans SemiBold"/>
              <a:cs typeface="Fira Sans SemiBold"/>
              <a:sym typeface="Fira Sans SemiBold"/>
            </a:endParaRPr>
          </a:p>
        </p:txBody>
      </p:sp>
      <p:sp>
        <p:nvSpPr>
          <p:cNvPr id="147" name="Google Shape;147;p15"/>
          <p:cNvSpPr txBox="1"/>
          <p:nvPr/>
        </p:nvSpPr>
        <p:spPr>
          <a:xfrm>
            <a:off x="6435596" y="5242767"/>
            <a:ext cx="1255600" cy="713200"/>
          </a:xfrm>
          <a:prstGeom prst="rect">
            <a:avLst/>
          </a:prstGeom>
          <a:noFill/>
          <a:ln>
            <a:noFill/>
          </a:ln>
        </p:spPr>
        <p:txBody>
          <a:bodyPr spcFirstLastPara="1" wrap="square" lIns="121900" tIns="121900" rIns="121900" bIns="121900" anchor="ctr" anchorCtr="0">
            <a:noAutofit/>
          </a:bodyPr>
          <a:lstStyle/>
          <a:p>
            <a:r>
              <a:rPr lang="en" sz="6933">
                <a:solidFill>
                  <a:srgbClr val="721B65"/>
                </a:solidFill>
                <a:latin typeface="Fira Sans SemiBold"/>
                <a:ea typeface="Fira Sans SemiBold"/>
                <a:cs typeface="Fira Sans SemiBold"/>
                <a:sym typeface="Fira Sans SemiBold"/>
              </a:rPr>
              <a:t>04</a:t>
            </a:r>
            <a:endParaRPr sz="6933">
              <a:solidFill>
                <a:srgbClr val="721B65"/>
              </a:solidFill>
              <a:latin typeface="Fira Sans SemiBold"/>
              <a:ea typeface="Fira Sans SemiBold"/>
              <a:cs typeface="Fira Sans SemiBold"/>
              <a:sym typeface="Fira Sans SemiBold"/>
            </a:endParaRPr>
          </a:p>
        </p:txBody>
      </p:sp>
    </p:spTree>
    <p:extLst>
      <p:ext uri="{BB962C8B-B14F-4D97-AF65-F5344CB8AC3E}">
        <p14:creationId xmlns:p14="http://schemas.microsoft.com/office/powerpoint/2010/main" val="345370439"/>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A85AC36-91DB-441F-B80A-FF545BD32126}"/>
              </a:ext>
            </a:extLst>
          </p:cNvPr>
          <p:cNvSpPr txBox="1"/>
          <p:nvPr/>
        </p:nvSpPr>
        <p:spPr>
          <a:xfrm>
            <a:off x="4266944" y="2043368"/>
            <a:ext cx="7629525" cy="2862322"/>
          </a:xfrm>
          <a:prstGeom prst="rect">
            <a:avLst/>
          </a:prstGeom>
          <a:noFill/>
        </p:spPr>
        <p:txBody>
          <a:bodyPr wrap="square">
            <a:spAutoFit/>
          </a:bodyPr>
          <a:lstStyle/>
          <a:p>
            <a:r>
              <a:rPr lang="en-US" sz="1800" dirty="0">
                <a:latin typeface="Bahnschrift" panose="020B0502040204020203" pitchFamily="34" charset="0"/>
              </a:rPr>
              <a:t>In conclusion, our website offers a valuable service by providing personalized diet plans for individuals with chronic health conditions such as diabetes, high blood pressure, and thyroid disorders. By tailoring nutritional advice to each person's unique needs, the platform ensures more effective management of these conditions. It serves as an accessible and educational resource, empowering users to make healthier dietary choices and improve their overall well-being. Through this innovative approach, we aim to enhance the quality of life for our users and support them in achieving better health outcomes.</a:t>
            </a:r>
            <a:endParaRPr lang="en-IN" sz="1800" dirty="0">
              <a:latin typeface="Bahnschrift" panose="020B0502040204020203" pitchFamily="34" charset="0"/>
            </a:endParaRPr>
          </a:p>
          <a:p>
            <a:endParaRPr lang="en-IN" dirty="0"/>
          </a:p>
        </p:txBody>
      </p:sp>
      <p:sp>
        <p:nvSpPr>
          <p:cNvPr id="4" name="Google Shape;1564;p42">
            <a:extLst>
              <a:ext uri="{FF2B5EF4-FFF2-40B4-BE49-F238E27FC236}">
                <a16:creationId xmlns:a16="http://schemas.microsoft.com/office/drawing/2014/main" xmlns="" id="{31447F0B-CE0D-46A7-869B-D3273BD5448F}"/>
              </a:ext>
            </a:extLst>
          </p:cNvPr>
          <p:cNvSpPr txBox="1"/>
          <p:nvPr/>
        </p:nvSpPr>
        <p:spPr>
          <a:xfrm>
            <a:off x="5153964" y="1266266"/>
            <a:ext cx="6047436" cy="994800"/>
          </a:xfrm>
          <a:prstGeom prst="rect">
            <a:avLst/>
          </a:prstGeom>
          <a:noFill/>
          <a:ln>
            <a:noFill/>
          </a:ln>
        </p:spPr>
        <p:txBody>
          <a:bodyPr spcFirstLastPara="1" wrap="square" lIns="121900" tIns="121900" rIns="121900" bIns="121900" anchor="ctr" anchorCtr="0">
            <a:noAutofit/>
          </a:bodyPr>
          <a:lstStyle/>
          <a:p>
            <a:r>
              <a:rPr lang="en-US" sz="4800" dirty="0">
                <a:latin typeface="Fira Sans Medium"/>
                <a:ea typeface="Fira Sans Medium"/>
                <a:cs typeface="Fira Sans Medium"/>
                <a:sym typeface="Fira Sans Medium"/>
              </a:rPr>
              <a:t>CONCLUSION</a:t>
            </a:r>
            <a:endParaRPr lang="en-US" sz="4800" dirty="0">
              <a:solidFill>
                <a:schemeClr val="dk1"/>
              </a:solidFill>
              <a:latin typeface="Fira Sans Medium"/>
              <a:ea typeface="Fira Sans Medium"/>
              <a:cs typeface="Fira Sans Medium"/>
              <a:sym typeface="Fira Sans Medium"/>
            </a:endParaRPr>
          </a:p>
          <a:p>
            <a:pPr lvl="0"/>
            <a:endParaRPr sz="3733" dirty="0">
              <a:solidFill>
                <a:schemeClr val="dk1"/>
              </a:solidFill>
              <a:latin typeface="Fira Sans Medium"/>
              <a:ea typeface="Fira Sans Medium"/>
              <a:cs typeface="Fira Sans Medium"/>
              <a:sym typeface="Fira Sans Medium"/>
            </a:endParaRPr>
          </a:p>
        </p:txBody>
      </p:sp>
      <p:grpSp>
        <p:nvGrpSpPr>
          <p:cNvPr id="5" name="Group 4">
            <a:extLst>
              <a:ext uri="{FF2B5EF4-FFF2-40B4-BE49-F238E27FC236}">
                <a16:creationId xmlns:a16="http://schemas.microsoft.com/office/drawing/2014/main" xmlns="" id="{BA5098F2-B2E2-4002-80E3-85ACE4D7890A}"/>
              </a:ext>
            </a:extLst>
          </p:cNvPr>
          <p:cNvGrpSpPr/>
          <p:nvPr/>
        </p:nvGrpSpPr>
        <p:grpSpPr>
          <a:xfrm>
            <a:off x="639762" y="1311795"/>
            <a:ext cx="3359467" cy="4325468"/>
            <a:chOff x="2050732" y="1266266"/>
            <a:chExt cx="3359467" cy="4325468"/>
          </a:xfrm>
        </p:grpSpPr>
        <p:grpSp>
          <p:nvGrpSpPr>
            <p:cNvPr id="6" name="Group 5">
              <a:extLst>
                <a:ext uri="{FF2B5EF4-FFF2-40B4-BE49-F238E27FC236}">
                  <a16:creationId xmlns:a16="http://schemas.microsoft.com/office/drawing/2014/main" xmlns="" id="{95B4465C-0D67-4791-A204-3E2C27BD98A6}"/>
                </a:ext>
              </a:extLst>
            </p:cNvPr>
            <p:cNvGrpSpPr/>
            <p:nvPr/>
          </p:nvGrpSpPr>
          <p:grpSpPr>
            <a:xfrm>
              <a:off x="2050732" y="1266266"/>
              <a:ext cx="3359467" cy="4325468"/>
              <a:chOff x="5230813" y="2312988"/>
              <a:chExt cx="1733550" cy="2232025"/>
            </a:xfrm>
          </p:grpSpPr>
          <p:sp>
            <p:nvSpPr>
              <p:cNvPr id="14" name="Freeform 6">
                <a:extLst>
                  <a:ext uri="{FF2B5EF4-FFF2-40B4-BE49-F238E27FC236}">
                    <a16:creationId xmlns:a16="http://schemas.microsoft.com/office/drawing/2014/main" xmlns="" id="{3DA77226-71C3-4788-B931-B5EAF61FE38B}"/>
                  </a:ext>
                </a:extLst>
              </p:cNvPr>
              <p:cNvSpPr>
                <a:spLocks/>
              </p:cNvSpPr>
              <p:nvPr/>
            </p:nvSpPr>
            <p:spPr bwMode="auto">
              <a:xfrm>
                <a:off x="5243513" y="4191001"/>
                <a:ext cx="41275" cy="60325"/>
              </a:xfrm>
              <a:custGeom>
                <a:avLst/>
                <a:gdLst>
                  <a:gd name="T0" fmla="*/ 0 w 13"/>
                  <a:gd name="T1" fmla="*/ 3 h 19"/>
                  <a:gd name="T2" fmla="*/ 4 w 13"/>
                  <a:gd name="T3" fmla="*/ 0 h 19"/>
                  <a:gd name="T4" fmla="*/ 10 w 13"/>
                  <a:gd name="T5" fmla="*/ 5 h 19"/>
                  <a:gd name="T6" fmla="*/ 5 w 13"/>
                  <a:gd name="T7" fmla="*/ 18 h 19"/>
                  <a:gd name="T8" fmla="*/ 0 w 13"/>
                  <a:gd name="T9" fmla="*/ 15 h 19"/>
                  <a:gd name="T10" fmla="*/ 0 w 13"/>
                  <a:gd name="T11" fmla="*/ 3 h 19"/>
                </a:gdLst>
                <a:ahLst/>
                <a:cxnLst>
                  <a:cxn ang="0">
                    <a:pos x="T0" y="T1"/>
                  </a:cxn>
                  <a:cxn ang="0">
                    <a:pos x="T2" y="T3"/>
                  </a:cxn>
                  <a:cxn ang="0">
                    <a:pos x="T4" y="T5"/>
                  </a:cxn>
                  <a:cxn ang="0">
                    <a:pos x="T6" y="T7"/>
                  </a:cxn>
                  <a:cxn ang="0">
                    <a:pos x="T8" y="T9"/>
                  </a:cxn>
                  <a:cxn ang="0">
                    <a:pos x="T10" y="T11"/>
                  </a:cxn>
                </a:cxnLst>
                <a:rect l="0" t="0" r="r" b="b"/>
                <a:pathLst>
                  <a:path w="13" h="19">
                    <a:moveTo>
                      <a:pt x="0" y="3"/>
                    </a:moveTo>
                    <a:cubicBezTo>
                      <a:pt x="2" y="2"/>
                      <a:pt x="3" y="1"/>
                      <a:pt x="4" y="0"/>
                    </a:cubicBezTo>
                    <a:cubicBezTo>
                      <a:pt x="6" y="2"/>
                      <a:pt x="8" y="3"/>
                      <a:pt x="10" y="5"/>
                    </a:cubicBezTo>
                    <a:cubicBezTo>
                      <a:pt x="13" y="10"/>
                      <a:pt x="11" y="17"/>
                      <a:pt x="5" y="18"/>
                    </a:cubicBezTo>
                    <a:cubicBezTo>
                      <a:pt x="4" y="19"/>
                      <a:pt x="2" y="17"/>
                      <a:pt x="0" y="15"/>
                    </a:cubicBezTo>
                    <a:cubicBezTo>
                      <a:pt x="7" y="11"/>
                      <a:pt x="5" y="7"/>
                      <a:pt x="0"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5" name="Freeform 7">
                <a:extLst>
                  <a:ext uri="{FF2B5EF4-FFF2-40B4-BE49-F238E27FC236}">
                    <a16:creationId xmlns:a16="http://schemas.microsoft.com/office/drawing/2014/main" xmlns="" id="{5E6A9887-3C37-46F2-B8A3-CD5D9A208BF9}"/>
                  </a:ext>
                </a:extLst>
              </p:cNvPr>
              <p:cNvSpPr>
                <a:spLocks/>
              </p:cNvSpPr>
              <p:nvPr/>
            </p:nvSpPr>
            <p:spPr bwMode="auto">
              <a:xfrm>
                <a:off x="6575426" y="2944813"/>
                <a:ext cx="28575" cy="34925"/>
              </a:xfrm>
              <a:custGeom>
                <a:avLst/>
                <a:gdLst>
                  <a:gd name="T0" fmla="*/ 0 w 9"/>
                  <a:gd name="T1" fmla="*/ 10 h 11"/>
                  <a:gd name="T2" fmla="*/ 2 w 9"/>
                  <a:gd name="T3" fmla="*/ 1 h 11"/>
                  <a:gd name="T4" fmla="*/ 8 w 9"/>
                  <a:gd name="T5" fmla="*/ 1 h 11"/>
                  <a:gd name="T6" fmla="*/ 9 w 9"/>
                  <a:gd name="T7" fmla="*/ 3 h 11"/>
                  <a:gd name="T8" fmla="*/ 8 w 9"/>
                  <a:gd name="T9" fmla="*/ 4 h 11"/>
                  <a:gd name="T10" fmla="*/ 2 w 9"/>
                  <a:gd name="T11" fmla="*/ 11 h 11"/>
                  <a:gd name="T12" fmla="*/ 0 w 9"/>
                  <a:gd name="T13" fmla="*/ 10 h 11"/>
                </a:gdLst>
                <a:ahLst/>
                <a:cxnLst>
                  <a:cxn ang="0">
                    <a:pos x="T0" y="T1"/>
                  </a:cxn>
                  <a:cxn ang="0">
                    <a:pos x="T2" y="T3"/>
                  </a:cxn>
                  <a:cxn ang="0">
                    <a:pos x="T4" y="T5"/>
                  </a:cxn>
                  <a:cxn ang="0">
                    <a:pos x="T6" y="T7"/>
                  </a:cxn>
                  <a:cxn ang="0">
                    <a:pos x="T8" y="T9"/>
                  </a:cxn>
                  <a:cxn ang="0">
                    <a:pos x="T10" y="T11"/>
                  </a:cxn>
                  <a:cxn ang="0">
                    <a:pos x="T12" y="T13"/>
                  </a:cxn>
                </a:cxnLst>
                <a:rect l="0" t="0" r="r" b="b"/>
                <a:pathLst>
                  <a:path w="9" h="11">
                    <a:moveTo>
                      <a:pt x="0" y="10"/>
                    </a:moveTo>
                    <a:cubicBezTo>
                      <a:pt x="1" y="7"/>
                      <a:pt x="1" y="4"/>
                      <a:pt x="2" y="1"/>
                    </a:cubicBezTo>
                    <a:cubicBezTo>
                      <a:pt x="2" y="0"/>
                      <a:pt x="6" y="1"/>
                      <a:pt x="8" y="1"/>
                    </a:cubicBezTo>
                    <a:cubicBezTo>
                      <a:pt x="9" y="1"/>
                      <a:pt x="9" y="2"/>
                      <a:pt x="9" y="3"/>
                    </a:cubicBezTo>
                    <a:cubicBezTo>
                      <a:pt x="9" y="3"/>
                      <a:pt x="8" y="4"/>
                      <a:pt x="8" y="4"/>
                    </a:cubicBezTo>
                    <a:cubicBezTo>
                      <a:pt x="3" y="3"/>
                      <a:pt x="2" y="7"/>
                      <a:pt x="2" y="11"/>
                    </a:cubicBezTo>
                    <a:cubicBezTo>
                      <a:pt x="1" y="11"/>
                      <a:pt x="1" y="10"/>
                      <a:pt x="0"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6" name="Freeform 8">
                <a:extLst>
                  <a:ext uri="{FF2B5EF4-FFF2-40B4-BE49-F238E27FC236}">
                    <a16:creationId xmlns:a16="http://schemas.microsoft.com/office/drawing/2014/main" xmlns="" id="{CA5B4241-1282-4FFC-B6A2-DCE6C0618C5A}"/>
                  </a:ext>
                </a:extLst>
              </p:cNvPr>
              <p:cNvSpPr>
                <a:spLocks/>
              </p:cNvSpPr>
              <p:nvPr/>
            </p:nvSpPr>
            <p:spPr bwMode="auto">
              <a:xfrm>
                <a:off x="6007101" y="3649663"/>
                <a:ext cx="622300" cy="611188"/>
              </a:xfrm>
              <a:custGeom>
                <a:avLst/>
                <a:gdLst>
                  <a:gd name="T0" fmla="*/ 145 w 195"/>
                  <a:gd name="T1" fmla="*/ 111 h 192"/>
                  <a:gd name="T2" fmla="*/ 109 w 195"/>
                  <a:gd name="T3" fmla="*/ 179 h 192"/>
                  <a:gd name="T4" fmla="*/ 82 w 195"/>
                  <a:gd name="T5" fmla="*/ 183 h 192"/>
                  <a:gd name="T6" fmla="*/ 7 w 195"/>
                  <a:gd name="T7" fmla="*/ 107 h 192"/>
                  <a:gd name="T8" fmla="*/ 6 w 195"/>
                  <a:gd name="T9" fmla="*/ 84 h 192"/>
                  <a:gd name="T10" fmla="*/ 30 w 195"/>
                  <a:gd name="T11" fmla="*/ 85 h 192"/>
                  <a:gd name="T12" fmla="*/ 87 w 195"/>
                  <a:gd name="T13" fmla="*/ 142 h 192"/>
                  <a:gd name="T14" fmla="*/ 91 w 195"/>
                  <a:gd name="T15" fmla="*/ 146 h 192"/>
                  <a:gd name="T16" fmla="*/ 102 w 195"/>
                  <a:gd name="T17" fmla="*/ 124 h 192"/>
                  <a:gd name="T18" fmla="*/ 148 w 195"/>
                  <a:gd name="T19" fmla="*/ 39 h 192"/>
                  <a:gd name="T20" fmla="*/ 163 w 195"/>
                  <a:gd name="T21" fmla="*/ 11 h 192"/>
                  <a:gd name="T22" fmla="*/ 185 w 195"/>
                  <a:gd name="T23" fmla="*/ 3 h 192"/>
                  <a:gd name="T24" fmla="*/ 191 w 195"/>
                  <a:gd name="T25" fmla="*/ 26 h 192"/>
                  <a:gd name="T26" fmla="*/ 162 w 195"/>
                  <a:gd name="T27" fmla="*/ 79 h 192"/>
                  <a:gd name="T28" fmla="*/ 145 w 195"/>
                  <a:gd name="T29" fmla="*/ 111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5" h="192">
                    <a:moveTo>
                      <a:pt x="145" y="111"/>
                    </a:moveTo>
                    <a:cubicBezTo>
                      <a:pt x="133" y="134"/>
                      <a:pt x="121" y="157"/>
                      <a:pt x="109" y="179"/>
                    </a:cubicBezTo>
                    <a:cubicBezTo>
                      <a:pt x="103" y="190"/>
                      <a:pt x="91" y="192"/>
                      <a:pt x="82" y="183"/>
                    </a:cubicBezTo>
                    <a:cubicBezTo>
                      <a:pt x="57" y="158"/>
                      <a:pt x="32" y="132"/>
                      <a:pt x="7" y="107"/>
                    </a:cubicBezTo>
                    <a:cubicBezTo>
                      <a:pt x="0" y="100"/>
                      <a:pt x="1" y="89"/>
                      <a:pt x="6" y="84"/>
                    </a:cubicBezTo>
                    <a:cubicBezTo>
                      <a:pt x="13" y="77"/>
                      <a:pt x="23" y="78"/>
                      <a:pt x="30" y="85"/>
                    </a:cubicBezTo>
                    <a:cubicBezTo>
                      <a:pt x="49" y="104"/>
                      <a:pt x="68" y="123"/>
                      <a:pt x="87" y="142"/>
                    </a:cubicBezTo>
                    <a:cubicBezTo>
                      <a:pt x="88" y="143"/>
                      <a:pt x="89" y="144"/>
                      <a:pt x="91" y="146"/>
                    </a:cubicBezTo>
                    <a:cubicBezTo>
                      <a:pt x="95" y="138"/>
                      <a:pt x="98" y="131"/>
                      <a:pt x="102" y="124"/>
                    </a:cubicBezTo>
                    <a:cubicBezTo>
                      <a:pt x="117" y="96"/>
                      <a:pt x="132" y="68"/>
                      <a:pt x="148" y="39"/>
                    </a:cubicBezTo>
                    <a:cubicBezTo>
                      <a:pt x="153" y="30"/>
                      <a:pt x="158" y="20"/>
                      <a:pt x="163" y="11"/>
                    </a:cubicBezTo>
                    <a:cubicBezTo>
                      <a:pt x="168" y="1"/>
                      <a:pt x="178" y="0"/>
                      <a:pt x="185" y="3"/>
                    </a:cubicBezTo>
                    <a:cubicBezTo>
                      <a:pt x="193" y="7"/>
                      <a:pt x="195" y="18"/>
                      <a:pt x="191" y="26"/>
                    </a:cubicBezTo>
                    <a:cubicBezTo>
                      <a:pt x="182" y="44"/>
                      <a:pt x="172" y="62"/>
                      <a:pt x="162" y="79"/>
                    </a:cubicBezTo>
                    <a:cubicBezTo>
                      <a:pt x="161" y="82"/>
                      <a:pt x="149" y="105"/>
                      <a:pt x="145" y="111"/>
                    </a:cubicBezTo>
                    <a:close/>
                  </a:path>
                </a:pathLst>
              </a:custGeom>
              <a:solidFill>
                <a:srgbClr val="00B050"/>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7" name="Freeform 9">
                <a:extLst>
                  <a:ext uri="{FF2B5EF4-FFF2-40B4-BE49-F238E27FC236}">
                    <a16:creationId xmlns:a16="http://schemas.microsoft.com/office/drawing/2014/main" xmlns="" id="{C410F19B-94C1-4EF9-8DFD-E61570550327}"/>
                  </a:ext>
                </a:extLst>
              </p:cNvPr>
              <p:cNvSpPr>
                <a:spLocks noEditPoints="1"/>
              </p:cNvSpPr>
              <p:nvPr/>
            </p:nvSpPr>
            <p:spPr bwMode="auto">
              <a:xfrm>
                <a:off x="5230813" y="2312988"/>
                <a:ext cx="1733550" cy="2232025"/>
              </a:xfrm>
              <a:custGeom>
                <a:avLst/>
                <a:gdLst>
                  <a:gd name="T0" fmla="*/ 519 w 543"/>
                  <a:gd name="T1" fmla="*/ 420 h 700"/>
                  <a:gd name="T2" fmla="*/ 452 w 543"/>
                  <a:gd name="T3" fmla="*/ 344 h 700"/>
                  <a:gd name="T4" fmla="*/ 451 w 543"/>
                  <a:gd name="T5" fmla="*/ 131 h 700"/>
                  <a:gd name="T6" fmla="*/ 353 w 543"/>
                  <a:gd name="T7" fmla="*/ 120 h 700"/>
                  <a:gd name="T8" fmla="*/ 350 w 543"/>
                  <a:gd name="T9" fmla="*/ 120 h 700"/>
                  <a:gd name="T10" fmla="*/ 347 w 543"/>
                  <a:gd name="T11" fmla="*/ 93 h 700"/>
                  <a:gd name="T12" fmla="*/ 309 w 543"/>
                  <a:gd name="T13" fmla="*/ 76 h 700"/>
                  <a:gd name="T14" fmla="*/ 273 w 543"/>
                  <a:gd name="T15" fmla="*/ 18 h 700"/>
                  <a:gd name="T16" fmla="*/ 261 w 543"/>
                  <a:gd name="T17" fmla="*/ 10 h 700"/>
                  <a:gd name="T18" fmla="*/ 234 w 543"/>
                  <a:gd name="T19" fmla="*/ 2 h 700"/>
                  <a:gd name="T20" fmla="*/ 231 w 543"/>
                  <a:gd name="T21" fmla="*/ 2 h 700"/>
                  <a:gd name="T22" fmla="*/ 150 w 543"/>
                  <a:gd name="T23" fmla="*/ 69 h 700"/>
                  <a:gd name="T24" fmla="*/ 123 w 543"/>
                  <a:gd name="T25" fmla="*/ 75 h 700"/>
                  <a:gd name="T26" fmla="*/ 105 w 543"/>
                  <a:gd name="T27" fmla="*/ 114 h 700"/>
                  <a:gd name="T28" fmla="*/ 18 w 543"/>
                  <a:gd name="T29" fmla="*/ 120 h 700"/>
                  <a:gd name="T30" fmla="*/ 0 w 543"/>
                  <a:gd name="T31" fmla="*/ 371 h 700"/>
                  <a:gd name="T32" fmla="*/ 0 w 543"/>
                  <a:gd name="T33" fmla="*/ 606 h 700"/>
                  <a:gd name="T34" fmla="*/ 0 w 543"/>
                  <a:gd name="T35" fmla="*/ 607 h 700"/>
                  <a:gd name="T36" fmla="*/ 19 w 543"/>
                  <a:gd name="T37" fmla="*/ 621 h 700"/>
                  <a:gd name="T38" fmla="*/ 206 w 543"/>
                  <a:gd name="T39" fmla="*/ 625 h 700"/>
                  <a:gd name="T40" fmla="*/ 321 w 543"/>
                  <a:gd name="T41" fmla="*/ 695 h 700"/>
                  <a:gd name="T42" fmla="*/ 478 w 543"/>
                  <a:gd name="T43" fmla="*/ 651 h 700"/>
                  <a:gd name="T44" fmla="*/ 538 w 543"/>
                  <a:gd name="T45" fmla="*/ 473 h 700"/>
                  <a:gd name="T46" fmla="*/ 215 w 543"/>
                  <a:gd name="T47" fmla="*/ 35 h 700"/>
                  <a:gd name="T48" fmla="*/ 255 w 543"/>
                  <a:gd name="T49" fmla="*/ 45 h 700"/>
                  <a:gd name="T50" fmla="*/ 261 w 543"/>
                  <a:gd name="T51" fmla="*/ 51 h 700"/>
                  <a:gd name="T52" fmla="*/ 271 w 543"/>
                  <a:gd name="T53" fmla="*/ 76 h 700"/>
                  <a:gd name="T54" fmla="*/ 181 w 543"/>
                  <a:gd name="T55" fmla="*/ 75 h 700"/>
                  <a:gd name="T56" fmla="*/ 137 w 543"/>
                  <a:gd name="T57" fmla="*/ 107 h 700"/>
                  <a:gd name="T58" fmla="*/ 309 w 543"/>
                  <a:gd name="T59" fmla="*/ 108 h 700"/>
                  <a:gd name="T60" fmla="*/ 315 w 543"/>
                  <a:gd name="T61" fmla="*/ 160 h 700"/>
                  <a:gd name="T62" fmla="*/ 261 w 543"/>
                  <a:gd name="T63" fmla="*/ 166 h 700"/>
                  <a:gd name="T64" fmla="*/ 136 w 543"/>
                  <a:gd name="T65" fmla="*/ 160 h 700"/>
                  <a:gd name="T66" fmla="*/ 183 w 543"/>
                  <a:gd name="T67" fmla="*/ 588 h 700"/>
                  <a:gd name="T68" fmla="*/ 32 w 543"/>
                  <a:gd name="T69" fmla="*/ 290 h 700"/>
                  <a:gd name="T70" fmla="*/ 38 w 543"/>
                  <a:gd name="T71" fmla="*/ 152 h 700"/>
                  <a:gd name="T72" fmla="*/ 105 w 543"/>
                  <a:gd name="T73" fmla="*/ 158 h 700"/>
                  <a:gd name="T74" fmla="*/ 123 w 543"/>
                  <a:gd name="T75" fmla="*/ 197 h 700"/>
                  <a:gd name="T76" fmla="*/ 329 w 543"/>
                  <a:gd name="T77" fmla="*/ 197 h 700"/>
                  <a:gd name="T78" fmla="*/ 347 w 543"/>
                  <a:gd name="T79" fmla="*/ 158 h 700"/>
                  <a:gd name="T80" fmla="*/ 382 w 543"/>
                  <a:gd name="T81" fmla="*/ 152 h 700"/>
                  <a:gd name="T82" fmla="*/ 420 w 543"/>
                  <a:gd name="T83" fmla="*/ 157 h 700"/>
                  <a:gd name="T84" fmla="*/ 420 w 543"/>
                  <a:gd name="T85" fmla="*/ 327 h 700"/>
                  <a:gd name="T86" fmla="*/ 404 w 543"/>
                  <a:gd name="T87" fmla="*/ 329 h 700"/>
                  <a:gd name="T88" fmla="*/ 276 w 543"/>
                  <a:gd name="T89" fmla="*/ 339 h 700"/>
                  <a:gd name="T90" fmla="*/ 175 w 543"/>
                  <a:gd name="T91" fmla="*/ 452 h 700"/>
                  <a:gd name="T92" fmla="*/ 507 w 543"/>
                  <a:gd name="T93" fmla="*/ 536 h 700"/>
                  <a:gd name="T94" fmla="*/ 391 w 543"/>
                  <a:gd name="T95" fmla="*/ 661 h 700"/>
                  <a:gd name="T96" fmla="*/ 282 w 543"/>
                  <a:gd name="T97" fmla="*/ 648 h 700"/>
                  <a:gd name="T98" fmla="*/ 211 w 543"/>
                  <a:gd name="T99" fmla="*/ 572 h 700"/>
                  <a:gd name="T100" fmla="*/ 278 w 543"/>
                  <a:gd name="T101" fmla="*/ 374 h 700"/>
                  <a:gd name="T102" fmla="*/ 481 w 543"/>
                  <a:gd name="T103" fmla="*/ 421 h 700"/>
                  <a:gd name="T104" fmla="*/ 507 w 543"/>
                  <a:gd name="T105" fmla="*/ 536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43" h="700">
                    <a:moveTo>
                      <a:pt x="538" y="473"/>
                    </a:moveTo>
                    <a:cubicBezTo>
                      <a:pt x="534" y="454"/>
                      <a:pt x="528" y="437"/>
                      <a:pt x="519" y="420"/>
                    </a:cubicBezTo>
                    <a:cubicBezTo>
                      <a:pt x="504" y="393"/>
                      <a:pt x="483" y="370"/>
                      <a:pt x="457" y="353"/>
                    </a:cubicBezTo>
                    <a:cubicBezTo>
                      <a:pt x="453" y="351"/>
                      <a:pt x="452" y="348"/>
                      <a:pt x="452" y="344"/>
                    </a:cubicBezTo>
                    <a:cubicBezTo>
                      <a:pt x="452" y="276"/>
                      <a:pt x="452" y="208"/>
                      <a:pt x="452" y="140"/>
                    </a:cubicBezTo>
                    <a:cubicBezTo>
                      <a:pt x="452" y="137"/>
                      <a:pt x="452" y="134"/>
                      <a:pt x="451" y="131"/>
                    </a:cubicBezTo>
                    <a:cubicBezTo>
                      <a:pt x="448" y="123"/>
                      <a:pt x="442" y="120"/>
                      <a:pt x="434" y="120"/>
                    </a:cubicBezTo>
                    <a:cubicBezTo>
                      <a:pt x="407" y="120"/>
                      <a:pt x="380" y="120"/>
                      <a:pt x="353" y="120"/>
                    </a:cubicBezTo>
                    <a:cubicBezTo>
                      <a:pt x="352" y="120"/>
                      <a:pt x="351" y="120"/>
                      <a:pt x="350" y="120"/>
                    </a:cubicBezTo>
                    <a:cubicBezTo>
                      <a:pt x="350" y="120"/>
                      <a:pt x="350" y="120"/>
                      <a:pt x="350" y="120"/>
                    </a:cubicBezTo>
                    <a:cubicBezTo>
                      <a:pt x="347" y="120"/>
                      <a:pt x="347" y="119"/>
                      <a:pt x="347" y="114"/>
                    </a:cubicBezTo>
                    <a:cubicBezTo>
                      <a:pt x="347" y="107"/>
                      <a:pt x="347" y="100"/>
                      <a:pt x="347" y="93"/>
                    </a:cubicBezTo>
                    <a:cubicBezTo>
                      <a:pt x="347" y="81"/>
                      <a:pt x="341" y="76"/>
                      <a:pt x="329" y="76"/>
                    </a:cubicBezTo>
                    <a:cubicBezTo>
                      <a:pt x="322" y="75"/>
                      <a:pt x="316" y="75"/>
                      <a:pt x="309" y="76"/>
                    </a:cubicBezTo>
                    <a:cubicBezTo>
                      <a:pt x="304" y="76"/>
                      <a:pt x="303" y="74"/>
                      <a:pt x="302" y="69"/>
                    </a:cubicBezTo>
                    <a:cubicBezTo>
                      <a:pt x="300" y="48"/>
                      <a:pt x="290" y="31"/>
                      <a:pt x="273" y="18"/>
                    </a:cubicBezTo>
                    <a:cubicBezTo>
                      <a:pt x="269" y="15"/>
                      <a:pt x="265" y="13"/>
                      <a:pt x="261" y="10"/>
                    </a:cubicBezTo>
                    <a:cubicBezTo>
                      <a:pt x="261" y="10"/>
                      <a:pt x="261" y="10"/>
                      <a:pt x="261" y="10"/>
                    </a:cubicBezTo>
                    <a:cubicBezTo>
                      <a:pt x="259" y="9"/>
                      <a:pt x="257" y="8"/>
                      <a:pt x="255" y="8"/>
                    </a:cubicBezTo>
                    <a:cubicBezTo>
                      <a:pt x="249" y="5"/>
                      <a:pt x="242" y="3"/>
                      <a:pt x="234" y="2"/>
                    </a:cubicBezTo>
                    <a:cubicBezTo>
                      <a:pt x="233" y="2"/>
                      <a:pt x="232" y="2"/>
                      <a:pt x="231" y="2"/>
                    </a:cubicBezTo>
                    <a:cubicBezTo>
                      <a:pt x="231" y="2"/>
                      <a:pt x="231" y="2"/>
                      <a:pt x="231" y="2"/>
                    </a:cubicBezTo>
                    <a:cubicBezTo>
                      <a:pt x="212" y="0"/>
                      <a:pt x="194" y="6"/>
                      <a:pt x="179" y="18"/>
                    </a:cubicBezTo>
                    <a:cubicBezTo>
                      <a:pt x="162" y="31"/>
                      <a:pt x="152" y="48"/>
                      <a:pt x="150" y="69"/>
                    </a:cubicBezTo>
                    <a:cubicBezTo>
                      <a:pt x="149" y="74"/>
                      <a:pt x="148" y="76"/>
                      <a:pt x="143" y="75"/>
                    </a:cubicBezTo>
                    <a:cubicBezTo>
                      <a:pt x="136" y="75"/>
                      <a:pt x="129" y="75"/>
                      <a:pt x="123" y="75"/>
                    </a:cubicBezTo>
                    <a:cubicBezTo>
                      <a:pt x="111" y="75"/>
                      <a:pt x="105" y="81"/>
                      <a:pt x="105" y="93"/>
                    </a:cubicBezTo>
                    <a:cubicBezTo>
                      <a:pt x="105" y="100"/>
                      <a:pt x="105" y="107"/>
                      <a:pt x="105" y="114"/>
                    </a:cubicBezTo>
                    <a:cubicBezTo>
                      <a:pt x="105" y="120"/>
                      <a:pt x="105" y="120"/>
                      <a:pt x="98" y="120"/>
                    </a:cubicBezTo>
                    <a:cubicBezTo>
                      <a:pt x="72" y="120"/>
                      <a:pt x="45" y="121"/>
                      <a:pt x="18" y="120"/>
                    </a:cubicBezTo>
                    <a:cubicBezTo>
                      <a:pt x="7" y="120"/>
                      <a:pt x="0" y="127"/>
                      <a:pt x="0" y="139"/>
                    </a:cubicBezTo>
                    <a:cubicBezTo>
                      <a:pt x="0" y="216"/>
                      <a:pt x="0" y="293"/>
                      <a:pt x="0" y="371"/>
                    </a:cubicBezTo>
                    <a:cubicBezTo>
                      <a:pt x="0" y="448"/>
                      <a:pt x="0" y="526"/>
                      <a:pt x="0" y="603"/>
                    </a:cubicBezTo>
                    <a:cubicBezTo>
                      <a:pt x="0" y="604"/>
                      <a:pt x="0" y="605"/>
                      <a:pt x="0" y="606"/>
                    </a:cubicBezTo>
                    <a:cubicBezTo>
                      <a:pt x="0" y="607"/>
                      <a:pt x="0" y="607"/>
                      <a:pt x="0" y="607"/>
                    </a:cubicBezTo>
                    <a:cubicBezTo>
                      <a:pt x="0" y="607"/>
                      <a:pt x="0" y="607"/>
                      <a:pt x="0" y="607"/>
                    </a:cubicBezTo>
                    <a:cubicBezTo>
                      <a:pt x="1" y="609"/>
                      <a:pt x="1" y="610"/>
                      <a:pt x="1" y="611"/>
                    </a:cubicBezTo>
                    <a:cubicBezTo>
                      <a:pt x="4" y="619"/>
                      <a:pt x="11" y="621"/>
                      <a:pt x="19" y="621"/>
                    </a:cubicBezTo>
                    <a:cubicBezTo>
                      <a:pt x="78" y="621"/>
                      <a:pt x="138" y="621"/>
                      <a:pt x="197" y="621"/>
                    </a:cubicBezTo>
                    <a:cubicBezTo>
                      <a:pt x="201" y="621"/>
                      <a:pt x="203" y="622"/>
                      <a:pt x="206" y="625"/>
                    </a:cubicBezTo>
                    <a:cubicBezTo>
                      <a:pt x="216" y="636"/>
                      <a:pt x="226" y="647"/>
                      <a:pt x="237" y="657"/>
                    </a:cubicBezTo>
                    <a:cubicBezTo>
                      <a:pt x="261" y="677"/>
                      <a:pt x="290" y="689"/>
                      <a:pt x="321" y="695"/>
                    </a:cubicBezTo>
                    <a:cubicBezTo>
                      <a:pt x="350" y="700"/>
                      <a:pt x="378" y="698"/>
                      <a:pt x="406" y="690"/>
                    </a:cubicBezTo>
                    <a:cubicBezTo>
                      <a:pt x="433" y="682"/>
                      <a:pt x="457" y="669"/>
                      <a:pt x="478" y="651"/>
                    </a:cubicBezTo>
                    <a:cubicBezTo>
                      <a:pt x="511" y="621"/>
                      <a:pt x="532" y="584"/>
                      <a:pt x="539" y="540"/>
                    </a:cubicBezTo>
                    <a:cubicBezTo>
                      <a:pt x="543" y="518"/>
                      <a:pt x="542" y="495"/>
                      <a:pt x="538" y="473"/>
                    </a:cubicBezTo>
                    <a:close/>
                    <a:moveTo>
                      <a:pt x="197" y="44"/>
                    </a:moveTo>
                    <a:cubicBezTo>
                      <a:pt x="202" y="40"/>
                      <a:pt x="209" y="36"/>
                      <a:pt x="215" y="35"/>
                    </a:cubicBezTo>
                    <a:cubicBezTo>
                      <a:pt x="215" y="35"/>
                      <a:pt x="215" y="35"/>
                      <a:pt x="215" y="35"/>
                    </a:cubicBezTo>
                    <a:cubicBezTo>
                      <a:pt x="229" y="32"/>
                      <a:pt x="244" y="35"/>
                      <a:pt x="255" y="45"/>
                    </a:cubicBezTo>
                    <a:cubicBezTo>
                      <a:pt x="257" y="46"/>
                      <a:pt x="259" y="48"/>
                      <a:pt x="261" y="50"/>
                    </a:cubicBezTo>
                    <a:cubicBezTo>
                      <a:pt x="261" y="50"/>
                      <a:pt x="261" y="51"/>
                      <a:pt x="261" y="51"/>
                    </a:cubicBezTo>
                    <a:cubicBezTo>
                      <a:pt x="261" y="51"/>
                      <a:pt x="261" y="51"/>
                      <a:pt x="261" y="51"/>
                    </a:cubicBezTo>
                    <a:cubicBezTo>
                      <a:pt x="267" y="57"/>
                      <a:pt x="270" y="65"/>
                      <a:pt x="271" y="76"/>
                    </a:cubicBezTo>
                    <a:cubicBezTo>
                      <a:pt x="268" y="76"/>
                      <a:pt x="212" y="75"/>
                      <a:pt x="188" y="75"/>
                    </a:cubicBezTo>
                    <a:cubicBezTo>
                      <a:pt x="186" y="75"/>
                      <a:pt x="184" y="75"/>
                      <a:pt x="181" y="75"/>
                    </a:cubicBezTo>
                    <a:cubicBezTo>
                      <a:pt x="182" y="62"/>
                      <a:pt x="188" y="52"/>
                      <a:pt x="197" y="44"/>
                    </a:cubicBezTo>
                    <a:close/>
                    <a:moveTo>
                      <a:pt x="137" y="107"/>
                    </a:moveTo>
                    <a:cubicBezTo>
                      <a:pt x="139" y="107"/>
                      <a:pt x="141" y="107"/>
                      <a:pt x="142" y="107"/>
                    </a:cubicBezTo>
                    <a:cubicBezTo>
                      <a:pt x="167" y="107"/>
                      <a:pt x="278" y="108"/>
                      <a:pt x="309" y="108"/>
                    </a:cubicBezTo>
                    <a:cubicBezTo>
                      <a:pt x="311" y="108"/>
                      <a:pt x="313" y="108"/>
                      <a:pt x="315" y="108"/>
                    </a:cubicBezTo>
                    <a:cubicBezTo>
                      <a:pt x="315" y="110"/>
                      <a:pt x="315" y="145"/>
                      <a:pt x="315" y="160"/>
                    </a:cubicBezTo>
                    <a:cubicBezTo>
                      <a:pt x="315" y="165"/>
                      <a:pt x="314" y="166"/>
                      <a:pt x="310" y="166"/>
                    </a:cubicBezTo>
                    <a:cubicBezTo>
                      <a:pt x="293" y="166"/>
                      <a:pt x="261" y="166"/>
                      <a:pt x="261" y="166"/>
                    </a:cubicBezTo>
                    <a:cubicBezTo>
                      <a:pt x="221" y="165"/>
                      <a:pt x="182" y="165"/>
                      <a:pt x="142" y="166"/>
                    </a:cubicBezTo>
                    <a:cubicBezTo>
                      <a:pt x="138" y="166"/>
                      <a:pt x="136" y="165"/>
                      <a:pt x="136" y="160"/>
                    </a:cubicBezTo>
                    <a:cubicBezTo>
                      <a:pt x="137" y="144"/>
                      <a:pt x="137" y="123"/>
                      <a:pt x="137" y="107"/>
                    </a:cubicBezTo>
                    <a:close/>
                    <a:moveTo>
                      <a:pt x="183" y="588"/>
                    </a:moveTo>
                    <a:cubicBezTo>
                      <a:pt x="159" y="589"/>
                      <a:pt x="31" y="587"/>
                      <a:pt x="31" y="587"/>
                    </a:cubicBezTo>
                    <a:cubicBezTo>
                      <a:pt x="31" y="587"/>
                      <a:pt x="32" y="374"/>
                      <a:pt x="32" y="290"/>
                    </a:cubicBezTo>
                    <a:cubicBezTo>
                      <a:pt x="32" y="246"/>
                      <a:pt x="32" y="202"/>
                      <a:pt x="32" y="158"/>
                    </a:cubicBezTo>
                    <a:cubicBezTo>
                      <a:pt x="32" y="154"/>
                      <a:pt x="33" y="152"/>
                      <a:pt x="38" y="152"/>
                    </a:cubicBezTo>
                    <a:cubicBezTo>
                      <a:pt x="58" y="152"/>
                      <a:pt x="79" y="152"/>
                      <a:pt x="99" y="152"/>
                    </a:cubicBezTo>
                    <a:cubicBezTo>
                      <a:pt x="104" y="152"/>
                      <a:pt x="105" y="154"/>
                      <a:pt x="105" y="158"/>
                    </a:cubicBezTo>
                    <a:cubicBezTo>
                      <a:pt x="105" y="165"/>
                      <a:pt x="105" y="173"/>
                      <a:pt x="105" y="180"/>
                    </a:cubicBezTo>
                    <a:cubicBezTo>
                      <a:pt x="105" y="190"/>
                      <a:pt x="113" y="197"/>
                      <a:pt x="123" y="197"/>
                    </a:cubicBezTo>
                    <a:cubicBezTo>
                      <a:pt x="154" y="197"/>
                      <a:pt x="184" y="197"/>
                      <a:pt x="215" y="197"/>
                    </a:cubicBezTo>
                    <a:cubicBezTo>
                      <a:pt x="215" y="197"/>
                      <a:pt x="291" y="197"/>
                      <a:pt x="329" y="197"/>
                    </a:cubicBezTo>
                    <a:cubicBezTo>
                      <a:pt x="339" y="197"/>
                      <a:pt x="347" y="191"/>
                      <a:pt x="347" y="180"/>
                    </a:cubicBezTo>
                    <a:cubicBezTo>
                      <a:pt x="347" y="173"/>
                      <a:pt x="347" y="165"/>
                      <a:pt x="347" y="158"/>
                    </a:cubicBezTo>
                    <a:cubicBezTo>
                      <a:pt x="347" y="154"/>
                      <a:pt x="348" y="152"/>
                      <a:pt x="352" y="152"/>
                    </a:cubicBezTo>
                    <a:cubicBezTo>
                      <a:pt x="362" y="152"/>
                      <a:pt x="382" y="152"/>
                      <a:pt x="382" y="152"/>
                    </a:cubicBezTo>
                    <a:cubicBezTo>
                      <a:pt x="393" y="152"/>
                      <a:pt x="404" y="152"/>
                      <a:pt x="416" y="152"/>
                    </a:cubicBezTo>
                    <a:cubicBezTo>
                      <a:pt x="419" y="152"/>
                      <a:pt x="420" y="153"/>
                      <a:pt x="420" y="157"/>
                    </a:cubicBezTo>
                    <a:cubicBezTo>
                      <a:pt x="420" y="168"/>
                      <a:pt x="420" y="179"/>
                      <a:pt x="420" y="190"/>
                    </a:cubicBezTo>
                    <a:cubicBezTo>
                      <a:pt x="420" y="235"/>
                      <a:pt x="420" y="281"/>
                      <a:pt x="420" y="327"/>
                    </a:cubicBezTo>
                    <a:cubicBezTo>
                      <a:pt x="420" y="329"/>
                      <a:pt x="420" y="331"/>
                      <a:pt x="420" y="334"/>
                    </a:cubicBezTo>
                    <a:cubicBezTo>
                      <a:pt x="414" y="332"/>
                      <a:pt x="409" y="331"/>
                      <a:pt x="404" y="329"/>
                    </a:cubicBezTo>
                    <a:cubicBezTo>
                      <a:pt x="378" y="321"/>
                      <a:pt x="351" y="321"/>
                      <a:pt x="324" y="324"/>
                    </a:cubicBezTo>
                    <a:cubicBezTo>
                      <a:pt x="308" y="327"/>
                      <a:pt x="292" y="332"/>
                      <a:pt x="276" y="339"/>
                    </a:cubicBezTo>
                    <a:cubicBezTo>
                      <a:pt x="275" y="339"/>
                      <a:pt x="261" y="346"/>
                      <a:pt x="261" y="346"/>
                    </a:cubicBezTo>
                    <a:cubicBezTo>
                      <a:pt x="220" y="371"/>
                      <a:pt x="190" y="406"/>
                      <a:pt x="175" y="452"/>
                    </a:cubicBezTo>
                    <a:cubicBezTo>
                      <a:pt x="160" y="498"/>
                      <a:pt x="164" y="544"/>
                      <a:pt x="183" y="588"/>
                    </a:cubicBezTo>
                    <a:close/>
                    <a:moveTo>
                      <a:pt x="507" y="536"/>
                    </a:moveTo>
                    <a:cubicBezTo>
                      <a:pt x="501" y="572"/>
                      <a:pt x="484" y="603"/>
                      <a:pt x="456" y="627"/>
                    </a:cubicBezTo>
                    <a:cubicBezTo>
                      <a:pt x="437" y="644"/>
                      <a:pt x="415" y="655"/>
                      <a:pt x="391" y="661"/>
                    </a:cubicBezTo>
                    <a:cubicBezTo>
                      <a:pt x="376" y="665"/>
                      <a:pt x="361" y="666"/>
                      <a:pt x="346" y="666"/>
                    </a:cubicBezTo>
                    <a:cubicBezTo>
                      <a:pt x="324" y="665"/>
                      <a:pt x="302" y="659"/>
                      <a:pt x="282" y="648"/>
                    </a:cubicBezTo>
                    <a:cubicBezTo>
                      <a:pt x="280" y="647"/>
                      <a:pt x="270" y="641"/>
                      <a:pt x="268" y="640"/>
                    </a:cubicBezTo>
                    <a:cubicBezTo>
                      <a:pt x="242" y="623"/>
                      <a:pt x="224" y="600"/>
                      <a:pt x="211" y="572"/>
                    </a:cubicBezTo>
                    <a:cubicBezTo>
                      <a:pt x="198" y="544"/>
                      <a:pt x="195" y="514"/>
                      <a:pt x="200" y="484"/>
                    </a:cubicBezTo>
                    <a:cubicBezTo>
                      <a:pt x="209" y="435"/>
                      <a:pt x="235" y="398"/>
                      <a:pt x="278" y="374"/>
                    </a:cubicBezTo>
                    <a:cubicBezTo>
                      <a:pt x="304" y="359"/>
                      <a:pt x="331" y="352"/>
                      <a:pt x="360" y="354"/>
                    </a:cubicBezTo>
                    <a:cubicBezTo>
                      <a:pt x="411" y="357"/>
                      <a:pt x="452" y="379"/>
                      <a:pt x="481" y="421"/>
                    </a:cubicBezTo>
                    <a:cubicBezTo>
                      <a:pt x="493" y="437"/>
                      <a:pt x="501" y="455"/>
                      <a:pt x="506" y="475"/>
                    </a:cubicBezTo>
                    <a:cubicBezTo>
                      <a:pt x="510" y="495"/>
                      <a:pt x="511" y="515"/>
                      <a:pt x="507" y="53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cxnSp>
          <p:nvCxnSpPr>
            <p:cNvPr id="7" name="Straight Connector 6">
              <a:extLst>
                <a:ext uri="{FF2B5EF4-FFF2-40B4-BE49-F238E27FC236}">
                  <a16:creationId xmlns:a16="http://schemas.microsoft.com/office/drawing/2014/main" xmlns="" id="{F5EC7A98-232A-4EBA-8D78-96EAF9AF1ACD}"/>
                </a:ext>
              </a:extLst>
            </p:cNvPr>
            <p:cNvCxnSpPr/>
            <p:nvPr/>
          </p:nvCxnSpPr>
          <p:spPr>
            <a:xfrm>
              <a:off x="2489200" y="2743200"/>
              <a:ext cx="185928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xmlns="" id="{AB15EDC5-D6D2-4C24-B024-C4A14784237A}"/>
                </a:ext>
              </a:extLst>
            </p:cNvPr>
            <p:cNvCxnSpPr/>
            <p:nvPr/>
          </p:nvCxnSpPr>
          <p:spPr>
            <a:xfrm>
              <a:off x="2489200" y="3063240"/>
              <a:ext cx="185928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C630DDE2-84C8-4A71-8749-F672548C4C1F}"/>
                </a:ext>
              </a:extLst>
            </p:cNvPr>
            <p:cNvCxnSpPr>
              <a:cxnSpLocks/>
            </p:cNvCxnSpPr>
            <p:nvPr/>
          </p:nvCxnSpPr>
          <p:spPr>
            <a:xfrm>
              <a:off x="2489200" y="3383280"/>
              <a:ext cx="8534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DC6528F6-C4DE-411D-8F9B-A95AB6A941DB}"/>
                </a:ext>
              </a:extLst>
            </p:cNvPr>
            <p:cNvCxnSpPr>
              <a:cxnSpLocks/>
            </p:cNvCxnSpPr>
            <p:nvPr/>
          </p:nvCxnSpPr>
          <p:spPr>
            <a:xfrm>
              <a:off x="2489200" y="3693160"/>
              <a:ext cx="6350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xmlns="" id="{B17C82BF-2809-443A-9748-053DAE67E0F1}"/>
                </a:ext>
              </a:extLst>
            </p:cNvPr>
            <p:cNvCxnSpPr>
              <a:cxnSpLocks/>
            </p:cNvCxnSpPr>
            <p:nvPr/>
          </p:nvCxnSpPr>
          <p:spPr>
            <a:xfrm>
              <a:off x="2489200" y="4013200"/>
              <a:ext cx="47752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3F623C4D-1961-4B9C-B518-9CECB9F6B8B6}"/>
                </a:ext>
              </a:extLst>
            </p:cNvPr>
            <p:cNvCxnSpPr>
              <a:cxnSpLocks/>
            </p:cNvCxnSpPr>
            <p:nvPr/>
          </p:nvCxnSpPr>
          <p:spPr>
            <a:xfrm>
              <a:off x="2489200" y="4333240"/>
              <a:ext cx="42672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712C0B32-CF83-4523-9167-CD48F18B7600}"/>
                </a:ext>
              </a:extLst>
            </p:cNvPr>
            <p:cNvCxnSpPr>
              <a:cxnSpLocks/>
            </p:cNvCxnSpPr>
            <p:nvPr/>
          </p:nvCxnSpPr>
          <p:spPr>
            <a:xfrm>
              <a:off x="2489200" y="4638040"/>
              <a:ext cx="42672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66142727"/>
      </p:ext>
    </p:extLst>
  </p:cSld>
  <p:clrMapOvr>
    <a:masterClrMapping/>
  </p:clrMapOvr>
  <p:transition spd="slow">
    <p:cove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435</TotalTime>
  <Words>413</Words>
  <Application>Microsoft Office PowerPoint</Application>
  <PresentationFormat>Widescreen</PresentationFormat>
  <Paragraphs>66</Paragraphs>
  <Slides>10</Slides>
  <Notes>4</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10</vt:i4>
      </vt:variant>
    </vt:vector>
  </HeadingPairs>
  <TitlesOfParts>
    <vt:vector size="23" baseType="lpstr">
      <vt:lpstr>Algerian</vt:lpstr>
      <vt:lpstr>Arial</vt:lpstr>
      <vt:lpstr>Bahnschrift</vt:lpstr>
      <vt:lpstr>Calibri</vt:lpstr>
      <vt:lpstr>Calisto MT</vt:lpstr>
      <vt:lpstr>Fira Sans</vt:lpstr>
      <vt:lpstr>Fira Sans Extra Condensed Medium</vt:lpstr>
      <vt:lpstr>Fira Sans Medium</vt:lpstr>
      <vt:lpstr>Fira Sans SemiBold</vt:lpstr>
      <vt:lpstr>Segoe UI</vt:lpstr>
      <vt:lpstr>Trebuchet MS</vt:lpstr>
      <vt:lpstr>Tw Cen MT</vt:lpstr>
      <vt:lpstr>Circuit</vt:lpstr>
      <vt:lpstr>PowerPoint Presentation</vt:lpstr>
      <vt:lpstr>          Welcome                 To    Wellness Goals  </vt:lpstr>
      <vt:lpstr>D.Y. patil college of engineering and technology, Kolhapur</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Vivek Mane</dc:creator>
  <cp:lastModifiedBy>admin</cp:lastModifiedBy>
  <cp:revision>21</cp:revision>
  <dcterms:created xsi:type="dcterms:W3CDTF">2024-08-01T16:57:40Z</dcterms:created>
  <dcterms:modified xsi:type="dcterms:W3CDTF">2024-11-10T19:18:28Z</dcterms:modified>
</cp:coreProperties>
</file>