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4"/>
  </p:sldMasterIdLst>
  <p:notesMasterIdLst>
    <p:notesMasterId r:id="rId7"/>
  </p:notesMasterIdLst>
  <p:sldIdLst>
    <p:sldId id="256" r:id="rId5"/>
    <p:sldId id="257"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65A"/>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10825-298B-4488-6068-7AE867A6C8F9}" v="9" dt="2020-09-07T11:37:46.595"/>
    <p1510:client id="{5D889E0C-4319-487A-0114-26A56F94081A}" v="30" dt="2020-09-07T11:14:56.383"/>
    <p1510:client id="{5E1F5233-D62F-4126-75D7-B9074263665E}" v="39" dt="2020-09-07T11:16:31.627"/>
    <p1510:client id="{6290ED25-D299-49B8-EB7D-9AF90EDBEF51}" v="11" dt="2020-09-07T11:46:48.271"/>
    <p1510:client id="{81A60AE0-4C95-4AA7-A80C-93329D977A1C}" v="122" dt="2020-09-07T07:58:14.251"/>
    <p1510:client id="{B4609195-26D2-4DFC-4298-D7E43EFF4BB5}" v="8" dt="2020-09-07T10:28:22.084"/>
    <p1510:client id="{C755DC45-EC8B-46B3-ADB2-53A98589E670}" v="7" dt="2020-09-07T11:17:09.744"/>
    <p1510:client id="{CCE6F7D9-7A11-42BE-3786-92FC07D5870D}" v="34" dt="2020-09-07T07:52:01.299"/>
    <p1510:client id="{DDB21623-DA37-4EF9-945C-43D360708665}" v="34" dt="2020-09-07T10:39:17.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son Björn Y" userId="S::bjorn_y.andersson@scania.com::91600e32-a338-4627-aa0f-56cf99fe4008" providerId="AD" clId="Web-{6290ED25-D299-49B8-EB7D-9AF90EDBEF51}"/>
    <pc:docChg chg="modSld">
      <pc:chgData name="Andersson Björn Y" userId="S::bjorn_y.andersson@scania.com::91600e32-a338-4627-aa0f-56cf99fe4008" providerId="AD" clId="Web-{6290ED25-D299-49B8-EB7D-9AF90EDBEF51}" dt="2020-09-07T11:46:48.271" v="10" actId="20577"/>
      <pc:docMkLst>
        <pc:docMk/>
      </pc:docMkLst>
      <pc:sldChg chg="modSp">
        <pc:chgData name="Andersson Björn Y" userId="S::bjorn_y.andersson@scania.com::91600e32-a338-4627-aa0f-56cf99fe4008" providerId="AD" clId="Web-{6290ED25-D299-49B8-EB7D-9AF90EDBEF51}" dt="2020-09-07T11:46:48.271" v="10" actId="20577"/>
        <pc:sldMkLst>
          <pc:docMk/>
          <pc:sldMk cId="989671985" sldId="257"/>
        </pc:sldMkLst>
        <pc:spChg chg="mod">
          <ac:chgData name="Andersson Björn Y" userId="S::bjorn_y.andersson@scania.com::91600e32-a338-4627-aa0f-56cf99fe4008" providerId="AD" clId="Web-{6290ED25-D299-49B8-EB7D-9AF90EDBEF51}" dt="2020-09-07T11:46:48.271" v="10" actId="20577"/>
          <ac:spMkLst>
            <pc:docMk/>
            <pc:sldMk cId="989671985" sldId="257"/>
            <ac:spMk id="10" creationId="{44C072C5-700D-4C3E-AC3E-E2929BE9527D}"/>
          </ac:spMkLst>
        </pc:spChg>
      </pc:sldChg>
    </pc:docChg>
  </pc:docChgLst>
  <pc:docChgLst>
    <pc:chgData name="Andersson Björn Y" userId="S::bjorn_y.andersson@scania.com::91600e32-a338-4627-aa0f-56cf99fe4008" providerId="AD" clId="Web-{DDB21623-DA37-4EF9-945C-43D360708665}"/>
    <pc:docChg chg="modSld">
      <pc:chgData name="Andersson Björn Y" userId="S::bjorn_y.andersson@scania.com::91600e32-a338-4627-aa0f-56cf99fe4008" providerId="AD" clId="Web-{DDB21623-DA37-4EF9-945C-43D360708665}" dt="2020-09-07T10:39:16.751" v="30" actId="20577"/>
      <pc:docMkLst>
        <pc:docMk/>
      </pc:docMkLst>
      <pc:sldChg chg="modSp">
        <pc:chgData name="Andersson Björn Y" userId="S::bjorn_y.andersson@scania.com::91600e32-a338-4627-aa0f-56cf99fe4008" providerId="AD" clId="Web-{DDB21623-DA37-4EF9-945C-43D360708665}" dt="2020-09-07T10:39:16.751" v="30" actId="20577"/>
        <pc:sldMkLst>
          <pc:docMk/>
          <pc:sldMk cId="989671985" sldId="257"/>
        </pc:sldMkLst>
        <pc:spChg chg="mod">
          <ac:chgData name="Andersson Björn Y" userId="S::bjorn_y.andersson@scania.com::91600e32-a338-4627-aa0f-56cf99fe4008" providerId="AD" clId="Web-{DDB21623-DA37-4EF9-945C-43D360708665}" dt="2020-09-07T10:39:16.751" v="30" actId="20577"/>
          <ac:spMkLst>
            <pc:docMk/>
            <pc:sldMk cId="989671985" sldId="257"/>
            <ac:spMk id="11" creationId="{FCB722D2-E89F-4091-ABBF-86C73E01D180}"/>
          </ac:spMkLst>
        </pc:spChg>
      </pc:sldChg>
    </pc:docChg>
  </pc:docChgLst>
  <pc:docChgLst>
    <pc:chgData name="Pantzerhielm Jacob" userId="11b22345-1d7d-4bdf-b5cd-4a5f12feaa2e" providerId="ADAL" clId="{ED2C749B-E67F-455B-96DF-809F8BC3CB42}"/>
    <pc:docChg chg="modSld">
      <pc:chgData name="Pantzerhielm Jacob" userId="11b22345-1d7d-4bdf-b5cd-4a5f12feaa2e" providerId="ADAL" clId="{ED2C749B-E67F-455B-96DF-809F8BC3CB42}" dt="2019-10-14T09:46:07.787" v="101" actId="20577"/>
      <pc:docMkLst>
        <pc:docMk/>
      </pc:docMkLst>
      <pc:sldChg chg="modSp">
        <pc:chgData name="Pantzerhielm Jacob" userId="11b22345-1d7d-4bdf-b5cd-4a5f12feaa2e" providerId="ADAL" clId="{ED2C749B-E67F-455B-96DF-809F8BC3CB42}" dt="2019-10-14T09:46:07.787" v="101" actId="20577"/>
        <pc:sldMkLst>
          <pc:docMk/>
          <pc:sldMk cId="510047768" sldId="262"/>
        </pc:sldMkLst>
        <pc:spChg chg="mod">
          <ac:chgData name="Pantzerhielm Jacob" userId="11b22345-1d7d-4bdf-b5cd-4a5f12feaa2e" providerId="ADAL" clId="{ED2C749B-E67F-455B-96DF-809F8BC3CB42}" dt="2019-10-14T09:46:07.787" v="101" actId="20577"/>
          <ac:spMkLst>
            <pc:docMk/>
            <pc:sldMk cId="510047768" sldId="262"/>
            <ac:spMk id="10" creationId="{00000000-0000-0000-0000-000000000000}"/>
          </ac:spMkLst>
        </pc:spChg>
      </pc:sldChg>
    </pc:docChg>
  </pc:docChgLst>
  <pc:docChgLst>
    <pc:chgData name="Andersson Björn Y" userId="S::bjorn_y.andersson@scania.com::91600e32-a338-4627-aa0f-56cf99fe4008" providerId="AD" clId="Web-{CCE6F7D9-7A11-42BE-3786-92FC07D5870D}"/>
    <pc:docChg chg="delSld modSld">
      <pc:chgData name="Andersson Björn Y" userId="S::bjorn_y.andersson@scania.com::91600e32-a338-4627-aa0f-56cf99fe4008" providerId="AD" clId="Web-{CCE6F7D9-7A11-42BE-3786-92FC07D5870D}" dt="2020-09-07T07:52:01.299" v="31"/>
      <pc:docMkLst>
        <pc:docMk/>
      </pc:docMkLst>
      <pc:sldChg chg="addSp modSp">
        <pc:chgData name="Andersson Björn Y" userId="S::bjorn_y.andersson@scania.com::91600e32-a338-4627-aa0f-56cf99fe4008" providerId="AD" clId="Web-{CCE6F7D9-7A11-42BE-3786-92FC07D5870D}" dt="2020-09-07T07:50:48.408" v="12" actId="20577"/>
        <pc:sldMkLst>
          <pc:docMk/>
          <pc:sldMk cId="1214686005" sldId="256"/>
        </pc:sldMkLst>
        <pc:spChg chg="add mod">
          <ac:chgData name="Andersson Björn Y" userId="S::bjorn_y.andersson@scania.com::91600e32-a338-4627-aa0f-56cf99fe4008" providerId="AD" clId="Web-{CCE6F7D9-7A11-42BE-3786-92FC07D5870D}" dt="2020-09-07T07:50:48.408" v="12" actId="20577"/>
          <ac:spMkLst>
            <pc:docMk/>
            <pc:sldMk cId="1214686005" sldId="256"/>
            <ac:spMk id="2" creationId="{F23069F8-9A62-49EA-9E9E-28C992B9B412}"/>
          </ac:spMkLst>
        </pc:spChg>
        <pc:spChg chg="mod">
          <ac:chgData name="Andersson Björn Y" userId="S::bjorn_y.andersson@scania.com::91600e32-a338-4627-aa0f-56cf99fe4008" providerId="AD" clId="Web-{CCE6F7D9-7A11-42BE-3786-92FC07D5870D}" dt="2020-09-07T07:50:29.158" v="4" actId="14100"/>
          <ac:spMkLst>
            <pc:docMk/>
            <pc:sldMk cId="1214686005" sldId="256"/>
            <ac:spMk id="6" creationId="{00000000-0000-0000-0000-000000000000}"/>
          </ac:spMkLst>
        </pc:spChg>
        <pc:spChg chg="mod">
          <ac:chgData name="Andersson Björn Y" userId="S::bjorn_y.andersson@scania.com::91600e32-a338-4627-aa0f-56cf99fe4008" providerId="AD" clId="Web-{CCE6F7D9-7A11-42BE-3786-92FC07D5870D}" dt="2020-09-07T07:50:23.798" v="2" actId="20577"/>
          <ac:spMkLst>
            <pc:docMk/>
            <pc:sldMk cId="1214686005" sldId="256"/>
            <ac:spMk id="7" creationId="{00000000-0000-0000-0000-000000000000}"/>
          </ac:spMkLst>
        </pc:spChg>
      </pc:sldChg>
      <pc:sldChg chg="modSp">
        <pc:chgData name="Andersson Björn Y" userId="S::bjorn_y.andersson@scania.com::91600e32-a338-4627-aa0f-56cf99fe4008" providerId="AD" clId="Web-{CCE6F7D9-7A11-42BE-3786-92FC07D5870D}" dt="2020-09-07T07:51:55.127" v="28" actId="20577"/>
        <pc:sldMkLst>
          <pc:docMk/>
          <pc:sldMk cId="989671985" sldId="257"/>
        </pc:sldMkLst>
        <pc:spChg chg="mod">
          <ac:chgData name="Andersson Björn Y" userId="S::bjorn_y.andersson@scania.com::91600e32-a338-4627-aa0f-56cf99fe4008" providerId="AD" clId="Web-{CCE6F7D9-7A11-42BE-3786-92FC07D5870D}" dt="2020-09-07T07:51:55.127" v="28" actId="20577"/>
          <ac:spMkLst>
            <pc:docMk/>
            <pc:sldMk cId="989671985" sldId="257"/>
            <ac:spMk id="9" creationId="{00000000-0000-0000-0000-000000000000}"/>
          </ac:spMkLst>
        </pc:spChg>
        <pc:spChg chg="mod">
          <ac:chgData name="Andersson Björn Y" userId="S::bjorn_y.andersson@scania.com::91600e32-a338-4627-aa0f-56cf99fe4008" providerId="AD" clId="Web-{CCE6F7D9-7A11-42BE-3786-92FC07D5870D}" dt="2020-09-07T07:51:52.892" v="26" actId="20577"/>
          <ac:spMkLst>
            <pc:docMk/>
            <pc:sldMk cId="989671985" sldId="257"/>
            <ac:spMk id="10" creationId="{00000000-0000-0000-0000-000000000000}"/>
          </ac:spMkLst>
        </pc:spChg>
      </pc:sldChg>
      <pc:sldChg chg="del">
        <pc:chgData name="Andersson Björn Y" userId="S::bjorn_y.andersson@scania.com::91600e32-a338-4627-aa0f-56cf99fe4008" providerId="AD" clId="Web-{CCE6F7D9-7A11-42BE-3786-92FC07D5870D}" dt="2020-09-07T07:52:01.299" v="31"/>
        <pc:sldMkLst>
          <pc:docMk/>
          <pc:sldMk cId="2163256721" sldId="260"/>
        </pc:sldMkLst>
      </pc:sldChg>
      <pc:sldChg chg="del">
        <pc:chgData name="Andersson Björn Y" userId="S::bjorn_y.andersson@scania.com::91600e32-a338-4627-aa0f-56cf99fe4008" providerId="AD" clId="Web-{CCE6F7D9-7A11-42BE-3786-92FC07D5870D}" dt="2020-09-07T07:52:01.283" v="30"/>
        <pc:sldMkLst>
          <pc:docMk/>
          <pc:sldMk cId="1931895938" sldId="261"/>
        </pc:sldMkLst>
      </pc:sldChg>
      <pc:sldChg chg="del">
        <pc:chgData name="Andersson Björn Y" userId="S::bjorn_y.andersson@scania.com::91600e32-a338-4627-aa0f-56cf99fe4008" providerId="AD" clId="Web-{CCE6F7D9-7A11-42BE-3786-92FC07D5870D}" dt="2020-09-07T07:52:01.283" v="29"/>
        <pc:sldMkLst>
          <pc:docMk/>
          <pc:sldMk cId="510047768" sldId="262"/>
        </pc:sldMkLst>
      </pc:sldChg>
    </pc:docChg>
  </pc:docChgLst>
  <pc:docChgLst>
    <pc:chgData name="Andersson Björn Y" userId="S::bjorn_y.andersson@scania.com::91600e32-a338-4627-aa0f-56cf99fe4008" providerId="AD" clId="Web-{5D889E0C-4319-487A-0114-26A56F94081A}"/>
    <pc:docChg chg="modSld">
      <pc:chgData name="Andersson Björn Y" userId="S::bjorn_y.andersson@scania.com::91600e32-a338-4627-aa0f-56cf99fe4008" providerId="AD" clId="Web-{5D889E0C-4319-487A-0114-26A56F94081A}" dt="2020-09-07T11:14:56.383" v="26"/>
      <pc:docMkLst>
        <pc:docMk/>
      </pc:docMkLst>
      <pc:sldChg chg="modSp">
        <pc:chgData name="Andersson Björn Y" userId="S::bjorn_y.andersson@scania.com::91600e32-a338-4627-aa0f-56cf99fe4008" providerId="AD" clId="Web-{5D889E0C-4319-487A-0114-26A56F94081A}" dt="2020-09-07T11:14:56.383" v="26"/>
        <pc:sldMkLst>
          <pc:docMk/>
          <pc:sldMk cId="989671985" sldId="257"/>
        </pc:sldMkLst>
        <pc:spChg chg="mod">
          <ac:chgData name="Andersson Björn Y" userId="S::bjorn_y.andersson@scania.com::91600e32-a338-4627-aa0f-56cf99fe4008" providerId="AD" clId="Web-{5D889E0C-4319-487A-0114-26A56F94081A}" dt="2020-09-07T11:14:56.383" v="26"/>
          <ac:spMkLst>
            <pc:docMk/>
            <pc:sldMk cId="989671985" sldId="257"/>
            <ac:spMk id="3" creationId="{B6A9E8C3-0C59-4ED8-A339-C5F0B555BDCE}"/>
          </ac:spMkLst>
        </pc:spChg>
        <pc:spChg chg="mod">
          <ac:chgData name="Andersson Björn Y" userId="S::bjorn_y.andersson@scania.com::91600e32-a338-4627-aa0f-56cf99fe4008" providerId="AD" clId="Web-{5D889E0C-4319-487A-0114-26A56F94081A}" dt="2020-09-07T11:13:49.160" v="24" actId="14100"/>
          <ac:spMkLst>
            <pc:docMk/>
            <pc:sldMk cId="989671985" sldId="257"/>
            <ac:spMk id="10" creationId="{44C072C5-700D-4C3E-AC3E-E2929BE9527D}"/>
          </ac:spMkLst>
        </pc:spChg>
        <pc:spChg chg="mod">
          <ac:chgData name="Andersson Björn Y" userId="S::bjorn_y.andersson@scania.com::91600e32-a338-4627-aa0f-56cf99fe4008" providerId="AD" clId="Web-{5D889E0C-4319-487A-0114-26A56F94081A}" dt="2020-09-07T11:13:43.550" v="22" actId="14100"/>
          <ac:spMkLst>
            <pc:docMk/>
            <pc:sldMk cId="989671985" sldId="257"/>
            <ac:spMk id="11" creationId="{FCB722D2-E89F-4091-ABBF-86C73E01D180}"/>
          </ac:spMkLst>
        </pc:spChg>
      </pc:sldChg>
    </pc:docChg>
  </pc:docChgLst>
  <pc:docChgLst>
    <pc:chgData name="Andersson Björn Y" userId="S::bjorn_y.andersson@scania.com::91600e32-a338-4627-aa0f-56cf99fe4008" providerId="AD" clId="Web-{5E1F5233-D62F-4126-75D7-B9074263665E}"/>
    <pc:docChg chg="modSld">
      <pc:chgData name="Andersson Björn Y" userId="S::bjorn_y.andersson@scania.com::91600e32-a338-4627-aa0f-56cf99fe4008" providerId="AD" clId="Web-{5E1F5233-D62F-4126-75D7-B9074263665E}" dt="2020-09-07T11:16:31.345" v="35" actId="20577"/>
      <pc:docMkLst>
        <pc:docMk/>
      </pc:docMkLst>
      <pc:sldChg chg="modSp">
        <pc:chgData name="Andersson Björn Y" userId="S::bjorn_y.andersson@scania.com::91600e32-a338-4627-aa0f-56cf99fe4008" providerId="AD" clId="Web-{5E1F5233-D62F-4126-75D7-B9074263665E}" dt="2020-09-07T11:16:27.095" v="34" actId="20577"/>
        <pc:sldMkLst>
          <pc:docMk/>
          <pc:sldMk cId="1214686005" sldId="256"/>
        </pc:sldMkLst>
        <pc:spChg chg="mod">
          <ac:chgData name="Andersson Björn Y" userId="S::bjorn_y.andersson@scania.com::91600e32-a338-4627-aa0f-56cf99fe4008" providerId="AD" clId="Web-{5E1F5233-D62F-4126-75D7-B9074263665E}" dt="2020-09-07T11:16:27.095" v="34" actId="20577"/>
          <ac:spMkLst>
            <pc:docMk/>
            <pc:sldMk cId="1214686005" sldId="256"/>
            <ac:spMk id="2" creationId="{F23069F8-9A62-49EA-9E9E-28C992B9B412}"/>
          </ac:spMkLst>
        </pc:spChg>
      </pc:sldChg>
    </pc:docChg>
  </pc:docChgLst>
  <pc:docChgLst>
    <pc:chgData name="Andersson Björn Y" userId="S::bjorn_y.andersson@scania.com::91600e32-a338-4627-aa0f-56cf99fe4008" providerId="AD" clId="Web-{B4609195-26D2-4DFC-4298-D7E43EFF4BB5}"/>
    <pc:docChg chg="modSld">
      <pc:chgData name="Andersson Björn Y" userId="S::bjorn_y.andersson@scania.com::91600e32-a338-4627-aa0f-56cf99fe4008" providerId="AD" clId="Web-{B4609195-26D2-4DFC-4298-D7E43EFF4BB5}" dt="2020-09-07T10:28:22.084" v="5" actId="20577"/>
      <pc:docMkLst>
        <pc:docMk/>
      </pc:docMkLst>
      <pc:sldChg chg="modSp">
        <pc:chgData name="Andersson Björn Y" userId="S::bjorn_y.andersson@scania.com::91600e32-a338-4627-aa0f-56cf99fe4008" providerId="AD" clId="Web-{B4609195-26D2-4DFC-4298-D7E43EFF4BB5}" dt="2020-09-07T10:28:22.084" v="5" actId="20577"/>
        <pc:sldMkLst>
          <pc:docMk/>
          <pc:sldMk cId="989671985" sldId="257"/>
        </pc:sldMkLst>
        <pc:spChg chg="mod">
          <ac:chgData name="Andersson Björn Y" userId="S::bjorn_y.andersson@scania.com::91600e32-a338-4627-aa0f-56cf99fe4008" providerId="AD" clId="Web-{B4609195-26D2-4DFC-4298-D7E43EFF4BB5}" dt="2020-09-07T10:27:28.254" v="1" actId="20577"/>
          <ac:spMkLst>
            <pc:docMk/>
            <pc:sldMk cId="989671985" sldId="257"/>
            <ac:spMk id="9" creationId="{00000000-0000-0000-0000-000000000000}"/>
          </ac:spMkLst>
        </pc:spChg>
        <pc:spChg chg="mod">
          <ac:chgData name="Andersson Björn Y" userId="S::bjorn_y.andersson@scania.com::91600e32-a338-4627-aa0f-56cf99fe4008" providerId="AD" clId="Web-{B4609195-26D2-4DFC-4298-D7E43EFF4BB5}" dt="2020-09-07T10:27:42.395" v="4" actId="20577"/>
          <ac:spMkLst>
            <pc:docMk/>
            <pc:sldMk cId="989671985" sldId="257"/>
            <ac:spMk id="10" creationId="{44C072C5-700D-4C3E-AC3E-E2929BE9527D}"/>
          </ac:spMkLst>
        </pc:spChg>
        <pc:spChg chg="mod">
          <ac:chgData name="Andersson Björn Y" userId="S::bjorn_y.andersson@scania.com::91600e32-a338-4627-aa0f-56cf99fe4008" providerId="AD" clId="Web-{B4609195-26D2-4DFC-4298-D7E43EFF4BB5}" dt="2020-09-07T10:28:22.084" v="5" actId="20577"/>
          <ac:spMkLst>
            <pc:docMk/>
            <pc:sldMk cId="989671985" sldId="257"/>
            <ac:spMk id="11" creationId="{FCB722D2-E89F-4091-ABBF-86C73E01D180}"/>
          </ac:spMkLst>
        </pc:spChg>
      </pc:sldChg>
    </pc:docChg>
  </pc:docChgLst>
  <pc:docChgLst>
    <pc:chgData name="Andersson Björn Y" userId="S::bjorn_y.andersson@scania.com::91600e32-a338-4627-aa0f-56cf99fe4008" providerId="AD" clId="Web-{4C210825-298B-4488-6068-7AE867A6C8F9}"/>
    <pc:docChg chg="modSld">
      <pc:chgData name="Andersson Björn Y" userId="S::bjorn_y.andersson@scania.com::91600e32-a338-4627-aa0f-56cf99fe4008" providerId="AD" clId="Web-{4C210825-298B-4488-6068-7AE867A6C8F9}" dt="2020-09-07T11:37:42.908" v="7" actId="20577"/>
      <pc:docMkLst>
        <pc:docMk/>
      </pc:docMkLst>
      <pc:sldChg chg="modSp">
        <pc:chgData name="Andersson Björn Y" userId="S::bjorn_y.andersson@scania.com::91600e32-a338-4627-aa0f-56cf99fe4008" providerId="AD" clId="Web-{4C210825-298B-4488-6068-7AE867A6C8F9}" dt="2020-09-07T11:37:42.908" v="7" actId="20577"/>
        <pc:sldMkLst>
          <pc:docMk/>
          <pc:sldMk cId="1214686005" sldId="256"/>
        </pc:sldMkLst>
        <pc:spChg chg="mod">
          <ac:chgData name="Andersson Björn Y" userId="S::bjorn_y.andersson@scania.com::91600e32-a338-4627-aa0f-56cf99fe4008" providerId="AD" clId="Web-{4C210825-298B-4488-6068-7AE867A6C8F9}" dt="2020-09-07T11:37:42.908" v="7" actId="20577"/>
          <ac:spMkLst>
            <pc:docMk/>
            <pc:sldMk cId="1214686005" sldId="256"/>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0DC4E-6B08-46ED-8D08-6A521AB6AF46}" type="datetimeFigureOut">
              <a:rPr lang="sv-SE" smtClean="0"/>
              <a:t>2021-03-06</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CCAAE-9961-4CE3-9C52-D0A1DBFF1B9A}" type="slidenum">
              <a:rPr lang="sv-SE" smtClean="0"/>
              <a:t>‹#›</a:t>
            </a:fld>
            <a:endParaRPr lang="sv-SE"/>
          </a:p>
        </p:txBody>
      </p:sp>
    </p:spTree>
    <p:extLst>
      <p:ext uri="{BB962C8B-B14F-4D97-AF65-F5344CB8AC3E}">
        <p14:creationId xmlns:p14="http://schemas.microsoft.com/office/powerpoint/2010/main" val="291113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0CCAAE-9961-4CE3-9C52-D0A1DBFF1B9A}" type="slidenum">
              <a:rPr lang="en-US" smtClean="0"/>
              <a:t>1</a:t>
            </a:fld>
            <a:endParaRPr lang="en-US"/>
          </a:p>
        </p:txBody>
      </p:sp>
    </p:spTree>
    <p:extLst>
      <p:ext uri="{BB962C8B-B14F-4D97-AF65-F5344CB8AC3E}">
        <p14:creationId xmlns:p14="http://schemas.microsoft.com/office/powerpoint/2010/main" val="1254427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0CCAAE-9961-4CE3-9C52-D0A1DBFF1B9A}" type="slidenum">
              <a:rPr lang="en-US" smtClean="0"/>
              <a:t>2</a:t>
            </a:fld>
            <a:endParaRPr lang="en-US"/>
          </a:p>
        </p:txBody>
      </p:sp>
    </p:spTree>
    <p:extLst>
      <p:ext uri="{BB962C8B-B14F-4D97-AF65-F5344CB8AC3E}">
        <p14:creationId xmlns:p14="http://schemas.microsoft.com/office/powerpoint/2010/main" val="1999728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bg>
      <p:bgPr>
        <a:solidFill>
          <a:schemeClr val="accent1"/>
        </a:solidFill>
        <a:effectLst/>
      </p:bgPr>
    </p:bg>
    <p:spTree>
      <p:nvGrpSpPr>
        <p:cNvPr id="1" name=""/>
        <p:cNvGrpSpPr/>
        <p:nvPr/>
      </p:nvGrpSpPr>
      <p:grpSpPr>
        <a:xfrm>
          <a:off x="0" y="0"/>
          <a:ext cx="0" cy="0"/>
          <a:chOff x="0" y="0"/>
          <a:chExt cx="0" cy="0"/>
        </a:xfrm>
      </p:grpSpPr>
      <p:sp>
        <p:nvSpPr>
          <p:cNvPr id="12" name="ScaniaWordmark"/>
          <p:cNvSpPr>
            <a:spLocks noEditPoints="1"/>
          </p:cNvSpPr>
          <p:nvPr/>
        </p:nvSpPr>
        <p:spPr bwMode="auto">
          <a:xfrm>
            <a:off x="9852144" y="6215608"/>
            <a:ext cx="2026167" cy="343475"/>
          </a:xfrm>
          <a:custGeom>
            <a:avLst/>
            <a:gdLst>
              <a:gd name="T0" fmla="*/ 287 w 676"/>
              <a:gd name="T1" fmla="*/ 65 h 112"/>
              <a:gd name="T2" fmla="*/ 316 w 676"/>
              <a:gd name="T3" fmla="*/ 65 h 112"/>
              <a:gd name="T4" fmla="*/ 493 w 676"/>
              <a:gd name="T5" fmla="*/ 107 h 112"/>
              <a:gd name="T6" fmla="*/ 455 w 676"/>
              <a:gd name="T7" fmla="*/ 4 h 112"/>
              <a:gd name="T8" fmla="*/ 414 w 676"/>
              <a:gd name="T9" fmla="*/ 4 h 112"/>
              <a:gd name="T10" fmla="*/ 365 w 676"/>
              <a:gd name="T11" fmla="*/ 88 h 112"/>
              <a:gd name="T12" fmla="*/ 271 w 676"/>
              <a:gd name="T13" fmla="*/ 4 h 112"/>
              <a:gd name="T14" fmla="*/ 209 w 676"/>
              <a:gd name="T15" fmla="*/ 65 h 112"/>
              <a:gd name="T16" fmla="*/ 166 w 676"/>
              <a:gd name="T17" fmla="*/ 56 h 112"/>
              <a:gd name="T18" fmla="*/ 209 w 676"/>
              <a:gd name="T19" fmla="*/ 44 h 112"/>
              <a:gd name="T20" fmla="*/ 251 w 676"/>
              <a:gd name="T21" fmla="*/ 41 h 112"/>
              <a:gd name="T22" fmla="*/ 125 w 676"/>
              <a:gd name="T23" fmla="*/ 56 h 112"/>
              <a:gd name="T24" fmla="*/ 90 w 676"/>
              <a:gd name="T25" fmla="*/ 44 h 112"/>
              <a:gd name="T26" fmla="*/ 46 w 676"/>
              <a:gd name="T27" fmla="*/ 33 h 112"/>
              <a:gd name="T28" fmla="*/ 80 w 676"/>
              <a:gd name="T29" fmla="*/ 36 h 112"/>
              <a:gd name="T30" fmla="*/ 123 w 676"/>
              <a:gd name="T31" fmla="*/ 34 h 112"/>
              <a:gd name="T32" fmla="*/ 3 w 676"/>
              <a:gd name="T33" fmla="*/ 36 h 112"/>
              <a:gd name="T34" fmla="*/ 70 w 676"/>
              <a:gd name="T35" fmla="*/ 70 h 112"/>
              <a:gd name="T36" fmla="*/ 66 w 676"/>
              <a:gd name="T37" fmla="*/ 87 h 112"/>
              <a:gd name="T38" fmla="*/ 0 w 676"/>
              <a:gd name="T39" fmla="*/ 73 h 112"/>
              <a:gd name="T40" fmla="*/ 64 w 676"/>
              <a:gd name="T41" fmla="*/ 111 h 112"/>
              <a:gd name="T42" fmla="*/ 188 w 676"/>
              <a:gd name="T43" fmla="*/ 112 h 112"/>
              <a:gd name="T44" fmla="*/ 231 w 676"/>
              <a:gd name="T45" fmla="*/ 107 h 112"/>
              <a:gd name="T46" fmla="*/ 277 w 676"/>
              <a:gd name="T47" fmla="*/ 92 h 112"/>
              <a:gd name="T48" fmla="*/ 332 w 676"/>
              <a:gd name="T49" fmla="*/ 107 h 112"/>
              <a:gd name="T50" fmla="*/ 373 w 676"/>
              <a:gd name="T51" fmla="*/ 107 h 112"/>
              <a:gd name="T52" fmla="*/ 404 w 676"/>
              <a:gd name="T53" fmla="*/ 48 h 112"/>
              <a:gd name="T54" fmla="*/ 619 w 676"/>
              <a:gd name="T55" fmla="*/ 65 h 112"/>
              <a:gd name="T56" fmla="*/ 605 w 676"/>
              <a:gd name="T57" fmla="*/ 28 h 112"/>
              <a:gd name="T58" fmla="*/ 676 w 676"/>
              <a:gd name="T59" fmla="*/ 107 h 112"/>
              <a:gd name="T60" fmla="*/ 574 w 676"/>
              <a:gd name="T61" fmla="*/ 4 h 112"/>
              <a:gd name="T62" fmla="*/ 542 w 676"/>
              <a:gd name="T63" fmla="*/ 4 h 112"/>
              <a:gd name="T64" fmla="*/ 503 w 676"/>
              <a:gd name="T65" fmla="*/ 107 h 112"/>
              <a:gd name="T66" fmla="*/ 542 w 676"/>
              <a:gd name="T67" fmla="*/ 107 h 112"/>
              <a:gd name="T68" fmla="*/ 580 w 676"/>
              <a:gd name="T69" fmla="*/ 92 h 112"/>
              <a:gd name="T70" fmla="*/ 635 w 676"/>
              <a:gd name="T71"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6" h="112">
                <a:moveTo>
                  <a:pt x="316" y="65"/>
                </a:moveTo>
                <a:cubicBezTo>
                  <a:pt x="287" y="65"/>
                  <a:pt x="287" y="65"/>
                  <a:pt x="287" y="65"/>
                </a:cubicBezTo>
                <a:cubicBezTo>
                  <a:pt x="302" y="28"/>
                  <a:pt x="302" y="28"/>
                  <a:pt x="302" y="28"/>
                </a:cubicBezTo>
                <a:lnTo>
                  <a:pt x="316" y="65"/>
                </a:lnTo>
                <a:close/>
                <a:moveTo>
                  <a:pt x="448" y="107"/>
                </a:moveTo>
                <a:cubicBezTo>
                  <a:pt x="493" y="107"/>
                  <a:pt x="493" y="107"/>
                  <a:pt x="493" y="107"/>
                </a:cubicBezTo>
                <a:cubicBezTo>
                  <a:pt x="493" y="4"/>
                  <a:pt x="493" y="4"/>
                  <a:pt x="493" y="4"/>
                </a:cubicBezTo>
                <a:cubicBezTo>
                  <a:pt x="455" y="4"/>
                  <a:pt x="455" y="4"/>
                  <a:pt x="455" y="4"/>
                </a:cubicBezTo>
                <a:cubicBezTo>
                  <a:pt x="455" y="58"/>
                  <a:pt x="455" y="58"/>
                  <a:pt x="455" y="58"/>
                </a:cubicBezTo>
                <a:cubicBezTo>
                  <a:pt x="414" y="4"/>
                  <a:pt x="414" y="4"/>
                  <a:pt x="414" y="4"/>
                </a:cubicBezTo>
                <a:cubicBezTo>
                  <a:pt x="365" y="4"/>
                  <a:pt x="365" y="4"/>
                  <a:pt x="365" y="4"/>
                </a:cubicBezTo>
                <a:cubicBezTo>
                  <a:pt x="365" y="88"/>
                  <a:pt x="365" y="88"/>
                  <a:pt x="365" y="88"/>
                </a:cubicBezTo>
                <a:cubicBezTo>
                  <a:pt x="333" y="4"/>
                  <a:pt x="333" y="4"/>
                  <a:pt x="333" y="4"/>
                </a:cubicBezTo>
                <a:cubicBezTo>
                  <a:pt x="271" y="4"/>
                  <a:pt x="271" y="4"/>
                  <a:pt x="271" y="4"/>
                </a:cubicBezTo>
                <a:cubicBezTo>
                  <a:pt x="247" y="65"/>
                  <a:pt x="247" y="65"/>
                  <a:pt x="247" y="65"/>
                </a:cubicBezTo>
                <a:cubicBezTo>
                  <a:pt x="209" y="65"/>
                  <a:pt x="209" y="65"/>
                  <a:pt x="209" y="65"/>
                </a:cubicBezTo>
                <a:cubicBezTo>
                  <a:pt x="207" y="77"/>
                  <a:pt x="200" y="83"/>
                  <a:pt x="188" y="83"/>
                </a:cubicBezTo>
                <a:cubicBezTo>
                  <a:pt x="174" y="83"/>
                  <a:pt x="166" y="73"/>
                  <a:pt x="166" y="56"/>
                </a:cubicBezTo>
                <a:cubicBezTo>
                  <a:pt x="166" y="39"/>
                  <a:pt x="174" y="28"/>
                  <a:pt x="188" y="28"/>
                </a:cubicBezTo>
                <a:cubicBezTo>
                  <a:pt x="200" y="28"/>
                  <a:pt x="207" y="34"/>
                  <a:pt x="209" y="44"/>
                </a:cubicBezTo>
                <a:cubicBezTo>
                  <a:pt x="251" y="44"/>
                  <a:pt x="251" y="44"/>
                  <a:pt x="251" y="44"/>
                </a:cubicBezTo>
                <a:cubicBezTo>
                  <a:pt x="251" y="41"/>
                  <a:pt x="251" y="41"/>
                  <a:pt x="251" y="41"/>
                </a:cubicBezTo>
                <a:cubicBezTo>
                  <a:pt x="251" y="18"/>
                  <a:pt x="231" y="0"/>
                  <a:pt x="188" y="0"/>
                </a:cubicBezTo>
                <a:cubicBezTo>
                  <a:pt x="142" y="0"/>
                  <a:pt x="125" y="23"/>
                  <a:pt x="125" y="56"/>
                </a:cubicBezTo>
                <a:cubicBezTo>
                  <a:pt x="125" y="56"/>
                  <a:pt x="125" y="57"/>
                  <a:pt x="125" y="58"/>
                </a:cubicBezTo>
                <a:cubicBezTo>
                  <a:pt x="119" y="51"/>
                  <a:pt x="108" y="47"/>
                  <a:pt x="90" y="44"/>
                </a:cubicBezTo>
                <a:cubicBezTo>
                  <a:pt x="63" y="40"/>
                  <a:pt x="63" y="40"/>
                  <a:pt x="63" y="40"/>
                </a:cubicBezTo>
                <a:cubicBezTo>
                  <a:pt x="53" y="39"/>
                  <a:pt x="46" y="38"/>
                  <a:pt x="46" y="33"/>
                </a:cubicBezTo>
                <a:cubicBezTo>
                  <a:pt x="46" y="28"/>
                  <a:pt x="50" y="24"/>
                  <a:pt x="61" y="24"/>
                </a:cubicBezTo>
                <a:cubicBezTo>
                  <a:pt x="73" y="24"/>
                  <a:pt x="80" y="29"/>
                  <a:pt x="80" y="36"/>
                </a:cubicBezTo>
                <a:cubicBezTo>
                  <a:pt x="123" y="36"/>
                  <a:pt x="123" y="36"/>
                  <a:pt x="123" y="36"/>
                </a:cubicBezTo>
                <a:cubicBezTo>
                  <a:pt x="123" y="34"/>
                  <a:pt x="123" y="34"/>
                  <a:pt x="123" y="34"/>
                </a:cubicBezTo>
                <a:cubicBezTo>
                  <a:pt x="123" y="13"/>
                  <a:pt x="103" y="0"/>
                  <a:pt x="63" y="0"/>
                </a:cubicBezTo>
                <a:cubicBezTo>
                  <a:pt x="21" y="0"/>
                  <a:pt x="3" y="15"/>
                  <a:pt x="3" y="36"/>
                </a:cubicBezTo>
                <a:cubicBezTo>
                  <a:pt x="3" y="53"/>
                  <a:pt x="14" y="62"/>
                  <a:pt x="39" y="66"/>
                </a:cubicBezTo>
                <a:cubicBezTo>
                  <a:pt x="70" y="70"/>
                  <a:pt x="70" y="70"/>
                  <a:pt x="70" y="70"/>
                </a:cubicBezTo>
                <a:cubicBezTo>
                  <a:pt x="80" y="72"/>
                  <a:pt x="84" y="74"/>
                  <a:pt x="84" y="78"/>
                </a:cubicBezTo>
                <a:cubicBezTo>
                  <a:pt x="84" y="84"/>
                  <a:pt x="78" y="87"/>
                  <a:pt x="66" y="87"/>
                </a:cubicBezTo>
                <a:cubicBezTo>
                  <a:pt x="52" y="87"/>
                  <a:pt x="45" y="81"/>
                  <a:pt x="45" y="73"/>
                </a:cubicBezTo>
                <a:cubicBezTo>
                  <a:pt x="0" y="73"/>
                  <a:pt x="0" y="73"/>
                  <a:pt x="0" y="73"/>
                </a:cubicBezTo>
                <a:cubicBezTo>
                  <a:pt x="0" y="75"/>
                  <a:pt x="0" y="75"/>
                  <a:pt x="0" y="75"/>
                </a:cubicBezTo>
                <a:cubicBezTo>
                  <a:pt x="0" y="98"/>
                  <a:pt x="22" y="111"/>
                  <a:pt x="64" y="111"/>
                </a:cubicBezTo>
                <a:cubicBezTo>
                  <a:pt x="103" y="111"/>
                  <a:pt x="126" y="103"/>
                  <a:pt x="129" y="81"/>
                </a:cubicBezTo>
                <a:cubicBezTo>
                  <a:pt x="137" y="100"/>
                  <a:pt x="156" y="112"/>
                  <a:pt x="188" y="112"/>
                </a:cubicBezTo>
                <a:cubicBezTo>
                  <a:pt x="213" y="112"/>
                  <a:pt x="228" y="105"/>
                  <a:pt x="236" y="94"/>
                </a:cubicBezTo>
                <a:cubicBezTo>
                  <a:pt x="231" y="107"/>
                  <a:pt x="231" y="107"/>
                  <a:pt x="231" y="107"/>
                </a:cubicBezTo>
                <a:cubicBezTo>
                  <a:pt x="271" y="107"/>
                  <a:pt x="271" y="107"/>
                  <a:pt x="271" y="107"/>
                </a:cubicBezTo>
                <a:cubicBezTo>
                  <a:pt x="277" y="92"/>
                  <a:pt x="277" y="92"/>
                  <a:pt x="277" y="92"/>
                </a:cubicBezTo>
                <a:cubicBezTo>
                  <a:pt x="326" y="92"/>
                  <a:pt x="326" y="92"/>
                  <a:pt x="326" y="92"/>
                </a:cubicBezTo>
                <a:cubicBezTo>
                  <a:pt x="332" y="107"/>
                  <a:pt x="332" y="107"/>
                  <a:pt x="332" y="107"/>
                </a:cubicBezTo>
                <a:cubicBezTo>
                  <a:pt x="365" y="107"/>
                  <a:pt x="365" y="107"/>
                  <a:pt x="365" y="107"/>
                </a:cubicBezTo>
                <a:cubicBezTo>
                  <a:pt x="373" y="107"/>
                  <a:pt x="373" y="107"/>
                  <a:pt x="373" y="107"/>
                </a:cubicBezTo>
                <a:cubicBezTo>
                  <a:pt x="404" y="107"/>
                  <a:pt x="404" y="107"/>
                  <a:pt x="404" y="107"/>
                </a:cubicBezTo>
                <a:cubicBezTo>
                  <a:pt x="404" y="48"/>
                  <a:pt x="404" y="48"/>
                  <a:pt x="404" y="48"/>
                </a:cubicBezTo>
                <a:lnTo>
                  <a:pt x="448" y="107"/>
                </a:lnTo>
                <a:close/>
                <a:moveTo>
                  <a:pt x="619" y="65"/>
                </a:moveTo>
                <a:cubicBezTo>
                  <a:pt x="591" y="65"/>
                  <a:pt x="591" y="65"/>
                  <a:pt x="591" y="65"/>
                </a:cubicBezTo>
                <a:cubicBezTo>
                  <a:pt x="605" y="28"/>
                  <a:pt x="605" y="28"/>
                  <a:pt x="605" y="28"/>
                </a:cubicBezTo>
                <a:lnTo>
                  <a:pt x="619" y="65"/>
                </a:lnTo>
                <a:close/>
                <a:moveTo>
                  <a:pt x="676" y="107"/>
                </a:moveTo>
                <a:cubicBezTo>
                  <a:pt x="637" y="4"/>
                  <a:pt x="637" y="4"/>
                  <a:pt x="637" y="4"/>
                </a:cubicBezTo>
                <a:cubicBezTo>
                  <a:pt x="574" y="4"/>
                  <a:pt x="574" y="4"/>
                  <a:pt x="574" y="4"/>
                </a:cubicBezTo>
                <a:cubicBezTo>
                  <a:pt x="542" y="88"/>
                  <a:pt x="542" y="88"/>
                  <a:pt x="542" y="88"/>
                </a:cubicBezTo>
                <a:cubicBezTo>
                  <a:pt x="542" y="4"/>
                  <a:pt x="542" y="4"/>
                  <a:pt x="542" y="4"/>
                </a:cubicBezTo>
                <a:cubicBezTo>
                  <a:pt x="503" y="4"/>
                  <a:pt x="503" y="4"/>
                  <a:pt x="503" y="4"/>
                </a:cubicBezTo>
                <a:cubicBezTo>
                  <a:pt x="503" y="107"/>
                  <a:pt x="503" y="107"/>
                  <a:pt x="503" y="107"/>
                </a:cubicBezTo>
                <a:cubicBezTo>
                  <a:pt x="535" y="107"/>
                  <a:pt x="535" y="107"/>
                  <a:pt x="535" y="107"/>
                </a:cubicBezTo>
                <a:cubicBezTo>
                  <a:pt x="542" y="107"/>
                  <a:pt x="542" y="107"/>
                  <a:pt x="542" y="107"/>
                </a:cubicBezTo>
                <a:cubicBezTo>
                  <a:pt x="575" y="107"/>
                  <a:pt x="575" y="107"/>
                  <a:pt x="575" y="107"/>
                </a:cubicBezTo>
                <a:cubicBezTo>
                  <a:pt x="580" y="92"/>
                  <a:pt x="580" y="92"/>
                  <a:pt x="580" y="92"/>
                </a:cubicBezTo>
                <a:cubicBezTo>
                  <a:pt x="630" y="92"/>
                  <a:pt x="630" y="92"/>
                  <a:pt x="630" y="92"/>
                </a:cubicBezTo>
                <a:cubicBezTo>
                  <a:pt x="635" y="107"/>
                  <a:pt x="635" y="107"/>
                  <a:pt x="635" y="107"/>
                </a:cubicBezTo>
                <a:lnTo>
                  <a:pt x="676" y="10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hasCustomPrompt="1"/>
          </p:nvPr>
        </p:nvSpPr>
        <p:spPr>
          <a:xfrm>
            <a:off x="515938" y="2646947"/>
            <a:ext cx="10152062" cy="2310064"/>
          </a:xfrm>
        </p:spPr>
        <p:txBody>
          <a:bodyPr anchor="t"/>
          <a:lstStyle>
            <a:lvl1pPr algn="l">
              <a:defRPr sz="6000">
                <a:solidFill>
                  <a:schemeClr val="bg1"/>
                </a:solidFill>
                <a:latin typeface="+mj-lt"/>
              </a:defRPr>
            </a:lvl1pPr>
          </a:lstStyle>
          <a:p>
            <a:r>
              <a:rPr lang="en-US"/>
              <a:t>Click to add title</a:t>
            </a:r>
          </a:p>
        </p:txBody>
      </p:sp>
      <p:sp>
        <p:nvSpPr>
          <p:cNvPr id="3" name="Subtitle 2"/>
          <p:cNvSpPr>
            <a:spLocks noGrp="1"/>
          </p:cNvSpPr>
          <p:nvPr>
            <p:ph type="subTitle" idx="1" hasCustomPrompt="1"/>
          </p:nvPr>
        </p:nvSpPr>
        <p:spPr>
          <a:xfrm>
            <a:off x="515939" y="1412875"/>
            <a:ext cx="10152062" cy="1075642"/>
          </a:xfrm>
        </p:spPr>
        <p:txBody>
          <a:bodyPr anchor="b">
            <a:noAutofit/>
          </a:bodyPr>
          <a:lstStyle>
            <a:lvl1pPr marL="0" indent="0" algn="l">
              <a:buNone/>
              <a:defRPr sz="1500">
                <a:solidFill>
                  <a:schemeClr val="bg1"/>
                </a:solidFill>
                <a:latin typeface="Scania Office Headline" panose="00000505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Your name</a:t>
            </a:r>
          </a:p>
        </p:txBody>
      </p:sp>
      <p:sp>
        <p:nvSpPr>
          <p:cNvPr id="6" name="TextBox 5"/>
          <p:cNvSpPr txBox="1"/>
          <p:nvPr/>
        </p:nvSpPr>
        <p:spPr>
          <a:xfrm>
            <a:off x="0" y="-135898"/>
            <a:ext cx="504946" cy="123111"/>
          </a:xfrm>
          <a:prstGeom prst="rect">
            <a:avLst/>
          </a:prstGeom>
          <a:noFill/>
        </p:spPr>
        <p:txBody>
          <a:bodyPr wrap="none" lIns="0" tIns="0" rIns="0" bIns="0" rtlCol="0">
            <a:spAutoFit/>
          </a:bodyPr>
          <a:lstStyle/>
          <a:p>
            <a:r>
              <a:rPr lang="en-US" sz="800" b="1">
                <a:solidFill>
                  <a:schemeClr val="accent1"/>
                </a:solidFill>
              </a:rPr>
              <a:t>Title Slide</a:t>
            </a:r>
          </a:p>
        </p:txBody>
      </p:sp>
      <p:pic>
        <p:nvPicPr>
          <p:cNvPr id="7"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271214635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Chapter Divider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5938" y="1120654"/>
            <a:ext cx="10152062" cy="2310064"/>
          </a:xfrm>
        </p:spPr>
        <p:txBody>
          <a:bodyPr anchor="b"/>
          <a:lstStyle>
            <a:lvl1pPr algn="l">
              <a:defRPr sz="6000">
                <a:solidFill>
                  <a:schemeClr val="bg1"/>
                </a:solidFill>
                <a:latin typeface="+mj-lt"/>
              </a:defRPr>
            </a:lvl1pPr>
          </a:lstStyle>
          <a:p>
            <a:r>
              <a:rPr lang="en-US"/>
              <a:t>Click to add title</a:t>
            </a:r>
          </a:p>
        </p:txBody>
      </p:sp>
      <p:sp>
        <p:nvSpPr>
          <p:cNvPr id="3" name="Subtitle 2"/>
          <p:cNvSpPr>
            <a:spLocks noGrp="1"/>
          </p:cNvSpPr>
          <p:nvPr>
            <p:ph type="subTitle" idx="1" hasCustomPrompt="1"/>
          </p:nvPr>
        </p:nvSpPr>
        <p:spPr>
          <a:xfrm>
            <a:off x="515939" y="3485722"/>
            <a:ext cx="10152062" cy="1075642"/>
          </a:xfrm>
        </p:spPr>
        <p:txBody>
          <a:bodyPr anchor="t">
            <a:noAutofit/>
          </a:bodyPr>
          <a:lstStyle>
            <a:lvl1pPr marL="0" indent="0" algn="l">
              <a:buNone/>
              <a:defRPr sz="1500">
                <a:solidFill>
                  <a:schemeClr val="bg1"/>
                </a:solidFill>
                <a:latin typeface="Scania Office Headline" panose="00000505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6" name="TextBox 5"/>
          <p:cNvSpPr txBox="1"/>
          <p:nvPr/>
        </p:nvSpPr>
        <p:spPr>
          <a:xfrm>
            <a:off x="0" y="-135898"/>
            <a:ext cx="1118896" cy="123111"/>
          </a:xfrm>
          <a:prstGeom prst="rect">
            <a:avLst/>
          </a:prstGeom>
          <a:noFill/>
        </p:spPr>
        <p:txBody>
          <a:bodyPr wrap="none" lIns="0" tIns="0" rIns="0" bIns="0" rtlCol="0">
            <a:spAutoFit/>
          </a:bodyPr>
          <a:lstStyle/>
          <a:p>
            <a:r>
              <a:rPr lang="en-US" sz="800" b="1">
                <a:solidFill>
                  <a:schemeClr val="accent1"/>
                </a:solidFill>
              </a:rPr>
              <a:t>Chapter Divider - Blue</a:t>
            </a:r>
          </a:p>
        </p:txBody>
      </p:sp>
      <p:pic>
        <p:nvPicPr>
          <p:cNvPr id="5"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340398790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Chapter Divider - Grey">
    <p:bg>
      <p:bgPr>
        <a:solidFill>
          <a:srgbClr val="53565A"/>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5938" y="1120654"/>
            <a:ext cx="10152062" cy="2310064"/>
          </a:xfrm>
        </p:spPr>
        <p:txBody>
          <a:bodyPr anchor="b"/>
          <a:lstStyle>
            <a:lvl1pPr algn="l">
              <a:defRPr sz="6000">
                <a:solidFill>
                  <a:schemeClr val="bg1"/>
                </a:solidFill>
                <a:latin typeface="+mj-lt"/>
              </a:defRPr>
            </a:lvl1pPr>
          </a:lstStyle>
          <a:p>
            <a:r>
              <a:rPr lang="en-US"/>
              <a:t>Click to add title</a:t>
            </a:r>
          </a:p>
        </p:txBody>
      </p:sp>
      <p:sp>
        <p:nvSpPr>
          <p:cNvPr id="3" name="Subtitle 2"/>
          <p:cNvSpPr>
            <a:spLocks noGrp="1"/>
          </p:cNvSpPr>
          <p:nvPr>
            <p:ph type="subTitle" idx="1" hasCustomPrompt="1"/>
          </p:nvPr>
        </p:nvSpPr>
        <p:spPr>
          <a:xfrm>
            <a:off x="515939" y="3485722"/>
            <a:ext cx="10152062" cy="1075642"/>
          </a:xfrm>
        </p:spPr>
        <p:txBody>
          <a:bodyPr anchor="t">
            <a:noAutofit/>
          </a:bodyPr>
          <a:lstStyle>
            <a:lvl1pPr marL="0" indent="0" algn="l">
              <a:buNone/>
              <a:defRPr sz="1500">
                <a:solidFill>
                  <a:schemeClr val="bg1"/>
                </a:solidFill>
                <a:latin typeface="Scania Office Headline" panose="00000505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6" name="TextBox 5"/>
          <p:cNvSpPr txBox="1"/>
          <p:nvPr/>
        </p:nvSpPr>
        <p:spPr>
          <a:xfrm>
            <a:off x="0" y="-135898"/>
            <a:ext cx="1133324" cy="123111"/>
          </a:xfrm>
          <a:prstGeom prst="rect">
            <a:avLst/>
          </a:prstGeom>
          <a:noFill/>
        </p:spPr>
        <p:txBody>
          <a:bodyPr wrap="none" lIns="0" tIns="0" rIns="0" bIns="0" rtlCol="0">
            <a:spAutoFit/>
          </a:bodyPr>
          <a:lstStyle/>
          <a:p>
            <a:r>
              <a:rPr lang="en-US" sz="800" b="1">
                <a:solidFill>
                  <a:schemeClr val="accent1"/>
                </a:solidFill>
              </a:rPr>
              <a:t>Chapter Divider - Grey</a:t>
            </a:r>
          </a:p>
        </p:txBody>
      </p:sp>
      <p:pic>
        <p:nvPicPr>
          <p:cNvPr id="5"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413687142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hapter Divider - Image">
    <p:bg>
      <p:bgPr>
        <a:solidFill>
          <a:srgbClr val="C8C9C7"/>
        </a:solidFill>
        <a:effectLst/>
      </p:bgPr>
    </p:bg>
    <p:spTree>
      <p:nvGrpSpPr>
        <p:cNvPr id="1" name=""/>
        <p:cNvGrpSpPr/>
        <p:nvPr/>
      </p:nvGrpSpPr>
      <p:grpSpPr>
        <a:xfrm>
          <a:off x="0" y="0"/>
          <a:ext cx="0" cy="0"/>
          <a:chOff x="0" y="0"/>
          <a:chExt cx="0" cy="0"/>
        </a:xfrm>
      </p:grpSpPr>
      <p:sp>
        <p:nvSpPr>
          <p:cNvPr id="7" name="Picture Placeholder 4"/>
          <p:cNvSpPr>
            <a:spLocks noGrp="1"/>
          </p:cNvSpPr>
          <p:nvPr>
            <p:ph type="pic" sz="quarter" idx="10" hasCustomPrompt="1"/>
          </p:nvPr>
        </p:nvSpPr>
        <p:spPr>
          <a:xfrm>
            <a:off x="0" y="0"/>
            <a:ext cx="12192000" cy="6858000"/>
          </a:xfrm>
          <a:noFill/>
        </p:spPr>
        <p:txBody>
          <a:bodyPr tIns="180000">
            <a:normAutofit/>
          </a:bodyPr>
          <a:lstStyle>
            <a:lvl1pPr marL="0" indent="0" algn="ctr">
              <a:buNone/>
              <a:defRPr sz="1000" baseline="0"/>
            </a:lvl1pPr>
          </a:lstStyle>
          <a:p>
            <a:r>
              <a:rPr lang="en-US"/>
              <a:t>Select the image Placeholder and use an image from Scania Image Bank</a:t>
            </a:r>
          </a:p>
        </p:txBody>
      </p:sp>
      <p:sp>
        <p:nvSpPr>
          <p:cNvPr id="3" name="Subtitle 2"/>
          <p:cNvSpPr>
            <a:spLocks noGrp="1"/>
          </p:cNvSpPr>
          <p:nvPr>
            <p:ph type="subTitle" idx="1" hasCustomPrompt="1"/>
          </p:nvPr>
        </p:nvSpPr>
        <p:spPr>
          <a:xfrm>
            <a:off x="515939" y="3485722"/>
            <a:ext cx="10152062" cy="1075642"/>
          </a:xfrm>
        </p:spPr>
        <p:txBody>
          <a:bodyPr anchor="t">
            <a:noAutofit/>
          </a:bodyPr>
          <a:lstStyle>
            <a:lvl1pPr marL="0" indent="0" algn="l">
              <a:buNone/>
              <a:defRPr sz="1500">
                <a:solidFill>
                  <a:schemeClr val="bg1"/>
                </a:solidFill>
                <a:latin typeface="Scania Office Headline" panose="00000505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2" name="Title 1"/>
          <p:cNvSpPr>
            <a:spLocks noGrp="1"/>
          </p:cNvSpPr>
          <p:nvPr>
            <p:ph type="ctrTitle" hasCustomPrompt="1"/>
          </p:nvPr>
        </p:nvSpPr>
        <p:spPr>
          <a:xfrm>
            <a:off x="515938" y="1120654"/>
            <a:ext cx="10152062" cy="2310064"/>
          </a:xfrm>
        </p:spPr>
        <p:txBody>
          <a:bodyPr anchor="b"/>
          <a:lstStyle>
            <a:lvl1pPr algn="l">
              <a:defRPr sz="6000">
                <a:solidFill>
                  <a:schemeClr val="bg1"/>
                </a:solidFill>
                <a:latin typeface="+mj-lt"/>
              </a:defRPr>
            </a:lvl1pPr>
          </a:lstStyle>
          <a:p>
            <a:r>
              <a:rPr lang="en-US"/>
              <a:t>Click to add title</a:t>
            </a:r>
          </a:p>
        </p:txBody>
      </p:sp>
      <p:pic>
        <p:nvPicPr>
          <p:cNvPr id="8"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
        <p:nvSpPr>
          <p:cNvPr id="9" name="TextBox 8"/>
          <p:cNvSpPr txBox="1"/>
          <p:nvPr/>
        </p:nvSpPr>
        <p:spPr>
          <a:xfrm>
            <a:off x="0" y="-135898"/>
            <a:ext cx="1205458" cy="123111"/>
          </a:xfrm>
          <a:prstGeom prst="rect">
            <a:avLst/>
          </a:prstGeom>
          <a:noFill/>
        </p:spPr>
        <p:txBody>
          <a:bodyPr wrap="none" lIns="0" tIns="0" rIns="0" bIns="0" rtlCol="0">
            <a:spAutoFit/>
          </a:bodyPr>
          <a:lstStyle/>
          <a:p>
            <a:r>
              <a:rPr lang="en-US" sz="800" b="1">
                <a:solidFill>
                  <a:schemeClr val="accent1"/>
                </a:solidFill>
              </a:rPr>
              <a:t>Chapter Divider - Image</a:t>
            </a:r>
          </a:p>
        </p:txBody>
      </p:sp>
    </p:spTree>
    <p:extLst>
      <p:ext uri="{BB962C8B-B14F-4D97-AF65-F5344CB8AC3E}">
        <p14:creationId xmlns:p14="http://schemas.microsoft.com/office/powerpoint/2010/main" val="332961847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 Blue">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r>
              <a:rPr lang="sv-SE"/>
              <a:t>2 October 2019</a:t>
            </a:r>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Info class internal Department / Name / Subject</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183C6E6-4335-4428-AB21-BBACF8148F3A}" type="slidenum">
              <a:rPr lang="en-US" smtClean="0"/>
              <a:pPr/>
              <a:t>‹#›</a:t>
            </a:fld>
            <a:endParaRPr lang="en-US"/>
          </a:p>
        </p:txBody>
      </p:sp>
      <p:sp>
        <p:nvSpPr>
          <p:cNvPr id="9" name="Text Placeholder 8"/>
          <p:cNvSpPr>
            <a:spLocks noGrp="1"/>
          </p:cNvSpPr>
          <p:nvPr>
            <p:ph type="body" sz="quarter" idx="13" hasCustomPrompt="1"/>
          </p:nvPr>
        </p:nvSpPr>
        <p:spPr>
          <a:xfrm>
            <a:off x="4008438" y="1412875"/>
            <a:ext cx="4175124" cy="2547233"/>
          </a:xfrm>
        </p:spPr>
        <p:txBody>
          <a:bodyPr anchor="b">
            <a:noAutofit/>
          </a:bodyPr>
          <a:lstStyle>
            <a:lvl1pPr marL="0" indent="0">
              <a:buNone/>
              <a:defRPr sz="2200" baseline="0">
                <a:solidFill>
                  <a:schemeClr val="bg1"/>
                </a:solidFill>
                <a:latin typeface="+mn-lt"/>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quote,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Morbi</a:t>
            </a:r>
            <a:r>
              <a:rPr lang="en-US"/>
              <a:t> </a:t>
            </a:r>
            <a:r>
              <a:rPr lang="en-US" err="1"/>
              <a:t>vulputate</a:t>
            </a:r>
            <a:r>
              <a:rPr lang="en-US"/>
              <a:t> </a:t>
            </a:r>
            <a:r>
              <a:rPr lang="en-US" err="1"/>
              <a:t>orci</a:t>
            </a:r>
            <a:r>
              <a:rPr lang="en-US"/>
              <a:t> id </a:t>
            </a:r>
            <a:r>
              <a:rPr lang="en-US" err="1"/>
              <a:t>purus</a:t>
            </a:r>
            <a:r>
              <a:rPr lang="en-US"/>
              <a:t> </a:t>
            </a:r>
            <a:r>
              <a:rPr lang="en-US" err="1"/>
              <a:t>elementum</a:t>
            </a:r>
            <a:r>
              <a:rPr lang="en-US"/>
              <a:t> </a:t>
            </a:r>
            <a:r>
              <a:rPr lang="en-US" err="1"/>
              <a:t>feugiat</a:t>
            </a:r>
            <a:r>
              <a:rPr lang="en-US"/>
              <a:t>.”</a:t>
            </a:r>
          </a:p>
        </p:txBody>
      </p:sp>
      <p:sp>
        <p:nvSpPr>
          <p:cNvPr id="10" name="Text Placeholder 8"/>
          <p:cNvSpPr>
            <a:spLocks noGrp="1"/>
          </p:cNvSpPr>
          <p:nvPr>
            <p:ph type="body" sz="quarter" idx="14" hasCustomPrompt="1"/>
          </p:nvPr>
        </p:nvSpPr>
        <p:spPr>
          <a:xfrm>
            <a:off x="4008438" y="4118235"/>
            <a:ext cx="4175124" cy="584393"/>
          </a:xfrm>
        </p:spPr>
        <p:txBody>
          <a:bodyPr anchor="t">
            <a:noAutofit/>
          </a:bodyPr>
          <a:lstStyle>
            <a:lvl1pPr marL="0" indent="0">
              <a:spcBef>
                <a:spcPts val="0"/>
              </a:spcBef>
              <a:buNone/>
              <a:defRPr sz="1200">
                <a:solidFill>
                  <a:schemeClr val="bg1"/>
                </a:solidFill>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source of quotation</a:t>
            </a:r>
          </a:p>
        </p:txBody>
      </p:sp>
      <p:sp>
        <p:nvSpPr>
          <p:cNvPr id="8" name="TextBox 7"/>
          <p:cNvSpPr txBox="1"/>
          <p:nvPr/>
        </p:nvSpPr>
        <p:spPr>
          <a:xfrm>
            <a:off x="0" y="-135898"/>
            <a:ext cx="631583" cy="123111"/>
          </a:xfrm>
          <a:prstGeom prst="rect">
            <a:avLst/>
          </a:prstGeom>
          <a:noFill/>
        </p:spPr>
        <p:txBody>
          <a:bodyPr wrap="none" lIns="0" tIns="0" rIns="0" bIns="0" rtlCol="0">
            <a:spAutoFit/>
          </a:bodyPr>
          <a:lstStyle/>
          <a:p>
            <a:r>
              <a:rPr lang="en-US" sz="800" b="1">
                <a:solidFill>
                  <a:schemeClr val="accent1"/>
                </a:solidFill>
              </a:rPr>
              <a:t>Quote - Blue</a:t>
            </a:r>
          </a:p>
        </p:txBody>
      </p:sp>
      <p:pic>
        <p:nvPicPr>
          <p:cNvPr id="11"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220235906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 Grey">
    <p:bg>
      <p:bgPr>
        <a:solidFill>
          <a:srgbClr val="53565A"/>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r>
              <a:rPr lang="sv-SE"/>
              <a:t>2 October 2019</a:t>
            </a:r>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Info class internal Department / Name / Subject</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183C6E6-4335-4428-AB21-BBACF8148F3A}" type="slidenum">
              <a:rPr lang="en-US" smtClean="0"/>
              <a:pPr/>
              <a:t>‹#›</a:t>
            </a:fld>
            <a:endParaRPr lang="en-US"/>
          </a:p>
        </p:txBody>
      </p:sp>
      <p:sp>
        <p:nvSpPr>
          <p:cNvPr id="9" name="Text Placeholder 8"/>
          <p:cNvSpPr>
            <a:spLocks noGrp="1"/>
          </p:cNvSpPr>
          <p:nvPr>
            <p:ph type="body" sz="quarter" idx="13" hasCustomPrompt="1"/>
          </p:nvPr>
        </p:nvSpPr>
        <p:spPr>
          <a:xfrm>
            <a:off x="4008438" y="1412875"/>
            <a:ext cx="4175124" cy="2547233"/>
          </a:xfrm>
        </p:spPr>
        <p:txBody>
          <a:bodyPr anchor="b">
            <a:noAutofit/>
          </a:bodyPr>
          <a:lstStyle>
            <a:lvl1pPr marL="0" indent="0">
              <a:buNone/>
              <a:defRPr sz="2200">
                <a:solidFill>
                  <a:schemeClr val="bg1"/>
                </a:solidFill>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quote,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Morbi</a:t>
            </a:r>
            <a:r>
              <a:rPr lang="en-US"/>
              <a:t> </a:t>
            </a:r>
            <a:r>
              <a:rPr lang="en-US" err="1"/>
              <a:t>vulputate</a:t>
            </a:r>
            <a:r>
              <a:rPr lang="en-US"/>
              <a:t> </a:t>
            </a:r>
            <a:r>
              <a:rPr lang="en-US" err="1"/>
              <a:t>orci</a:t>
            </a:r>
            <a:r>
              <a:rPr lang="en-US"/>
              <a:t> id </a:t>
            </a:r>
            <a:r>
              <a:rPr lang="en-US" err="1"/>
              <a:t>purus</a:t>
            </a:r>
            <a:r>
              <a:rPr lang="en-US"/>
              <a:t> </a:t>
            </a:r>
            <a:r>
              <a:rPr lang="en-US" err="1"/>
              <a:t>elementum</a:t>
            </a:r>
            <a:r>
              <a:rPr lang="en-US"/>
              <a:t> </a:t>
            </a:r>
            <a:r>
              <a:rPr lang="en-US" err="1"/>
              <a:t>feugiat</a:t>
            </a:r>
            <a:r>
              <a:rPr lang="en-US"/>
              <a:t>.”</a:t>
            </a:r>
          </a:p>
        </p:txBody>
      </p:sp>
      <p:sp>
        <p:nvSpPr>
          <p:cNvPr id="10" name="Text Placeholder 8"/>
          <p:cNvSpPr>
            <a:spLocks noGrp="1"/>
          </p:cNvSpPr>
          <p:nvPr>
            <p:ph type="body" sz="quarter" idx="14" hasCustomPrompt="1"/>
          </p:nvPr>
        </p:nvSpPr>
        <p:spPr>
          <a:xfrm>
            <a:off x="4008438" y="4118235"/>
            <a:ext cx="4175124" cy="584393"/>
          </a:xfrm>
        </p:spPr>
        <p:txBody>
          <a:bodyPr anchor="t">
            <a:noAutofit/>
          </a:bodyPr>
          <a:lstStyle>
            <a:lvl1pPr marL="0" indent="0">
              <a:spcBef>
                <a:spcPts val="0"/>
              </a:spcBef>
              <a:buNone/>
              <a:defRPr sz="1200">
                <a:solidFill>
                  <a:schemeClr val="bg1"/>
                </a:solidFill>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source of quotation</a:t>
            </a:r>
          </a:p>
        </p:txBody>
      </p:sp>
      <p:sp>
        <p:nvSpPr>
          <p:cNvPr id="8" name="TextBox 7"/>
          <p:cNvSpPr txBox="1"/>
          <p:nvPr/>
        </p:nvSpPr>
        <p:spPr>
          <a:xfrm>
            <a:off x="0" y="-135898"/>
            <a:ext cx="646011" cy="123111"/>
          </a:xfrm>
          <a:prstGeom prst="rect">
            <a:avLst/>
          </a:prstGeom>
          <a:noFill/>
        </p:spPr>
        <p:txBody>
          <a:bodyPr wrap="none" lIns="0" tIns="0" rIns="0" bIns="0" rtlCol="0">
            <a:spAutoFit/>
          </a:bodyPr>
          <a:lstStyle/>
          <a:p>
            <a:r>
              <a:rPr lang="en-US" sz="800" b="1">
                <a:solidFill>
                  <a:schemeClr val="accent1"/>
                </a:solidFill>
              </a:rPr>
              <a:t>Quote - Grey</a:t>
            </a:r>
          </a:p>
        </p:txBody>
      </p:sp>
      <p:pic>
        <p:nvPicPr>
          <p:cNvPr id="11"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208226649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uote - Image">
    <p:bg>
      <p:bgPr>
        <a:solidFill>
          <a:schemeClr val="accent3"/>
        </a:solidFill>
        <a:effectLst/>
      </p:bgPr>
    </p:bg>
    <p:spTree>
      <p:nvGrpSpPr>
        <p:cNvPr id="1" name=""/>
        <p:cNvGrpSpPr/>
        <p:nvPr/>
      </p:nvGrpSpPr>
      <p:grpSpPr>
        <a:xfrm>
          <a:off x="0" y="0"/>
          <a:ext cx="0" cy="0"/>
          <a:chOff x="0" y="0"/>
          <a:chExt cx="0" cy="0"/>
        </a:xfrm>
      </p:grpSpPr>
      <p:sp>
        <p:nvSpPr>
          <p:cNvPr id="7" name="Picture Placeholder 4"/>
          <p:cNvSpPr>
            <a:spLocks noGrp="1"/>
          </p:cNvSpPr>
          <p:nvPr>
            <p:ph type="pic" sz="quarter" idx="15" hasCustomPrompt="1"/>
          </p:nvPr>
        </p:nvSpPr>
        <p:spPr>
          <a:xfrm>
            <a:off x="0" y="0"/>
            <a:ext cx="12192000" cy="6858000"/>
          </a:xfrm>
          <a:noFill/>
        </p:spPr>
        <p:txBody>
          <a:bodyPr tIns="180000">
            <a:normAutofit/>
          </a:bodyPr>
          <a:lstStyle>
            <a:lvl1pPr marL="0" indent="0" algn="ctr">
              <a:buNone/>
              <a:defRPr sz="1000" baseline="0">
                <a:solidFill>
                  <a:schemeClr val="bg1"/>
                </a:solidFill>
              </a:defRPr>
            </a:lvl1pPr>
          </a:lstStyle>
          <a:p>
            <a:r>
              <a:rPr lang="en-US"/>
              <a:t>Select the image Placeholder and use an image from Scania Image Bank</a:t>
            </a:r>
          </a:p>
        </p:txBody>
      </p:sp>
      <p:sp>
        <p:nvSpPr>
          <p:cNvPr id="4" name="Date Placeholder 3"/>
          <p:cNvSpPr>
            <a:spLocks noGrp="1"/>
          </p:cNvSpPr>
          <p:nvPr>
            <p:ph type="dt" sz="half" idx="10"/>
          </p:nvPr>
        </p:nvSpPr>
        <p:spPr/>
        <p:txBody>
          <a:bodyPr/>
          <a:lstStyle>
            <a:lvl1pPr>
              <a:defRPr>
                <a:solidFill>
                  <a:schemeClr val="bg1"/>
                </a:solidFill>
              </a:defRPr>
            </a:lvl1pPr>
          </a:lstStyle>
          <a:p>
            <a:r>
              <a:rPr lang="sv-SE"/>
              <a:t>2 October 2019</a:t>
            </a:r>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Info class internal Department / Name / Subject</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183C6E6-4335-4428-AB21-BBACF8148F3A}" type="slidenum">
              <a:rPr lang="en-US" smtClean="0"/>
              <a:pPr/>
              <a:t>‹#›</a:t>
            </a:fld>
            <a:endParaRPr lang="en-US"/>
          </a:p>
        </p:txBody>
      </p:sp>
      <p:sp>
        <p:nvSpPr>
          <p:cNvPr id="9" name="Text Placeholder 8"/>
          <p:cNvSpPr>
            <a:spLocks noGrp="1"/>
          </p:cNvSpPr>
          <p:nvPr>
            <p:ph type="body" sz="quarter" idx="13" hasCustomPrompt="1"/>
          </p:nvPr>
        </p:nvSpPr>
        <p:spPr>
          <a:xfrm>
            <a:off x="4008438" y="1412875"/>
            <a:ext cx="4175124" cy="2547233"/>
          </a:xfrm>
        </p:spPr>
        <p:txBody>
          <a:bodyPr anchor="b">
            <a:noAutofit/>
          </a:bodyPr>
          <a:lstStyle>
            <a:lvl1pPr marL="0" indent="0">
              <a:buNone/>
              <a:defRPr sz="2200">
                <a:solidFill>
                  <a:schemeClr val="bg1"/>
                </a:solidFill>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quote,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Morbi</a:t>
            </a:r>
            <a:r>
              <a:rPr lang="en-US"/>
              <a:t> </a:t>
            </a:r>
            <a:r>
              <a:rPr lang="en-US" err="1"/>
              <a:t>vulputate</a:t>
            </a:r>
            <a:r>
              <a:rPr lang="en-US"/>
              <a:t> </a:t>
            </a:r>
            <a:r>
              <a:rPr lang="en-US" err="1"/>
              <a:t>orci</a:t>
            </a:r>
            <a:r>
              <a:rPr lang="en-US"/>
              <a:t> id </a:t>
            </a:r>
            <a:r>
              <a:rPr lang="en-US" err="1"/>
              <a:t>purus</a:t>
            </a:r>
            <a:r>
              <a:rPr lang="en-US"/>
              <a:t> </a:t>
            </a:r>
            <a:r>
              <a:rPr lang="en-US" err="1"/>
              <a:t>elementum</a:t>
            </a:r>
            <a:r>
              <a:rPr lang="en-US"/>
              <a:t> </a:t>
            </a:r>
            <a:r>
              <a:rPr lang="en-US" err="1"/>
              <a:t>feugiat</a:t>
            </a:r>
            <a:r>
              <a:rPr lang="en-US"/>
              <a:t>.”</a:t>
            </a:r>
          </a:p>
        </p:txBody>
      </p:sp>
      <p:sp>
        <p:nvSpPr>
          <p:cNvPr id="10" name="Text Placeholder 8"/>
          <p:cNvSpPr>
            <a:spLocks noGrp="1"/>
          </p:cNvSpPr>
          <p:nvPr>
            <p:ph type="body" sz="quarter" idx="14" hasCustomPrompt="1"/>
          </p:nvPr>
        </p:nvSpPr>
        <p:spPr>
          <a:xfrm>
            <a:off x="4008438" y="4118235"/>
            <a:ext cx="4175124" cy="584393"/>
          </a:xfrm>
        </p:spPr>
        <p:txBody>
          <a:bodyPr anchor="t">
            <a:noAutofit/>
          </a:bodyPr>
          <a:lstStyle>
            <a:lvl1pPr marL="0" indent="0">
              <a:spcBef>
                <a:spcPts val="0"/>
              </a:spcBef>
              <a:buNone/>
              <a:defRPr sz="1200">
                <a:solidFill>
                  <a:schemeClr val="bg1"/>
                </a:solidFill>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source of quotation</a:t>
            </a:r>
          </a:p>
        </p:txBody>
      </p:sp>
      <p:pic>
        <p:nvPicPr>
          <p:cNvPr id="11"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
        <p:nvSpPr>
          <p:cNvPr id="12" name="TextBox 11"/>
          <p:cNvSpPr txBox="1"/>
          <p:nvPr/>
        </p:nvSpPr>
        <p:spPr>
          <a:xfrm>
            <a:off x="0" y="-135898"/>
            <a:ext cx="718145" cy="123111"/>
          </a:xfrm>
          <a:prstGeom prst="rect">
            <a:avLst/>
          </a:prstGeom>
          <a:noFill/>
        </p:spPr>
        <p:txBody>
          <a:bodyPr wrap="none" lIns="0" tIns="0" rIns="0" bIns="0" rtlCol="0">
            <a:spAutoFit/>
          </a:bodyPr>
          <a:lstStyle/>
          <a:p>
            <a:r>
              <a:rPr lang="en-US" sz="800" b="1">
                <a:solidFill>
                  <a:schemeClr val="accent1"/>
                </a:solidFill>
              </a:rPr>
              <a:t>Quote - Image</a:t>
            </a:r>
          </a:p>
        </p:txBody>
      </p:sp>
    </p:spTree>
    <p:extLst>
      <p:ext uri="{BB962C8B-B14F-4D97-AF65-F5344CB8AC3E}">
        <p14:creationId xmlns:p14="http://schemas.microsoft.com/office/powerpoint/2010/main" val="49834411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Page - Blue">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15938" y="4743880"/>
            <a:ext cx="4175124" cy="586096"/>
          </a:xfrm>
        </p:spPr>
        <p:txBody>
          <a:bodyPr anchor="b">
            <a:noAutofit/>
          </a:bodyPr>
          <a:lstStyle>
            <a:lvl1pPr marL="0" indent="0">
              <a:spcBef>
                <a:spcPts val="0"/>
              </a:spcBef>
              <a:buNone/>
              <a:defRPr sz="1200" b="0" baseline="0">
                <a:solidFill>
                  <a:schemeClr val="bg1"/>
                </a:solidFill>
                <a:latin typeface="Scania Office Bold" panose="00000800000000000000" pitchFamily="2" charset="0"/>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your name</a:t>
            </a:r>
          </a:p>
        </p:txBody>
      </p:sp>
      <p:sp>
        <p:nvSpPr>
          <p:cNvPr id="10" name="Text Placeholder 8"/>
          <p:cNvSpPr>
            <a:spLocks noGrp="1"/>
          </p:cNvSpPr>
          <p:nvPr>
            <p:ph type="body" sz="quarter" idx="14" hasCustomPrompt="1"/>
          </p:nvPr>
        </p:nvSpPr>
        <p:spPr>
          <a:xfrm>
            <a:off x="515938" y="5344932"/>
            <a:ext cx="4175124" cy="1049676"/>
          </a:xfrm>
        </p:spPr>
        <p:txBody>
          <a:bodyPr anchor="t">
            <a:noAutofit/>
          </a:bodyPr>
          <a:lstStyle>
            <a:lvl1pPr marL="0" indent="0">
              <a:spcBef>
                <a:spcPts val="0"/>
              </a:spcBef>
              <a:buNone/>
              <a:defRPr sz="1000" baseline="0">
                <a:solidFill>
                  <a:schemeClr val="bg1"/>
                </a:solidFill>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Company name, Title, Department, Phone number,</a:t>
            </a:r>
            <a:br>
              <a:rPr lang="en-US"/>
            </a:br>
            <a:r>
              <a:rPr lang="en-US"/>
              <a:t>E-mail address, Web address</a:t>
            </a:r>
          </a:p>
        </p:txBody>
      </p:sp>
      <p:sp>
        <p:nvSpPr>
          <p:cNvPr id="6" name="ScaniaWordmark"/>
          <p:cNvSpPr>
            <a:spLocks noEditPoints="1"/>
          </p:cNvSpPr>
          <p:nvPr/>
        </p:nvSpPr>
        <p:spPr bwMode="auto">
          <a:xfrm>
            <a:off x="9852144" y="6215608"/>
            <a:ext cx="2026167" cy="343475"/>
          </a:xfrm>
          <a:custGeom>
            <a:avLst/>
            <a:gdLst>
              <a:gd name="T0" fmla="*/ 287 w 676"/>
              <a:gd name="T1" fmla="*/ 65 h 112"/>
              <a:gd name="T2" fmla="*/ 316 w 676"/>
              <a:gd name="T3" fmla="*/ 65 h 112"/>
              <a:gd name="T4" fmla="*/ 493 w 676"/>
              <a:gd name="T5" fmla="*/ 107 h 112"/>
              <a:gd name="T6" fmla="*/ 455 w 676"/>
              <a:gd name="T7" fmla="*/ 4 h 112"/>
              <a:gd name="T8" fmla="*/ 414 w 676"/>
              <a:gd name="T9" fmla="*/ 4 h 112"/>
              <a:gd name="T10" fmla="*/ 365 w 676"/>
              <a:gd name="T11" fmla="*/ 88 h 112"/>
              <a:gd name="T12" fmla="*/ 271 w 676"/>
              <a:gd name="T13" fmla="*/ 4 h 112"/>
              <a:gd name="T14" fmla="*/ 209 w 676"/>
              <a:gd name="T15" fmla="*/ 65 h 112"/>
              <a:gd name="T16" fmla="*/ 166 w 676"/>
              <a:gd name="T17" fmla="*/ 56 h 112"/>
              <a:gd name="T18" fmla="*/ 209 w 676"/>
              <a:gd name="T19" fmla="*/ 44 h 112"/>
              <a:gd name="T20" fmla="*/ 251 w 676"/>
              <a:gd name="T21" fmla="*/ 41 h 112"/>
              <a:gd name="T22" fmla="*/ 125 w 676"/>
              <a:gd name="T23" fmla="*/ 56 h 112"/>
              <a:gd name="T24" fmla="*/ 90 w 676"/>
              <a:gd name="T25" fmla="*/ 44 h 112"/>
              <a:gd name="T26" fmla="*/ 46 w 676"/>
              <a:gd name="T27" fmla="*/ 33 h 112"/>
              <a:gd name="T28" fmla="*/ 80 w 676"/>
              <a:gd name="T29" fmla="*/ 36 h 112"/>
              <a:gd name="T30" fmla="*/ 123 w 676"/>
              <a:gd name="T31" fmla="*/ 34 h 112"/>
              <a:gd name="T32" fmla="*/ 3 w 676"/>
              <a:gd name="T33" fmla="*/ 36 h 112"/>
              <a:gd name="T34" fmla="*/ 70 w 676"/>
              <a:gd name="T35" fmla="*/ 70 h 112"/>
              <a:gd name="T36" fmla="*/ 66 w 676"/>
              <a:gd name="T37" fmla="*/ 87 h 112"/>
              <a:gd name="T38" fmla="*/ 0 w 676"/>
              <a:gd name="T39" fmla="*/ 73 h 112"/>
              <a:gd name="T40" fmla="*/ 64 w 676"/>
              <a:gd name="T41" fmla="*/ 111 h 112"/>
              <a:gd name="T42" fmla="*/ 188 w 676"/>
              <a:gd name="T43" fmla="*/ 112 h 112"/>
              <a:gd name="T44" fmla="*/ 231 w 676"/>
              <a:gd name="T45" fmla="*/ 107 h 112"/>
              <a:gd name="T46" fmla="*/ 277 w 676"/>
              <a:gd name="T47" fmla="*/ 92 h 112"/>
              <a:gd name="T48" fmla="*/ 332 w 676"/>
              <a:gd name="T49" fmla="*/ 107 h 112"/>
              <a:gd name="T50" fmla="*/ 373 w 676"/>
              <a:gd name="T51" fmla="*/ 107 h 112"/>
              <a:gd name="T52" fmla="*/ 404 w 676"/>
              <a:gd name="T53" fmla="*/ 48 h 112"/>
              <a:gd name="T54" fmla="*/ 619 w 676"/>
              <a:gd name="T55" fmla="*/ 65 h 112"/>
              <a:gd name="T56" fmla="*/ 605 w 676"/>
              <a:gd name="T57" fmla="*/ 28 h 112"/>
              <a:gd name="T58" fmla="*/ 676 w 676"/>
              <a:gd name="T59" fmla="*/ 107 h 112"/>
              <a:gd name="T60" fmla="*/ 574 w 676"/>
              <a:gd name="T61" fmla="*/ 4 h 112"/>
              <a:gd name="T62" fmla="*/ 542 w 676"/>
              <a:gd name="T63" fmla="*/ 4 h 112"/>
              <a:gd name="T64" fmla="*/ 503 w 676"/>
              <a:gd name="T65" fmla="*/ 107 h 112"/>
              <a:gd name="T66" fmla="*/ 542 w 676"/>
              <a:gd name="T67" fmla="*/ 107 h 112"/>
              <a:gd name="T68" fmla="*/ 580 w 676"/>
              <a:gd name="T69" fmla="*/ 92 h 112"/>
              <a:gd name="T70" fmla="*/ 635 w 676"/>
              <a:gd name="T71"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6" h="112">
                <a:moveTo>
                  <a:pt x="316" y="65"/>
                </a:moveTo>
                <a:cubicBezTo>
                  <a:pt x="287" y="65"/>
                  <a:pt x="287" y="65"/>
                  <a:pt x="287" y="65"/>
                </a:cubicBezTo>
                <a:cubicBezTo>
                  <a:pt x="302" y="28"/>
                  <a:pt x="302" y="28"/>
                  <a:pt x="302" y="28"/>
                </a:cubicBezTo>
                <a:lnTo>
                  <a:pt x="316" y="65"/>
                </a:lnTo>
                <a:close/>
                <a:moveTo>
                  <a:pt x="448" y="107"/>
                </a:moveTo>
                <a:cubicBezTo>
                  <a:pt x="493" y="107"/>
                  <a:pt x="493" y="107"/>
                  <a:pt x="493" y="107"/>
                </a:cubicBezTo>
                <a:cubicBezTo>
                  <a:pt x="493" y="4"/>
                  <a:pt x="493" y="4"/>
                  <a:pt x="493" y="4"/>
                </a:cubicBezTo>
                <a:cubicBezTo>
                  <a:pt x="455" y="4"/>
                  <a:pt x="455" y="4"/>
                  <a:pt x="455" y="4"/>
                </a:cubicBezTo>
                <a:cubicBezTo>
                  <a:pt x="455" y="58"/>
                  <a:pt x="455" y="58"/>
                  <a:pt x="455" y="58"/>
                </a:cubicBezTo>
                <a:cubicBezTo>
                  <a:pt x="414" y="4"/>
                  <a:pt x="414" y="4"/>
                  <a:pt x="414" y="4"/>
                </a:cubicBezTo>
                <a:cubicBezTo>
                  <a:pt x="365" y="4"/>
                  <a:pt x="365" y="4"/>
                  <a:pt x="365" y="4"/>
                </a:cubicBezTo>
                <a:cubicBezTo>
                  <a:pt x="365" y="88"/>
                  <a:pt x="365" y="88"/>
                  <a:pt x="365" y="88"/>
                </a:cubicBezTo>
                <a:cubicBezTo>
                  <a:pt x="333" y="4"/>
                  <a:pt x="333" y="4"/>
                  <a:pt x="333" y="4"/>
                </a:cubicBezTo>
                <a:cubicBezTo>
                  <a:pt x="271" y="4"/>
                  <a:pt x="271" y="4"/>
                  <a:pt x="271" y="4"/>
                </a:cubicBezTo>
                <a:cubicBezTo>
                  <a:pt x="247" y="65"/>
                  <a:pt x="247" y="65"/>
                  <a:pt x="247" y="65"/>
                </a:cubicBezTo>
                <a:cubicBezTo>
                  <a:pt x="209" y="65"/>
                  <a:pt x="209" y="65"/>
                  <a:pt x="209" y="65"/>
                </a:cubicBezTo>
                <a:cubicBezTo>
                  <a:pt x="207" y="77"/>
                  <a:pt x="200" y="83"/>
                  <a:pt x="188" y="83"/>
                </a:cubicBezTo>
                <a:cubicBezTo>
                  <a:pt x="174" y="83"/>
                  <a:pt x="166" y="73"/>
                  <a:pt x="166" y="56"/>
                </a:cubicBezTo>
                <a:cubicBezTo>
                  <a:pt x="166" y="39"/>
                  <a:pt x="174" y="28"/>
                  <a:pt x="188" y="28"/>
                </a:cubicBezTo>
                <a:cubicBezTo>
                  <a:pt x="200" y="28"/>
                  <a:pt x="207" y="34"/>
                  <a:pt x="209" y="44"/>
                </a:cubicBezTo>
                <a:cubicBezTo>
                  <a:pt x="251" y="44"/>
                  <a:pt x="251" y="44"/>
                  <a:pt x="251" y="44"/>
                </a:cubicBezTo>
                <a:cubicBezTo>
                  <a:pt x="251" y="41"/>
                  <a:pt x="251" y="41"/>
                  <a:pt x="251" y="41"/>
                </a:cubicBezTo>
                <a:cubicBezTo>
                  <a:pt x="251" y="18"/>
                  <a:pt x="231" y="0"/>
                  <a:pt x="188" y="0"/>
                </a:cubicBezTo>
                <a:cubicBezTo>
                  <a:pt x="142" y="0"/>
                  <a:pt x="125" y="23"/>
                  <a:pt x="125" y="56"/>
                </a:cubicBezTo>
                <a:cubicBezTo>
                  <a:pt x="125" y="56"/>
                  <a:pt x="125" y="57"/>
                  <a:pt x="125" y="58"/>
                </a:cubicBezTo>
                <a:cubicBezTo>
                  <a:pt x="119" y="51"/>
                  <a:pt x="108" y="47"/>
                  <a:pt x="90" y="44"/>
                </a:cubicBezTo>
                <a:cubicBezTo>
                  <a:pt x="63" y="40"/>
                  <a:pt x="63" y="40"/>
                  <a:pt x="63" y="40"/>
                </a:cubicBezTo>
                <a:cubicBezTo>
                  <a:pt x="53" y="39"/>
                  <a:pt x="46" y="38"/>
                  <a:pt x="46" y="33"/>
                </a:cubicBezTo>
                <a:cubicBezTo>
                  <a:pt x="46" y="28"/>
                  <a:pt x="50" y="24"/>
                  <a:pt x="61" y="24"/>
                </a:cubicBezTo>
                <a:cubicBezTo>
                  <a:pt x="73" y="24"/>
                  <a:pt x="80" y="29"/>
                  <a:pt x="80" y="36"/>
                </a:cubicBezTo>
                <a:cubicBezTo>
                  <a:pt x="123" y="36"/>
                  <a:pt x="123" y="36"/>
                  <a:pt x="123" y="36"/>
                </a:cubicBezTo>
                <a:cubicBezTo>
                  <a:pt x="123" y="34"/>
                  <a:pt x="123" y="34"/>
                  <a:pt x="123" y="34"/>
                </a:cubicBezTo>
                <a:cubicBezTo>
                  <a:pt x="123" y="13"/>
                  <a:pt x="103" y="0"/>
                  <a:pt x="63" y="0"/>
                </a:cubicBezTo>
                <a:cubicBezTo>
                  <a:pt x="21" y="0"/>
                  <a:pt x="3" y="15"/>
                  <a:pt x="3" y="36"/>
                </a:cubicBezTo>
                <a:cubicBezTo>
                  <a:pt x="3" y="53"/>
                  <a:pt x="14" y="62"/>
                  <a:pt x="39" y="66"/>
                </a:cubicBezTo>
                <a:cubicBezTo>
                  <a:pt x="70" y="70"/>
                  <a:pt x="70" y="70"/>
                  <a:pt x="70" y="70"/>
                </a:cubicBezTo>
                <a:cubicBezTo>
                  <a:pt x="80" y="72"/>
                  <a:pt x="84" y="74"/>
                  <a:pt x="84" y="78"/>
                </a:cubicBezTo>
                <a:cubicBezTo>
                  <a:pt x="84" y="84"/>
                  <a:pt x="78" y="87"/>
                  <a:pt x="66" y="87"/>
                </a:cubicBezTo>
                <a:cubicBezTo>
                  <a:pt x="52" y="87"/>
                  <a:pt x="45" y="81"/>
                  <a:pt x="45" y="73"/>
                </a:cubicBezTo>
                <a:cubicBezTo>
                  <a:pt x="0" y="73"/>
                  <a:pt x="0" y="73"/>
                  <a:pt x="0" y="73"/>
                </a:cubicBezTo>
                <a:cubicBezTo>
                  <a:pt x="0" y="75"/>
                  <a:pt x="0" y="75"/>
                  <a:pt x="0" y="75"/>
                </a:cubicBezTo>
                <a:cubicBezTo>
                  <a:pt x="0" y="98"/>
                  <a:pt x="22" y="111"/>
                  <a:pt x="64" y="111"/>
                </a:cubicBezTo>
                <a:cubicBezTo>
                  <a:pt x="103" y="111"/>
                  <a:pt x="126" y="103"/>
                  <a:pt x="129" y="81"/>
                </a:cubicBezTo>
                <a:cubicBezTo>
                  <a:pt x="137" y="100"/>
                  <a:pt x="156" y="112"/>
                  <a:pt x="188" y="112"/>
                </a:cubicBezTo>
                <a:cubicBezTo>
                  <a:pt x="213" y="112"/>
                  <a:pt x="228" y="105"/>
                  <a:pt x="236" y="94"/>
                </a:cubicBezTo>
                <a:cubicBezTo>
                  <a:pt x="231" y="107"/>
                  <a:pt x="231" y="107"/>
                  <a:pt x="231" y="107"/>
                </a:cubicBezTo>
                <a:cubicBezTo>
                  <a:pt x="271" y="107"/>
                  <a:pt x="271" y="107"/>
                  <a:pt x="271" y="107"/>
                </a:cubicBezTo>
                <a:cubicBezTo>
                  <a:pt x="277" y="92"/>
                  <a:pt x="277" y="92"/>
                  <a:pt x="277" y="92"/>
                </a:cubicBezTo>
                <a:cubicBezTo>
                  <a:pt x="326" y="92"/>
                  <a:pt x="326" y="92"/>
                  <a:pt x="326" y="92"/>
                </a:cubicBezTo>
                <a:cubicBezTo>
                  <a:pt x="332" y="107"/>
                  <a:pt x="332" y="107"/>
                  <a:pt x="332" y="107"/>
                </a:cubicBezTo>
                <a:cubicBezTo>
                  <a:pt x="365" y="107"/>
                  <a:pt x="365" y="107"/>
                  <a:pt x="365" y="107"/>
                </a:cubicBezTo>
                <a:cubicBezTo>
                  <a:pt x="373" y="107"/>
                  <a:pt x="373" y="107"/>
                  <a:pt x="373" y="107"/>
                </a:cubicBezTo>
                <a:cubicBezTo>
                  <a:pt x="404" y="107"/>
                  <a:pt x="404" y="107"/>
                  <a:pt x="404" y="107"/>
                </a:cubicBezTo>
                <a:cubicBezTo>
                  <a:pt x="404" y="48"/>
                  <a:pt x="404" y="48"/>
                  <a:pt x="404" y="48"/>
                </a:cubicBezTo>
                <a:lnTo>
                  <a:pt x="448" y="107"/>
                </a:lnTo>
                <a:close/>
                <a:moveTo>
                  <a:pt x="619" y="65"/>
                </a:moveTo>
                <a:cubicBezTo>
                  <a:pt x="591" y="65"/>
                  <a:pt x="591" y="65"/>
                  <a:pt x="591" y="65"/>
                </a:cubicBezTo>
                <a:cubicBezTo>
                  <a:pt x="605" y="28"/>
                  <a:pt x="605" y="28"/>
                  <a:pt x="605" y="28"/>
                </a:cubicBezTo>
                <a:lnTo>
                  <a:pt x="619" y="65"/>
                </a:lnTo>
                <a:close/>
                <a:moveTo>
                  <a:pt x="676" y="107"/>
                </a:moveTo>
                <a:cubicBezTo>
                  <a:pt x="637" y="4"/>
                  <a:pt x="637" y="4"/>
                  <a:pt x="637" y="4"/>
                </a:cubicBezTo>
                <a:cubicBezTo>
                  <a:pt x="574" y="4"/>
                  <a:pt x="574" y="4"/>
                  <a:pt x="574" y="4"/>
                </a:cubicBezTo>
                <a:cubicBezTo>
                  <a:pt x="542" y="88"/>
                  <a:pt x="542" y="88"/>
                  <a:pt x="542" y="88"/>
                </a:cubicBezTo>
                <a:cubicBezTo>
                  <a:pt x="542" y="4"/>
                  <a:pt x="542" y="4"/>
                  <a:pt x="542" y="4"/>
                </a:cubicBezTo>
                <a:cubicBezTo>
                  <a:pt x="503" y="4"/>
                  <a:pt x="503" y="4"/>
                  <a:pt x="503" y="4"/>
                </a:cubicBezTo>
                <a:cubicBezTo>
                  <a:pt x="503" y="107"/>
                  <a:pt x="503" y="107"/>
                  <a:pt x="503" y="107"/>
                </a:cubicBezTo>
                <a:cubicBezTo>
                  <a:pt x="535" y="107"/>
                  <a:pt x="535" y="107"/>
                  <a:pt x="535" y="107"/>
                </a:cubicBezTo>
                <a:cubicBezTo>
                  <a:pt x="542" y="107"/>
                  <a:pt x="542" y="107"/>
                  <a:pt x="542" y="107"/>
                </a:cubicBezTo>
                <a:cubicBezTo>
                  <a:pt x="575" y="107"/>
                  <a:pt x="575" y="107"/>
                  <a:pt x="575" y="107"/>
                </a:cubicBezTo>
                <a:cubicBezTo>
                  <a:pt x="580" y="92"/>
                  <a:pt x="580" y="92"/>
                  <a:pt x="580" y="92"/>
                </a:cubicBezTo>
                <a:cubicBezTo>
                  <a:pt x="630" y="92"/>
                  <a:pt x="630" y="92"/>
                  <a:pt x="630" y="92"/>
                </a:cubicBezTo>
                <a:cubicBezTo>
                  <a:pt x="635" y="107"/>
                  <a:pt x="635" y="107"/>
                  <a:pt x="635" y="107"/>
                </a:cubicBezTo>
                <a:lnTo>
                  <a:pt x="676" y="10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135898"/>
            <a:ext cx="825547" cy="123111"/>
          </a:xfrm>
          <a:prstGeom prst="rect">
            <a:avLst/>
          </a:prstGeom>
          <a:noFill/>
        </p:spPr>
        <p:txBody>
          <a:bodyPr wrap="none" lIns="0" tIns="0" rIns="0" bIns="0" rtlCol="0">
            <a:spAutoFit/>
          </a:bodyPr>
          <a:lstStyle/>
          <a:p>
            <a:r>
              <a:rPr lang="en-US" sz="800" b="1">
                <a:solidFill>
                  <a:schemeClr val="accent1"/>
                </a:solidFill>
              </a:rPr>
              <a:t>Last Page - Blue</a:t>
            </a:r>
          </a:p>
        </p:txBody>
      </p:sp>
      <p:pic>
        <p:nvPicPr>
          <p:cNvPr id="8"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
        <p:nvSpPr>
          <p:cNvPr id="11" name="ScaniaWordmark">
            <a:extLst>
              <a:ext uri="{FF2B5EF4-FFF2-40B4-BE49-F238E27FC236}">
                <a16:creationId xmlns:a16="http://schemas.microsoft.com/office/drawing/2014/main" id="{3E90D134-512F-4632-A512-6E121D99E214}"/>
              </a:ext>
            </a:extLst>
          </p:cNvPr>
          <p:cNvSpPr>
            <a:spLocks noEditPoints="1"/>
          </p:cNvSpPr>
          <p:nvPr userDrawn="1"/>
        </p:nvSpPr>
        <p:spPr bwMode="auto">
          <a:xfrm>
            <a:off x="9852144" y="6215608"/>
            <a:ext cx="2026167" cy="343475"/>
          </a:xfrm>
          <a:custGeom>
            <a:avLst/>
            <a:gdLst>
              <a:gd name="T0" fmla="*/ 287 w 676"/>
              <a:gd name="T1" fmla="*/ 65 h 112"/>
              <a:gd name="T2" fmla="*/ 316 w 676"/>
              <a:gd name="T3" fmla="*/ 65 h 112"/>
              <a:gd name="T4" fmla="*/ 493 w 676"/>
              <a:gd name="T5" fmla="*/ 107 h 112"/>
              <a:gd name="T6" fmla="*/ 455 w 676"/>
              <a:gd name="T7" fmla="*/ 4 h 112"/>
              <a:gd name="T8" fmla="*/ 414 w 676"/>
              <a:gd name="T9" fmla="*/ 4 h 112"/>
              <a:gd name="T10" fmla="*/ 365 w 676"/>
              <a:gd name="T11" fmla="*/ 88 h 112"/>
              <a:gd name="T12" fmla="*/ 271 w 676"/>
              <a:gd name="T13" fmla="*/ 4 h 112"/>
              <a:gd name="T14" fmla="*/ 209 w 676"/>
              <a:gd name="T15" fmla="*/ 65 h 112"/>
              <a:gd name="T16" fmla="*/ 166 w 676"/>
              <a:gd name="T17" fmla="*/ 56 h 112"/>
              <a:gd name="T18" fmla="*/ 209 w 676"/>
              <a:gd name="T19" fmla="*/ 44 h 112"/>
              <a:gd name="T20" fmla="*/ 251 w 676"/>
              <a:gd name="T21" fmla="*/ 41 h 112"/>
              <a:gd name="T22" fmla="*/ 125 w 676"/>
              <a:gd name="T23" fmla="*/ 56 h 112"/>
              <a:gd name="T24" fmla="*/ 90 w 676"/>
              <a:gd name="T25" fmla="*/ 44 h 112"/>
              <a:gd name="T26" fmla="*/ 46 w 676"/>
              <a:gd name="T27" fmla="*/ 33 h 112"/>
              <a:gd name="T28" fmla="*/ 80 w 676"/>
              <a:gd name="T29" fmla="*/ 36 h 112"/>
              <a:gd name="T30" fmla="*/ 123 w 676"/>
              <a:gd name="T31" fmla="*/ 34 h 112"/>
              <a:gd name="T32" fmla="*/ 3 w 676"/>
              <a:gd name="T33" fmla="*/ 36 h 112"/>
              <a:gd name="T34" fmla="*/ 70 w 676"/>
              <a:gd name="T35" fmla="*/ 70 h 112"/>
              <a:gd name="T36" fmla="*/ 66 w 676"/>
              <a:gd name="T37" fmla="*/ 87 h 112"/>
              <a:gd name="T38" fmla="*/ 0 w 676"/>
              <a:gd name="T39" fmla="*/ 73 h 112"/>
              <a:gd name="T40" fmla="*/ 64 w 676"/>
              <a:gd name="T41" fmla="*/ 111 h 112"/>
              <a:gd name="T42" fmla="*/ 188 w 676"/>
              <a:gd name="T43" fmla="*/ 112 h 112"/>
              <a:gd name="T44" fmla="*/ 231 w 676"/>
              <a:gd name="T45" fmla="*/ 107 h 112"/>
              <a:gd name="T46" fmla="*/ 277 w 676"/>
              <a:gd name="T47" fmla="*/ 92 h 112"/>
              <a:gd name="T48" fmla="*/ 332 w 676"/>
              <a:gd name="T49" fmla="*/ 107 h 112"/>
              <a:gd name="T50" fmla="*/ 373 w 676"/>
              <a:gd name="T51" fmla="*/ 107 h 112"/>
              <a:gd name="T52" fmla="*/ 404 w 676"/>
              <a:gd name="T53" fmla="*/ 48 h 112"/>
              <a:gd name="T54" fmla="*/ 619 w 676"/>
              <a:gd name="T55" fmla="*/ 65 h 112"/>
              <a:gd name="T56" fmla="*/ 605 w 676"/>
              <a:gd name="T57" fmla="*/ 28 h 112"/>
              <a:gd name="T58" fmla="*/ 676 w 676"/>
              <a:gd name="T59" fmla="*/ 107 h 112"/>
              <a:gd name="T60" fmla="*/ 574 w 676"/>
              <a:gd name="T61" fmla="*/ 4 h 112"/>
              <a:gd name="T62" fmla="*/ 542 w 676"/>
              <a:gd name="T63" fmla="*/ 4 h 112"/>
              <a:gd name="T64" fmla="*/ 503 w 676"/>
              <a:gd name="T65" fmla="*/ 107 h 112"/>
              <a:gd name="T66" fmla="*/ 542 w 676"/>
              <a:gd name="T67" fmla="*/ 107 h 112"/>
              <a:gd name="T68" fmla="*/ 580 w 676"/>
              <a:gd name="T69" fmla="*/ 92 h 112"/>
              <a:gd name="T70" fmla="*/ 635 w 676"/>
              <a:gd name="T71"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6" h="112">
                <a:moveTo>
                  <a:pt x="316" y="65"/>
                </a:moveTo>
                <a:cubicBezTo>
                  <a:pt x="287" y="65"/>
                  <a:pt x="287" y="65"/>
                  <a:pt x="287" y="65"/>
                </a:cubicBezTo>
                <a:cubicBezTo>
                  <a:pt x="302" y="28"/>
                  <a:pt x="302" y="28"/>
                  <a:pt x="302" y="28"/>
                </a:cubicBezTo>
                <a:lnTo>
                  <a:pt x="316" y="65"/>
                </a:lnTo>
                <a:close/>
                <a:moveTo>
                  <a:pt x="448" y="107"/>
                </a:moveTo>
                <a:cubicBezTo>
                  <a:pt x="493" y="107"/>
                  <a:pt x="493" y="107"/>
                  <a:pt x="493" y="107"/>
                </a:cubicBezTo>
                <a:cubicBezTo>
                  <a:pt x="493" y="4"/>
                  <a:pt x="493" y="4"/>
                  <a:pt x="493" y="4"/>
                </a:cubicBezTo>
                <a:cubicBezTo>
                  <a:pt x="455" y="4"/>
                  <a:pt x="455" y="4"/>
                  <a:pt x="455" y="4"/>
                </a:cubicBezTo>
                <a:cubicBezTo>
                  <a:pt x="455" y="58"/>
                  <a:pt x="455" y="58"/>
                  <a:pt x="455" y="58"/>
                </a:cubicBezTo>
                <a:cubicBezTo>
                  <a:pt x="414" y="4"/>
                  <a:pt x="414" y="4"/>
                  <a:pt x="414" y="4"/>
                </a:cubicBezTo>
                <a:cubicBezTo>
                  <a:pt x="365" y="4"/>
                  <a:pt x="365" y="4"/>
                  <a:pt x="365" y="4"/>
                </a:cubicBezTo>
                <a:cubicBezTo>
                  <a:pt x="365" y="88"/>
                  <a:pt x="365" y="88"/>
                  <a:pt x="365" y="88"/>
                </a:cubicBezTo>
                <a:cubicBezTo>
                  <a:pt x="333" y="4"/>
                  <a:pt x="333" y="4"/>
                  <a:pt x="333" y="4"/>
                </a:cubicBezTo>
                <a:cubicBezTo>
                  <a:pt x="271" y="4"/>
                  <a:pt x="271" y="4"/>
                  <a:pt x="271" y="4"/>
                </a:cubicBezTo>
                <a:cubicBezTo>
                  <a:pt x="247" y="65"/>
                  <a:pt x="247" y="65"/>
                  <a:pt x="247" y="65"/>
                </a:cubicBezTo>
                <a:cubicBezTo>
                  <a:pt x="209" y="65"/>
                  <a:pt x="209" y="65"/>
                  <a:pt x="209" y="65"/>
                </a:cubicBezTo>
                <a:cubicBezTo>
                  <a:pt x="207" y="77"/>
                  <a:pt x="200" y="83"/>
                  <a:pt x="188" y="83"/>
                </a:cubicBezTo>
                <a:cubicBezTo>
                  <a:pt x="174" y="83"/>
                  <a:pt x="166" y="73"/>
                  <a:pt x="166" y="56"/>
                </a:cubicBezTo>
                <a:cubicBezTo>
                  <a:pt x="166" y="39"/>
                  <a:pt x="174" y="28"/>
                  <a:pt x="188" y="28"/>
                </a:cubicBezTo>
                <a:cubicBezTo>
                  <a:pt x="200" y="28"/>
                  <a:pt x="207" y="34"/>
                  <a:pt x="209" y="44"/>
                </a:cubicBezTo>
                <a:cubicBezTo>
                  <a:pt x="251" y="44"/>
                  <a:pt x="251" y="44"/>
                  <a:pt x="251" y="44"/>
                </a:cubicBezTo>
                <a:cubicBezTo>
                  <a:pt x="251" y="41"/>
                  <a:pt x="251" y="41"/>
                  <a:pt x="251" y="41"/>
                </a:cubicBezTo>
                <a:cubicBezTo>
                  <a:pt x="251" y="18"/>
                  <a:pt x="231" y="0"/>
                  <a:pt x="188" y="0"/>
                </a:cubicBezTo>
                <a:cubicBezTo>
                  <a:pt x="142" y="0"/>
                  <a:pt x="125" y="23"/>
                  <a:pt x="125" y="56"/>
                </a:cubicBezTo>
                <a:cubicBezTo>
                  <a:pt x="125" y="56"/>
                  <a:pt x="125" y="57"/>
                  <a:pt x="125" y="58"/>
                </a:cubicBezTo>
                <a:cubicBezTo>
                  <a:pt x="119" y="51"/>
                  <a:pt x="108" y="47"/>
                  <a:pt x="90" y="44"/>
                </a:cubicBezTo>
                <a:cubicBezTo>
                  <a:pt x="63" y="40"/>
                  <a:pt x="63" y="40"/>
                  <a:pt x="63" y="40"/>
                </a:cubicBezTo>
                <a:cubicBezTo>
                  <a:pt x="53" y="39"/>
                  <a:pt x="46" y="38"/>
                  <a:pt x="46" y="33"/>
                </a:cubicBezTo>
                <a:cubicBezTo>
                  <a:pt x="46" y="28"/>
                  <a:pt x="50" y="24"/>
                  <a:pt x="61" y="24"/>
                </a:cubicBezTo>
                <a:cubicBezTo>
                  <a:pt x="73" y="24"/>
                  <a:pt x="80" y="29"/>
                  <a:pt x="80" y="36"/>
                </a:cubicBezTo>
                <a:cubicBezTo>
                  <a:pt x="123" y="36"/>
                  <a:pt x="123" y="36"/>
                  <a:pt x="123" y="36"/>
                </a:cubicBezTo>
                <a:cubicBezTo>
                  <a:pt x="123" y="34"/>
                  <a:pt x="123" y="34"/>
                  <a:pt x="123" y="34"/>
                </a:cubicBezTo>
                <a:cubicBezTo>
                  <a:pt x="123" y="13"/>
                  <a:pt x="103" y="0"/>
                  <a:pt x="63" y="0"/>
                </a:cubicBezTo>
                <a:cubicBezTo>
                  <a:pt x="21" y="0"/>
                  <a:pt x="3" y="15"/>
                  <a:pt x="3" y="36"/>
                </a:cubicBezTo>
                <a:cubicBezTo>
                  <a:pt x="3" y="53"/>
                  <a:pt x="14" y="62"/>
                  <a:pt x="39" y="66"/>
                </a:cubicBezTo>
                <a:cubicBezTo>
                  <a:pt x="70" y="70"/>
                  <a:pt x="70" y="70"/>
                  <a:pt x="70" y="70"/>
                </a:cubicBezTo>
                <a:cubicBezTo>
                  <a:pt x="80" y="72"/>
                  <a:pt x="84" y="74"/>
                  <a:pt x="84" y="78"/>
                </a:cubicBezTo>
                <a:cubicBezTo>
                  <a:pt x="84" y="84"/>
                  <a:pt x="78" y="87"/>
                  <a:pt x="66" y="87"/>
                </a:cubicBezTo>
                <a:cubicBezTo>
                  <a:pt x="52" y="87"/>
                  <a:pt x="45" y="81"/>
                  <a:pt x="45" y="73"/>
                </a:cubicBezTo>
                <a:cubicBezTo>
                  <a:pt x="0" y="73"/>
                  <a:pt x="0" y="73"/>
                  <a:pt x="0" y="73"/>
                </a:cubicBezTo>
                <a:cubicBezTo>
                  <a:pt x="0" y="75"/>
                  <a:pt x="0" y="75"/>
                  <a:pt x="0" y="75"/>
                </a:cubicBezTo>
                <a:cubicBezTo>
                  <a:pt x="0" y="98"/>
                  <a:pt x="22" y="111"/>
                  <a:pt x="64" y="111"/>
                </a:cubicBezTo>
                <a:cubicBezTo>
                  <a:pt x="103" y="111"/>
                  <a:pt x="126" y="103"/>
                  <a:pt x="129" y="81"/>
                </a:cubicBezTo>
                <a:cubicBezTo>
                  <a:pt x="137" y="100"/>
                  <a:pt x="156" y="112"/>
                  <a:pt x="188" y="112"/>
                </a:cubicBezTo>
                <a:cubicBezTo>
                  <a:pt x="213" y="112"/>
                  <a:pt x="228" y="105"/>
                  <a:pt x="236" y="94"/>
                </a:cubicBezTo>
                <a:cubicBezTo>
                  <a:pt x="231" y="107"/>
                  <a:pt x="231" y="107"/>
                  <a:pt x="231" y="107"/>
                </a:cubicBezTo>
                <a:cubicBezTo>
                  <a:pt x="271" y="107"/>
                  <a:pt x="271" y="107"/>
                  <a:pt x="271" y="107"/>
                </a:cubicBezTo>
                <a:cubicBezTo>
                  <a:pt x="277" y="92"/>
                  <a:pt x="277" y="92"/>
                  <a:pt x="277" y="92"/>
                </a:cubicBezTo>
                <a:cubicBezTo>
                  <a:pt x="326" y="92"/>
                  <a:pt x="326" y="92"/>
                  <a:pt x="326" y="92"/>
                </a:cubicBezTo>
                <a:cubicBezTo>
                  <a:pt x="332" y="107"/>
                  <a:pt x="332" y="107"/>
                  <a:pt x="332" y="107"/>
                </a:cubicBezTo>
                <a:cubicBezTo>
                  <a:pt x="365" y="107"/>
                  <a:pt x="365" y="107"/>
                  <a:pt x="365" y="107"/>
                </a:cubicBezTo>
                <a:cubicBezTo>
                  <a:pt x="373" y="107"/>
                  <a:pt x="373" y="107"/>
                  <a:pt x="373" y="107"/>
                </a:cubicBezTo>
                <a:cubicBezTo>
                  <a:pt x="404" y="107"/>
                  <a:pt x="404" y="107"/>
                  <a:pt x="404" y="107"/>
                </a:cubicBezTo>
                <a:cubicBezTo>
                  <a:pt x="404" y="48"/>
                  <a:pt x="404" y="48"/>
                  <a:pt x="404" y="48"/>
                </a:cubicBezTo>
                <a:lnTo>
                  <a:pt x="448" y="107"/>
                </a:lnTo>
                <a:close/>
                <a:moveTo>
                  <a:pt x="619" y="65"/>
                </a:moveTo>
                <a:cubicBezTo>
                  <a:pt x="591" y="65"/>
                  <a:pt x="591" y="65"/>
                  <a:pt x="591" y="65"/>
                </a:cubicBezTo>
                <a:cubicBezTo>
                  <a:pt x="605" y="28"/>
                  <a:pt x="605" y="28"/>
                  <a:pt x="605" y="28"/>
                </a:cubicBezTo>
                <a:lnTo>
                  <a:pt x="619" y="65"/>
                </a:lnTo>
                <a:close/>
                <a:moveTo>
                  <a:pt x="676" y="107"/>
                </a:moveTo>
                <a:cubicBezTo>
                  <a:pt x="637" y="4"/>
                  <a:pt x="637" y="4"/>
                  <a:pt x="637" y="4"/>
                </a:cubicBezTo>
                <a:cubicBezTo>
                  <a:pt x="574" y="4"/>
                  <a:pt x="574" y="4"/>
                  <a:pt x="574" y="4"/>
                </a:cubicBezTo>
                <a:cubicBezTo>
                  <a:pt x="542" y="88"/>
                  <a:pt x="542" y="88"/>
                  <a:pt x="542" y="88"/>
                </a:cubicBezTo>
                <a:cubicBezTo>
                  <a:pt x="542" y="4"/>
                  <a:pt x="542" y="4"/>
                  <a:pt x="542" y="4"/>
                </a:cubicBezTo>
                <a:cubicBezTo>
                  <a:pt x="503" y="4"/>
                  <a:pt x="503" y="4"/>
                  <a:pt x="503" y="4"/>
                </a:cubicBezTo>
                <a:cubicBezTo>
                  <a:pt x="503" y="107"/>
                  <a:pt x="503" y="107"/>
                  <a:pt x="503" y="107"/>
                </a:cubicBezTo>
                <a:cubicBezTo>
                  <a:pt x="535" y="107"/>
                  <a:pt x="535" y="107"/>
                  <a:pt x="535" y="107"/>
                </a:cubicBezTo>
                <a:cubicBezTo>
                  <a:pt x="542" y="107"/>
                  <a:pt x="542" y="107"/>
                  <a:pt x="542" y="107"/>
                </a:cubicBezTo>
                <a:cubicBezTo>
                  <a:pt x="575" y="107"/>
                  <a:pt x="575" y="107"/>
                  <a:pt x="575" y="107"/>
                </a:cubicBezTo>
                <a:cubicBezTo>
                  <a:pt x="580" y="92"/>
                  <a:pt x="580" y="92"/>
                  <a:pt x="580" y="92"/>
                </a:cubicBezTo>
                <a:cubicBezTo>
                  <a:pt x="630" y="92"/>
                  <a:pt x="630" y="92"/>
                  <a:pt x="630" y="92"/>
                </a:cubicBezTo>
                <a:cubicBezTo>
                  <a:pt x="635" y="107"/>
                  <a:pt x="635" y="107"/>
                  <a:pt x="635" y="107"/>
                </a:cubicBezTo>
                <a:lnTo>
                  <a:pt x="676" y="10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4911586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st Page - Grey">
    <p:bg>
      <p:bgPr>
        <a:solidFill>
          <a:srgbClr val="53565A"/>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15938" y="4743880"/>
            <a:ext cx="4175124" cy="586096"/>
          </a:xfrm>
        </p:spPr>
        <p:txBody>
          <a:bodyPr anchor="b">
            <a:noAutofit/>
          </a:bodyPr>
          <a:lstStyle>
            <a:lvl1pPr marL="0" indent="0">
              <a:spcBef>
                <a:spcPts val="0"/>
              </a:spcBef>
              <a:buNone/>
              <a:defRPr sz="1200" b="0" baseline="0">
                <a:solidFill>
                  <a:schemeClr val="bg1"/>
                </a:solidFill>
                <a:latin typeface="Scania Office Bold" panose="00000800000000000000" pitchFamily="2" charset="0"/>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your name</a:t>
            </a:r>
          </a:p>
        </p:txBody>
      </p:sp>
      <p:sp>
        <p:nvSpPr>
          <p:cNvPr id="10" name="Text Placeholder 8"/>
          <p:cNvSpPr>
            <a:spLocks noGrp="1"/>
          </p:cNvSpPr>
          <p:nvPr>
            <p:ph type="body" sz="quarter" idx="14" hasCustomPrompt="1"/>
          </p:nvPr>
        </p:nvSpPr>
        <p:spPr>
          <a:xfrm>
            <a:off x="515938" y="5344932"/>
            <a:ext cx="4175124" cy="1049676"/>
          </a:xfrm>
        </p:spPr>
        <p:txBody>
          <a:bodyPr anchor="t">
            <a:noAutofit/>
          </a:bodyPr>
          <a:lstStyle>
            <a:lvl1pPr marL="0" indent="0">
              <a:spcBef>
                <a:spcPts val="0"/>
              </a:spcBef>
              <a:buNone/>
              <a:defRPr sz="1000" baseline="0">
                <a:solidFill>
                  <a:schemeClr val="bg1"/>
                </a:solidFill>
              </a:defRPr>
            </a:lvl1pPr>
            <a:lvl2pPr marL="268287" indent="0">
              <a:buNone/>
              <a:defRPr sz="1400"/>
            </a:lvl2pPr>
            <a:lvl3pPr marL="536575" indent="0">
              <a:buNone/>
              <a:defRPr sz="1400"/>
            </a:lvl3pPr>
            <a:lvl4pPr marL="893763" indent="0">
              <a:buNone/>
              <a:defRPr sz="1400"/>
            </a:lvl4pPr>
            <a:lvl5pPr marL="1258887" indent="0">
              <a:buNone/>
              <a:defRPr sz="1400"/>
            </a:lvl5pPr>
          </a:lstStyle>
          <a:p>
            <a:pPr lvl="0"/>
            <a:r>
              <a:rPr lang="en-US"/>
              <a:t>Click to add Company name, Title, Department, Phone number,</a:t>
            </a:r>
            <a:br>
              <a:rPr lang="en-US"/>
            </a:br>
            <a:r>
              <a:rPr lang="en-US"/>
              <a:t>E-mail address, Web address</a:t>
            </a:r>
          </a:p>
        </p:txBody>
      </p:sp>
      <p:sp>
        <p:nvSpPr>
          <p:cNvPr id="6" name="ScaniaWordmark"/>
          <p:cNvSpPr>
            <a:spLocks noEditPoints="1"/>
          </p:cNvSpPr>
          <p:nvPr/>
        </p:nvSpPr>
        <p:spPr bwMode="auto">
          <a:xfrm>
            <a:off x="9852144" y="6215608"/>
            <a:ext cx="2026167" cy="343475"/>
          </a:xfrm>
          <a:custGeom>
            <a:avLst/>
            <a:gdLst>
              <a:gd name="T0" fmla="*/ 287 w 676"/>
              <a:gd name="T1" fmla="*/ 65 h 112"/>
              <a:gd name="T2" fmla="*/ 316 w 676"/>
              <a:gd name="T3" fmla="*/ 65 h 112"/>
              <a:gd name="T4" fmla="*/ 493 w 676"/>
              <a:gd name="T5" fmla="*/ 107 h 112"/>
              <a:gd name="T6" fmla="*/ 455 w 676"/>
              <a:gd name="T7" fmla="*/ 4 h 112"/>
              <a:gd name="T8" fmla="*/ 414 w 676"/>
              <a:gd name="T9" fmla="*/ 4 h 112"/>
              <a:gd name="T10" fmla="*/ 365 w 676"/>
              <a:gd name="T11" fmla="*/ 88 h 112"/>
              <a:gd name="T12" fmla="*/ 271 w 676"/>
              <a:gd name="T13" fmla="*/ 4 h 112"/>
              <a:gd name="T14" fmla="*/ 209 w 676"/>
              <a:gd name="T15" fmla="*/ 65 h 112"/>
              <a:gd name="T16" fmla="*/ 166 w 676"/>
              <a:gd name="T17" fmla="*/ 56 h 112"/>
              <a:gd name="T18" fmla="*/ 209 w 676"/>
              <a:gd name="T19" fmla="*/ 44 h 112"/>
              <a:gd name="T20" fmla="*/ 251 w 676"/>
              <a:gd name="T21" fmla="*/ 41 h 112"/>
              <a:gd name="T22" fmla="*/ 125 w 676"/>
              <a:gd name="T23" fmla="*/ 56 h 112"/>
              <a:gd name="T24" fmla="*/ 90 w 676"/>
              <a:gd name="T25" fmla="*/ 44 h 112"/>
              <a:gd name="T26" fmla="*/ 46 w 676"/>
              <a:gd name="T27" fmla="*/ 33 h 112"/>
              <a:gd name="T28" fmla="*/ 80 w 676"/>
              <a:gd name="T29" fmla="*/ 36 h 112"/>
              <a:gd name="T30" fmla="*/ 123 w 676"/>
              <a:gd name="T31" fmla="*/ 34 h 112"/>
              <a:gd name="T32" fmla="*/ 3 w 676"/>
              <a:gd name="T33" fmla="*/ 36 h 112"/>
              <a:gd name="T34" fmla="*/ 70 w 676"/>
              <a:gd name="T35" fmla="*/ 70 h 112"/>
              <a:gd name="T36" fmla="*/ 66 w 676"/>
              <a:gd name="T37" fmla="*/ 87 h 112"/>
              <a:gd name="T38" fmla="*/ 0 w 676"/>
              <a:gd name="T39" fmla="*/ 73 h 112"/>
              <a:gd name="T40" fmla="*/ 64 w 676"/>
              <a:gd name="T41" fmla="*/ 111 h 112"/>
              <a:gd name="T42" fmla="*/ 188 w 676"/>
              <a:gd name="T43" fmla="*/ 112 h 112"/>
              <a:gd name="T44" fmla="*/ 231 w 676"/>
              <a:gd name="T45" fmla="*/ 107 h 112"/>
              <a:gd name="T46" fmla="*/ 277 w 676"/>
              <a:gd name="T47" fmla="*/ 92 h 112"/>
              <a:gd name="T48" fmla="*/ 332 w 676"/>
              <a:gd name="T49" fmla="*/ 107 h 112"/>
              <a:gd name="T50" fmla="*/ 373 w 676"/>
              <a:gd name="T51" fmla="*/ 107 h 112"/>
              <a:gd name="T52" fmla="*/ 404 w 676"/>
              <a:gd name="T53" fmla="*/ 48 h 112"/>
              <a:gd name="T54" fmla="*/ 619 w 676"/>
              <a:gd name="T55" fmla="*/ 65 h 112"/>
              <a:gd name="T56" fmla="*/ 605 w 676"/>
              <a:gd name="T57" fmla="*/ 28 h 112"/>
              <a:gd name="T58" fmla="*/ 676 w 676"/>
              <a:gd name="T59" fmla="*/ 107 h 112"/>
              <a:gd name="T60" fmla="*/ 574 w 676"/>
              <a:gd name="T61" fmla="*/ 4 h 112"/>
              <a:gd name="T62" fmla="*/ 542 w 676"/>
              <a:gd name="T63" fmla="*/ 4 h 112"/>
              <a:gd name="T64" fmla="*/ 503 w 676"/>
              <a:gd name="T65" fmla="*/ 107 h 112"/>
              <a:gd name="T66" fmla="*/ 542 w 676"/>
              <a:gd name="T67" fmla="*/ 107 h 112"/>
              <a:gd name="T68" fmla="*/ 580 w 676"/>
              <a:gd name="T69" fmla="*/ 92 h 112"/>
              <a:gd name="T70" fmla="*/ 635 w 676"/>
              <a:gd name="T71"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6" h="112">
                <a:moveTo>
                  <a:pt x="316" y="65"/>
                </a:moveTo>
                <a:cubicBezTo>
                  <a:pt x="287" y="65"/>
                  <a:pt x="287" y="65"/>
                  <a:pt x="287" y="65"/>
                </a:cubicBezTo>
                <a:cubicBezTo>
                  <a:pt x="302" y="28"/>
                  <a:pt x="302" y="28"/>
                  <a:pt x="302" y="28"/>
                </a:cubicBezTo>
                <a:lnTo>
                  <a:pt x="316" y="65"/>
                </a:lnTo>
                <a:close/>
                <a:moveTo>
                  <a:pt x="448" y="107"/>
                </a:moveTo>
                <a:cubicBezTo>
                  <a:pt x="493" y="107"/>
                  <a:pt x="493" y="107"/>
                  <a:pt x="493" y="107"/>
                </a:cubicBezTo>
                <a:cubicBezTo>
                  <a:pt x="493" y="4"/>
                  <a:pt x="493" y="4"/>
                  <a:pt x="493" y="4"/>
                </a:cubicBezTo>
                <a:cubicBezTo>
                  <a:pt x="455" y="4"/>
                  <a:pt x="455" y="4"/>
                  <a:pt x="455" y="4"/>
                </a:cubicBezTo>
                <a:cubicBezTo>
                  <a:pt x="455" y="58"/>
                  <a:pt x="455" y="58"/>
                  <a:pt x="455" y="58"/>
                </a:cubicBezTo>
                <a:cubicBezTo>
                  <a:pt x="414" y="4"/>
                  <a:pt x="414" y="4"/>
                  <a:pt x="414" y="4"/>
                </a:cubicBezTo>
                <a:cubicBezTo>
                  <a:pt x="365" y="4"/>
                  <a:pt x="365" y="4"/>
                  <a:pt x="365" y="4"/>
                </a:cubicBezTo>
                <a:cubicBezTo>
                  <a:pt x="365" y="88"/>
                  <a:pt x="365" y="88"/>
                  <a:pt x="365" y="88"/>
                </a:cubicBezTo>
                <a:cubicBezTo>
                  <a:pt x="333" y="4"/>
                  <a:pt x="333" y="4"/>
                  <a:pt x="333" y="4"/>
                </a:cubicBezTo>
                <a:cubicBezTo>
                  <a:pt x="271" y="4"/>
                  <a:pt x="271" y="4"/>
                  <a:pt x="271" y="4"/>
                </a:cubicBezTo>
                <a:cubicBezTo>
                  <a:pt x="247" y="65"/>
                  <a:pt x="247" y="65"/>
                  <a:pt x="247" y="65"/>
                </a:cubicBezTo>
                <a:cubicBezTo>
                  <a:pt x="209" y="65"/>
                  <a:pt x="209" y="65"/>
                  <a:pt x="209" y="65"/>
                </a:cubicBezTo>
                <a:cubicBezTo>
                  <a:pt x="207" y="77"/>
                  <a:pt x="200" y="83"/>
                  <a:pt x="188" y="83"/>
                </a:cubicBezTo>
                <a:cubicBezTo>
                  <a:pt x="174" y="83"/>
                  <a:pt x="166" y="73"/>
                  <a:pt x="166" y="56"/>
                </a:cubicBezTo>
                <a:cubicBezTo>
                  <a:pt x="166" y="39"/>
                  <a:pt x="174" y="28"/>
                  <a:pt x="188" y="28"/>
                </a:cubicBezTo>
                <a:cubicBezTo>
                  <a:pt x="200" y="28"/>
                  <a:pt x="207" y="34"/>
                  <a:pt x="209" y="44"/>
                </a:cubicBezTo>
                <a:cubicBezTo>
                  <a:pt x="251" y="44"/>
                  <a:pt x="251" y="44"/>
                  <a:pt x="251" y="44"/>
                </a:cubicBezTo>
                <a:cubicBezTo>
                  <a:pt x="251" y="41"/>
                  <a:pt x="251" y="41"/>
                  <a:pt x="251" y="41"/>
                </a:cubicBezTo>
                <a:cubicBezTo>
                  <a:pt x="251" y="18"/>
                  <a:pt x="231" y="0"/>
                  <a:pt x="188" y="0"/>
                </a:cubicBezTo>
                <a:cubicBezTo>
                  <a:pt x="142" y="0"/>
                  <a:pt x="125" y="23"/>
                  <a:pt x="125" y="56"/>
                </a:cubicBezTo>
                <a:cubicBezTo>
                  <a:pt x="125" y="56"/>
                  <a:pt x="125" y="57"/>
                  <a:pt x="125" y="58"/>
                </a:cubicBezTo>
                <a:cubicBezTo>
                  <a:pt x="119" y="51"/>
                  <a:pt x="108" y="47"/>
                  <a:pt x="90" y="44"/>
                </a:cubicBezTo>
                <a:cubicBezTo>
                  <a:pt x="63" y="40"/>
                  <a:pt x="63" y="40"/>
                  <a:pt x="63" y="40"/>
                </a:cubicBezTo>
                <a:cubicBezTo>
                  <a:pt x="53" y="39"/>
                  <a:pt x="46" y="38"/>
                  <a:pt x="46" y="33"/>
                </a:cubicBezTo>
                <a:cubicBezTo>
                  <a:pt x="46" y="28"/>
                  <a:pt x="50" y="24"/>
                  <a:pt x="61" y="24"/>
                </a:cubicBezTo>
                <a:cubicBezTo>
                  <a:pt x="73" y="24"/>
                  <a:pt x="80" y="29"/>
                  <a:pt x="80" y="36"/>
                </a:cubicBezTo>
                <a:cubicBezTo>
                  <a:pt x="123" y="36"/>
                  <a:pt x="123" y="36"/>
                  <a:pt x="123" y="36"/>
                </a:cubicBezTo>
                <a:cubicBezTo>
                  <a:pt x="123" y="34"/>
                  <a:pt x="123" y="34"/>
                  <a:pt x="123" y="34"/>
                </a:cubicBezTo>
                <a:cubicBezTo>
                  <a:pt x="123" y="13"/>
                  <a:pt x="103" y="0"/>
                  <a:pt x="63" y="0"/>
                </a:cubicBezTo>
                <a:cubicBezTo>
                  <a:pt x="21" y="0"/>
                  <a:pt x="3" y="15"/>
                  <a:pt x="3" y="36"/>
                </a:cubicBezTo>
                <a:cubicBezTo>
                  <a:pt x="3" y="53"/>
                  <a:pt x="14" y="62"/>
                  <a:pt x="39" y="66"/>
                </a:cubicBezTo>
                <a:cubicBezTo>
                  <a:pt x="70" y="70"/>
                  <a:pt x="70" y="70"/>
                  <a:pt x="70" y="70"/>
                </a:cubicBezTo>
                <a:cubicBezTo>
                  <a:pt x="80" y="72"/>
                  <a:pt x="84" y="74"/>
                  <a:pt x="84" y="78"/>
                </a:cubicBezTo>
                <a:cubicBezTo>
                  <a:pt x="84" y="84"/>
                  <a:pt x="78" y="87"/>
                  <a:pt x="66" y="87"/>
                </a:cubicBezTo>
                <a:cubicBezTo>
                  <a:pt x="52" y="87"/>
                  <a:pt x="45" y="81"/>
                  <a:pt x="45" y="73"/>
                </a:cubicBezTo>
                <a:cubicBezTo>
                  <a:pt x="0" y="73"/>
                  <a:pt x="0" y="73"/>
                  <a:pt x="0" y="73"/>
                </a:cubicBezTo>
                <a:cubicBezTo>
                  <a:pt x="0" y="75"/>
                  <a:pt x="0" y="75"/>
                  <a:pt x="0" y="75"/>
                </a:cubicBezTo>
                <a:cubicBezTo>
                  <a:pt x="0" y="98"/>
                  <a:pt x="22" y="111"/>
                  <a:pt x="64" y="111"/>
                </a:cubicBezTo>
                <a:cubicBezTo>
                  <a:pt x="103" y="111"/>
                  <a:pt x="126" y="103"/>
                  <a:pt x="129" y="81"/>
                </a:cubicBezTo>
                <a:cubicBezTo>
                  <a:pt x="137" y="100"/>
                  <a:pt x="156" y="112"/>
                  <a:pt x="188" y="112"/>
                </a:cubicBezTo>
                <a:cubicBezTo>
                  <a:pt x="213" y="112"/>
                  <a:pt x="228" y="105"/>
                  <a:pt x="236" y="94"/>
                </a:cubicBezTo>
                <a:cubicBezTo>
                  <a:pt x="231" y="107"/>
                  <a:pt x="231" y="107"/>
                  <a:pt x="231" y="107"/>
                </a:cubicBezTo>
                <a:cubicBezTo>
                  <a:pt x="271" y="107"/>
                  <a:pt x="271" y="107"/>
                  <a:pt x="271" y="107"/>
                </a:cubicBezTo>
                <a:cubicBezTo>
                  <a:pt x="277" y="92"/>
                  <a:pt x="277" y="92"/>
                  <a:pt x="277" y="92"/>
                </a:cubicBezTo>
                <a:cubicBezTo>
                  <a:pt x="326" y="92"/>
                  <a:pt x="326" y="92"/>
                  <a:pt x="326" y="92"/>
                </a:cubicBezTo>
                <a:cubicBezTo>
                  <a:pt x="332" y="107"/>
                  <a:pt x="332" y="107"/>
                  <a:pt x="332" y="107"/>
                </a:cubicBezTo>
                <a:cubicBezTo>
                  <a:pt x="365" y="107"/>
                  <a:pt x="365" y="107"/>
                  <a:pt x="365" y="107"/>
                </a:cubicBezTo>
                <a:cubicBezTo>
                  <a:pt x="373" y="107"/>
                  <a:pt x="373" y="107"/>
                  <a:pt x="373" y="107"/>
                </a:cubicBezTo>
                <a:cubicBezTo>
                  <a:pt x="404" y="107"/>
                  <a:pt x="404" y="107"/>
                  <a:pt x="404" y="107"/>
                </a:cubicBezTo>
                <a:cubicBezTo>
                  <a:pt x="404" y="48"/>
                  <a:pt x="404" y="48"/>
                  <a:pt x="404" y="48"/>
                </a:cubicBezTo>
                <a:lnTo>
                  <a:pt x="448" y="107"/>
                </a:lnTo>
                <a:close/>
                <a:moveTo>
                  <a:pt x="619" y="65"/>
                </a:moveTo>
                <a:cubicBezTo>
                  <a:pt x="591" y="65"/>
                  <a:pt x="591" y="65"/>
                  <a:pt x="591" y="65"/>
                </a:cubicBezTo>
                <a:cubicBezTo>
                  <a:pt x="605" y="28"/>
                  <a:pt x="605" y="28"/>
                  <a:pt x="605" y="28"/>
                </a:cubicBezTo>
                <a:lnTo>
                  <a:pt x="619" y="65"/>
                </a:lnTo>
                <a:close/>
                <a:moveTo>
                  <a:pt x="676" y="107"/>
                </a:moveTo>
                <a:cubicBezTo>
                  <a:pt x="637" y="4"/>
                  <a:pt x="637" y="4"/>
                  <a:pt x="637" y="4"/>
                </a:cubicBezTo>
                <a:cubicBezTo>
                  <a:pt x="574" y="4"/>
                  <a:pt x="574" y="4"/>
                  <a:pt x="574" y="4"/>
                </a:cubicBezTo>
                <a:cubicBezTo>
                  <a:pt x="542" y="88"/>
                  <a:pt x="542" y="88"/>
                  <a:pt x="542" y="88"/>
                </a:cubicBezTo>
                <a:cubicBezTo>
                  <a:pt x="542" y="4"/>
                  <a:pt x="542" y="4"/>
                  <a:pt x="542" y="4"/>
                </a:cubicBezTo>
                <a:cubicBezTo>
                  <a:pt x="503" y="4"/>
                  <a:pt x="503" y="4"/>
                  <a:pt x="503" y="4"/>
                </a:cubicBezTo>
                <a:cubicBezTo>
                  <a:pt x="503" y="107"/>
                  <a:pt x="503" y="107"/>
                  <a:pt x="503" y="107"/>
                </a:cubicBezTo>
                <a:cubicBezTo>
                  <a:pt x="535" y="107"/>
                  <a:pt x="535" y="107"/>
                  <a:pt x="535" y="107"/>
                </a:cubicBezTo>
                <a:cubicBezTo>
                  <a:pt x="542" y="107"/>
                  <a:pt x="542" y="107"/>
                  <a:pt x="542" y="107"/>
                </a:cubicBezTo>
                <a:cubicBezTo>
                  <a:pt x="575" y="107"/>
                  <a:pt x="575" y="107"/>
                  <a:pt x="575" y="107"/>
                </a:cubicBezTo>
                <a:cubicBezTo>
                  <a:pt x="580" y="92"/>
                  <a:pt x="580" y="92"/>
                  <a:pt x="580" y="92"/>
                </a:cubicBezTo>
                <a:cubicBezTo>
                  <a:pt x="630" y="92"/>
                  <a:pt x="630" y="92"/>
                  <a:pt x="630" y="92"/>
                </a:cubicBezTo>
                <a:cubicBezTo>
                  <a:pt x="635" y="107"/>
                  <a:pt x="635" y="107"/>
                  <a:pt x="635" y="107"/>
                </a:cubicBezTo>
                <a:lnTo>
                  <a:pt x="676" y="10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135898"/>
            <a:ext cx="839974" cy="123111"/>
          </a:xfrm>
          <a:prstGeom prst="rect">
            <a:avLst/>
          </a:prstGeom>
          <a:noFill/>
        </p:spPr>
        <p:txBody>
          <a:bodyPr wrap="none" lIns="0" tIns="0" rIns="0" bIns="0" rtlCol="0">
            <a:spAutoFit/>
          </a:bodyPr>
          <a:lstStyle/>
          <a:p>
            <a:r>
              <a:rPr lang="en-US" sz="800" b="1">
                <a:solidFill>
                  <a:schemeClr val="accent1"/>
                </a:solidFill>
              </a:rPr>
              <a:t>Last Page - Grey</a:t>
            </a:r>
          </a:p>
        </p:txBody>
      </p:sp>
      <p:pic>
        <p:nvPicPr>
          <p:cNvPr id="8"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
        <p:nvSpPr>
          <p:cNvPr id="11" name="ScaniaWordmark">
            <a:extLst>
              <a:ext uri="{FF2B5EF4-FFF2-40B4-BE49-F238E27FC236}">
                <a16:creationId xmlns:a16="http://schemas.microsoft.com/office/drawing/2014/main" id="{03489EF2-5399-48B5-99AF-4616E9AF64DC}"/>
              </a:ext>
            </a:extLst>
          </p:cNvPr>
          <p:cNvSpPr>
            <a:spLocks noEditPoints="1"/>
          </p:cNvSpPr>
          <p:nvPr userDrawn="1"/>
        </p:nvSpPr>
        <p:spPr bwMode="auto">
          <a:xfrm>
            <a:off x="9852144" y="6215608"/>
            <a:ext cx="2026167" cy="343475"/>
          </a:xfrm>
          <a:custGeom>
            <a:avLst/>
            <a:gdLst>
              <a:gd name="T0" fmla="*/ 287 w 676"/>
              <a:gd name="T1" fmla="*/ 65 h 112"/>
              <a:gd name="T2" fmla="*/ 316 w 676"/>
              <a:gd name="T3" fmla="*/ 65 h 112"/>
              <a:gd name="T4" fmla="*/ 493 w 676"/>
              <a:gd name="T5" fmla="*/ 107 h 112"/>
              <a:gd name="T6" fmla="*/ 455 w 676"/>
              <a:gd name="T7" fmla="*/ 4 h 112"/>
              <a:gd name="T8" fmla="*/ 414 w 676"/>
              <a:gd name="T9" fmla="*/ 4 h 112"/>
              <a:gd name="T10" fmla="*/ 365 w 676"/>
              <a:gd name="T11" fmla="*/ 88 h 112"/>
              <a:gd name="T12" fmla="*/ 271 w 676"/>
              <a:gd name="T13" fmla="*/ 4 h 112"/>
              <a:gd name="T14" fmla="*/ 209 w 676"/>
              <a:gd name="T15" fmla="*/ 65 h 112"/>
              <a:gd name="T16" fmla="*/ 166 w 676"/>
              <a:gd name="T17" fmla="*/ 56 h 112"/>
              <a:gd name="T18" fmla="*/ 209 w 676"/>
              <a:gd name="T19" fmla="*/ 44 h 112"/>
              <a:gd name="T20" fmla="*/ 251 w 676"/>
              <a:gd name="T21" fmla="*/ 41 h 112"/>
              <a:gd name="T22" fmla="*/ 125 w 676"/>
              <a:gd name="T23" fmla="*/ 56 h 112"/>
              <a:gd name="T24" fmla="*/ 90 w 676"/>
              <a:gd name="T25" fmla="*/ 44 h 112"/>
              <a:gd name="T26" fmla="*/ 46 w 676"/>
              <a:gd name="T27" fmla="*/ 33 h 112"/>
              <a:gd name="T28" fmla="*/ 80 w 676"/>
              <a:gd name="T29" fmla="*/ 36 h 112"/>
              <a:gd name="T30" fmla="*/ 123 w 676"/>
              <a:gd name="T31" fmla="*/ 34 h 112"/>
              <a:gd name="T32" fmla="*/ 3 w 676"/>
              <a:gd name="T33" fmla="*/ 36 h 112"/>
              <a:gd name="T34" fmla="*/ 70 w 676"/>
              <a:gd name="T35" fmla="*/ 70 h 112"/>
              <a:gd name="T36" fmla="*/ 66 w 676"/>
              <a:gd name="T37" fmla="*/ 87 h 112"/>
              <a:gd name="T38" fmla="*/ 0 w 676"/>
              <a:gd name="T39" fmla="*/ 73 h 112"/>
              <a:gd name="T40" fmla="*/ 64 w 676"/>
              <a:gd name="T41" fmla="*/ 111 h 112"/>
              <a:gd name="T42" fmla="*/ 188 w 676"/>
              <a:gd name="T43" fmla="*/ 112 h 112"/>
              <a:gd name="T44" fmla="*/ 231 w 676"/>
              <a:gd name="T45" fmla="*/ 107 h 112"/>
              <a:gd name="T46" fmla="*/ 277 w 676"/>
              <a:gd name="T47" fmla="*/ 92 h 112"/>
              <a:gd name="T48" fmla="*/ 332 w 676"/>
              <a:gd name="T49" fmla="*/ 107 h 112"/>
              <a:gd name="T50" fmla="*/ 373 w 676"/>
              <a:gd name="T51" fmla="*/ 107 h 112"/>
              <a:gd name="T52" fmla="*/ 404 w 676"/>
              <a:gd name="T53" fmla="*/ 48 h 112"/>
              <a:gd name="T54" fmla="*/ 619 w 676"/>
              <a:gd name="T55" fmla="*/ 65 h 112"/>
              <a:gd name="T56" fmla="*/ 605 w 676"/>
              <a:gd name="T57" fmla="*/ 28 h 112"/>
              <a:gd name="T58" fmla="*/ 676 w 676"/>
              <a:gd name="T59" fmla="*/ 107 h 112"/>
              <a:gd name="T60" fmla="*/ 574 w 676"/>
              <a:gd name="T61" fmla="*/ 4 h 112"/>
              <a:gd name="T62" fmla="*/ 542 w 676"/>
              <a:gd name="T63" fmla="*/ 4 h 112"/>
              <a:gd name="T64" fmla="*/ 503 w 676"/>
              <a:gd name="T65" fmla="*/ 107 h 112"/>
              <a:gd name="T66" fmla="*/ 542 w 676"/>
              <a:gd name="T67" fmla="*/ 107 h 112"/>
              <a:gd name="T68" fmla="*/ 580 w 676"/>
              <a:gd name="T69" fmla="*/ 92 h 112"/>
              <a:gd name="T70" fmla="*/ 635 w 676"/>
              <a:gd name="T71"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6" h="112">
                <a:moveTo>
                  <a:pt x="316" y="65"/>
                </a:moveTo>
                <a:cubicBezTo>
                  <a:pt x="287" y="65"/>
                  <a:pt x="287" y="65"/>
                  <a:pt x="287" y="65"/>
                </a:cubicBezTo>
                <a:cubicBezTo>
                  <a:pt x="302" y="28"/>
                  <a:pt x="302" y="28"/>
                  <a:pt x="302" y="28"/>
                </a:cubicBezTo>
                <a:lnTo>
                  <a:pt x="316" y="65"/>
                </a:lnTo>
                <a:close/>
                <a:moveTo>
                  <a:pt x="448" y="107"/>
                </a:moveTo>
                <a:cubicBezTo>
                  <a:pt x="493" y="107"/>
                  <a:pt x="493" y="107"/>
                  <a:pt x="493" y="107"/>
                </a:cubicBezTo>
                <a:cubicBezTo>
                  <a:pt x="493" y="4"/>
                  <a:pt x="493" y="4"/>
                  <a:pt x="493" y="4"/>
                </a:cubicBezTo>
                <a:cubicBezTo>
                  <a:pt x="455" y="4"/>
                  <a:pt x="455" y="4"/>
                  <a:pt x="455" y="4"/>
                </a:cubicBezTo>
                <a:cubicBezTo>
                  <a:pt x="455" y="58"/>
                  <a:pt x="455" y="58"/>
                  <a:pt x="455" y="58"/>
                </a:cubicBezTo>
                <a:cubicBezTo>
                  <a:pt x="414" y="4"/>
                  <a:pt x="414" y="4"/>
                  <a:pt x="414" y="4"/>
                </a:cubicBezTo>
                <a:cubicBezTo>
                  <a:pt x="365" y="4"/>
                  <a:pt x="365" y="4"/>
                  <a:pt x="365" y="4"/>
                </a:cubicBezTo>
                <a:cubicBezTo>
                  <a:pt x="365" y="88"/>
                  <a:pt x="365" y="88"/>
                  <a:pt x="365" y="88"/>
                </a:cubicBezTo>
                <a:cubicBezTo>
                  <a:pt x="333" y="4"/>
                  <a:pt x="333" y="4"/>
                  <a:pt x="333" y="4"/>
                </a:cubicBezTo>
                <a:cubicBezTo>
                  <a:pt x="271" y="4"/>
                  <a:pt x="271" y="4"/>
                  <a:pt x="271" y="4"/>
                </a:cubicBezTo>
                <a:cubicBezTo>
                  <a:pt x="247" y="65"/>
                  <a:pt x="247" y="65"/>
                  <a:pt x="247" y="65"/>
                </a:cubicBezTo>
                <a:cubicBezTo>
                  <a:pt x="209" y="65"/>
                  <a:pt x="209" y="65"/>
                  <a:pt x="209" y="65"/>
                </a:cubicBezTo>
                <a:cubicBezTo>
                  <a:pt x="207" y="77"/>
                  <a:pt x="200" y="83"/>
                  <a:pt x="188" y="83"/>
                </a:cubicBezTo>
                <a:cubicBezTo>
                  <a:pt x="174" y="83"/>
                  <a:pt x="166" y="73"/>
                  <a:pt x="166" y="56"/>
                </a:cubicBezTo>
                <a:cubicBezTo>
                  <a:pt x="166" y="39"/>
                  <a:pt x="174" y="28"/>
                  <a:pt x="188" y="28"/>
                </a:cubicBezTo>
                <a:cubicBezTo>
                  <a:pt x="200" y="28"/>
                  <a:pt x="207" y="34"/>
                  <a:pt x="209" y="44"/>
                </a:cubicBezTo>
                <a:cubicBezTo>
                  <a:pt x="251" y="44"/>
                  <a:pt x="251" y="44"/>
                  <a:pt x="251" y="44"/>
                </a:cubicBezTo>
                <a:cubicBezTo>
                  <a:pt x="251" y="41"/>
                  <a:pt x="251" y="41"/>
                  <a:pt x="251" y="41"/>
                </a:cubicBezTo>
                <a:cubicBezTo>
                  <a:pt x="251" y="18"/>
                  <a:pt x="231" y="0"/>
                  <a:pt x="188" y="0"/>
                </a:cubicBezTo>
                <a:cubicBezTo>
                  <a:pt x="142" y="0"/>
                  <a:pt x="125" y="23"/>
                  <a:pt x="125" y="56"/>
                </a:cubicBezTo>
                <a:cubicBezTo>
                  <a:pt x="125" y="56"/>
                  <a:pt x="125" y="57"/>
                  <a:pt x="125" y="58"/>
                </a:cubicBezTo>
                <a:cubicBezTo>
                  <a:pt x="119" y="51"/>
                  <a:pt x="108" y="47"/>
                  <a:pt x="90" y="44"/>
                </a:cubicBezTo>
                <a:cubicBezTo>
                  <a:pt x="63" y="40"/>
                  <a:pt x="63" y="40"/>
                  <a:pt x="63" y="40"/>
                </a:cubicBezTo>
                <a:cubicBezTo>
                  <a:pt x="53" y="39"/>
                  <a:pt x="46" y="38"/>
                  <a:pt x="46" y="33"/>
                </a:cubicBezTo>
                <a:cubicBezTo>
                  <a:pt x="46" y="28"/>
                  <a:pt x="50" y="24"/>
                  <a:pt x="61" y="24"/>
                </a:cubicBezTo>
                <a:cubicBezTo>
                  <a:pt x="73" y="24"/>
                  <a:pt x="80" y="29"/>
                  <a:pt x="80" y="36"/>
                </a:cubicBezTo>
                <a:cubicBezTo>
                  <a:pt x="123" y="36"/>
                  <a:pt x="123" y="36"/>
                  <a:pt x="123" y="36"/>
                </a:cubicBezTo>
                <a:cubicBezTo>
                  <a:pt x="123" y="34"/>
                  <a:pt x="123" y="34"/>
                  <a:pt x="123" y="34"/>
                </a:cubicBezTo>
                <a:cubicBezTo>
                  <a:pt x="123" y="13"/>
                  <a:pt x="103" y="0"/>
                  <a:pt x="63" y="0"/>
                </a:cubicBezTo>
                <a:cubicBezTo>
                  <a:pt x="21" y="0"/>
                  <a:pt x="3" y="15"/>
                  <a:pt x="3" y="36"/>
                </a:cubicBezTo>
                <a:cubicBezTo>
                  <a:pt x="3" y="53"/>
                  <a:pt x="14" y="62"/>
                  <a:pt x="39" y="66"/>
                </a:cubicBezTo>
                <a:cubicBezTo>
                  <a:pt x="70" y="70"/>
                  <a:pt x="70" y="70"/>
                  <a:pt x="70" y="70"/>
                </a:cubicBezTo>
                <a:cubicBezTo>
                  <a:pt x="80" y="72"/>
                  <a:pt x="84" y="74"/>
                  <a:pt x="84" y="78"/>
                </a:cubicBezTo>
                <a:cubicBezTo>
                  <a:pt x="84" y="84"/>
                  <a:pt x="78" y="87"/>
                  <a:pt x="66" y="87"/>
                </a:cubicBezTo>
                <a:cubicBezTo>
                  <a:pt x="52" y="87"/>
                  <a:pt x="45" y="81"/>
                  <a:pt x="45" y="73"/>
                </a:cubicBezTo>
                <a:cubicBezTo>
                  <a:pt x="0" y="73"/>
                  <a:pt x="0" y="73"/>
                  <a:pt x="0" y="73"/>
                </a:cubicBezTo>
                <a:cubicBezTo>
                  <a:pt x="0" y="75"/>
                  <a:pt x="0" y="75"/>
                  <a:pt x="0" y="75"/>
                </a:cubicBezTo>
                <a:cubicBezTo>
                  <a:pt x="0" y="98"/>
                  <a:pt x="22" y="111"/>
                  <a:pt x="64" y="111"/>
                </a:cubicBezTo>
                <a:cubicBezTo>
                  <a:pt x="103" y="111"/>
                  <a:pt x="126" y="103"/>
                  <a:pt x="129" y="81"/>
                </a:cubicBezTo>
                <a:cubicBezTo>
                  <a:pt x="137" y="100"/>
                  <a:pt x="156" y="112"/>
                  <a:pt x="188" y="112"/>
                </a:cubicBezTo>
                <a:cubicBezTo>
                  <a:pt x="213" y="112"/>
                  <a:pt x="228" y="105"/>
                  <a:pt x="236" y="94"/>
                </a:cubicBezTo>
                <a:cubicBezTo>
                  <a:pt x="231" y="107"/>
                  <a:pt x="231" y="107"/>
                  <a:pt x="231" y="107"/>
                </a:cubicBezTo>
                <a:cubicBezTo>
                  <a:pt x="271" y="107"/>
                  <a:pt x="271" y="107"/>
                  <a:pt x="271" y="107"/>
                </a:cubicBezTo>
                <a:cubicBezTo>
                  <a:pt x="277" y="92"/>
                  <a:pt x="277" y="92"/>
                  <a:pt x="277" y="92"/>
                </a:cubicBezTo>
                <a:cubicBezTo>
                  <a:pt x="326" y="92"/>
                  <a:pt x="326" y="92"/>
                  <a:pt x="326" y="92"/>
                </a:cubicBezTo>
                <a:cubicBezTo>
                  <a:pt x="332" y="107"/>
                  <a:pt x="332" y="107"/>
                  <a:pt x="332" y="107"/>
                </a:cubicBezTo>
                <a:cubicBezTo>
                  <a:pt x="365" y="107"/>
                  <a:pt x="365" y="107"/>
                  <a:pt x="365" y="107"/>
                </a:cubicBezTo>
                <a:cubicBezTo>
                  <a:pt x="373" y="107"/>
                  <a:pt x="373" y="107"/>
                  <a:pt x="373" y="107"/>
                </a:cubicBezTo>
                <a:cubicBezTo>
                  <a:pt x="404" y="107"/>
                  <a:pt x="404" y="107"/>
                  <a:pt x="404" y="107"/>
                </a:cubicBezTo>
                <a:cubicBezTo>
                  <a:pt x="404" y="48"/>
                  <a:pt x="404" y="48"/>
                  <a:pt x="404" y="48"/>
                </a:cubicBezTo>
                <a:lnTo>
                  <a:pt x="448" y="107"/>
                </a:lnTo>
                <a:close/>
                <a:moveTo>
                  <a:pt x="619" y="65"/>
                </a:moveTo>
                <a:cubicBezTo>
                  <a:pt x="591" y="65"/>
                  <a:pt x="591" y="65"/>
                  <a:pt x="591" y="65"/>
                </a:cubicBezTo>
                <a:cubicBezTo>
                  <a:pt x="605" y="28"/>
                  <a:pt x="605" y="28"/>
                  <a:pt x="605" y="28"/>
                </a:cubicBezTo>
                <a:lnTo>
                  <a:pt x="619" y="65"/>
                </a:lnTo>
                <a:close/>
                <a:moveTo>
                  <a:pt x="676" y="107"/>
                </a:moveTo>
                <a:cubicBezTo>
                  <a:pt x="637" y="4"/>
                  <a:pt x="637" y="4"/>
                  <a:pt x="637" y="4"/>
                </a:cubicBezTo>
                <a:cubicBezTo>
                  <a:pt x="574" y="4"/>
                  <a:pt x="574" y="4"/>
                  <a:pt x="574" y="4"/>
                </a:cubicBezTo>
                <a:cubicBezTo>
                  <a:pt x="542" y="88"/>
                  <a:pt x="542" y="88"/>
                  <a:pt x="542" y="88"/>
                </a:cubicBezTo>
                <a:cubicBezTo>
                  <a:pt x="542" y="4"/>
                  <a:pt x="542" y="4"/>
                  <a:pt x="542" y="4"/>
                </a:cubicBezTo>
                <a:cubicBezTo>
                  <a:pt x="503" y="4"/>
                  <a:pt x="503" y="4"/>
                  <a:pt x="503" y="4"/>
                </a:cubicBezTo>
                <a:cubicBezTo>
                  <a:pt x="503" y="107"/>
                  <a:pt x="503" y="107"/>
                  <a:pt x="503" y="107"/>
                </a:cubicBezTo>
                <a:cubicBezTo>
                  <a:pt x="535" y="107"/>
                  <a:pt x="535" y="107"/>
                  <a:pt x="535" y="107"/>
                </a:cubicBezTo>
                <a:cubicBezTo>
                  <a:pt x="542" y="107"/>
                  <a:pt x="542" y="107"/>
                  <a:pt x="542" y="107"/>
                </a:cubicBezTo>
                <a:cubicBezTo>
                  <a:pt x="575" y="107"/>
                  <a:pt x="575" y="107"/>
                  <a:pt x="575" y="107"/>
                </a:cubicBezTo>
                <a:cubicBezTo>
                  <a:pt x="580" y="92"/>
                  <a:pt x="580" y="92"/>
                  <a:pt x="580" y="92"/>
                </a:cubicBezTo>
                <a:cubicBezTo>
                  <a:pt x="630" y="92"/>
                  <a:pt x="630" y="92"/>
                  <a:pt x="630" y="92"/>
                </a:cubicBezTo>
                <a:cubicBezTo>
                  <a:pt x="635" y="107"/>
                  <a:pt x="635" y="107"/>
                  <a:pt x="635" y="107"/>
                </a:cubicBezTo>
                <a:lnTo>
                  <a:pt x="676" y="10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2901494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Last Page/Chapter Divider">
    <p:spTree>
      <p:nvGrpSpPr>
        <p:cNvPr id="1" name=""/>
        <p:cNvGrpSpPr/>
        <p:nvPr/>
      </p:nvGrpSpPr>
      <p:grpSpPr>
        <a:xfrm>
          <a:off x="0" y="0"/>
          <a:ext cx="0" cy="0"/>
          <a:chOff x="0" y="0"/>
          <a:chExt cx="0" cy="0"/>
        </a:xfrm>
      </p:grpSpPr>
      <p:sp>
        <p:nvSpPr>
          <p:cNvPr id="7" name="TextBox 6"/>
          <p:cNvSpPr txBox="1"/>
          <p:nvPr/>
        </p:nvSpPr>
        <p:spPr>
          <a:xfrm>
            <a:off x="0" y="-135898"/>
            <a:ext cx="1335302" cy="123111"/>
          </a:xfrm>
          <a:prstGeom prst="rect">
            <a:avLst/>
          </a:prstGeom>
          <a:noFill/>
        </p:spPr>
        <p:txBody>
          <a:bodyPr wrap="none" lIns="0" tIns="0" rIns="0" bIns="0" rtlCol="0">
            <a:spAutoFit/>
          </a:bodyPr>
          <a:lstStyle/>
          <a:p>
            <a:r>
              <a:rPr lang="en-US" sz="800" b="1">
                <a:solidFill>
                  <a:schemeClr val="accent1"/>
                </a:solidFill>
              </a:rPr>
              <a:t>Last Page/Chapter Divider</a:t>
            </a:r>
          </a:p>
        </p:txBody>
      </p:sp>
      <p:pic>
        <p:nvPicPr>
          <p:cNvPr id="5" name="ScaniaSymbolLar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933" y="1447796"/>
            <a:ext cx="6294133" cy="3547879"/>
          </a:xfrm>
          <a:prstGeom prst="rect">
            <a:avLst/>
          </a:prstGeom>
        </p:spPr>
      </p:pic>
    </p:spTree>
    <p:extLst>
      <p:ext uri="{BB962C8B-B14F-4D97-AF65-F5344CB8AC3E}">
        <p14:creationId xmlns:p14="http://schemas.microsoft.com/office/powerpoint/2010/main" val="116298053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sv-SE"/>
              <a:t>2 October 2019</a:t>
            </a:r>
            <a:endParaRPr lang="en-US"/>
          </a:p>
        </p:txBody>
      </p:sp>
      <p:sp>
        <p:nvSpPr>
          <p:cNvPr id="5" name="Footer Placeholder 4"/>
          <p:cNvSpPr>
            <a:spLocks noGrp="1"/>
          </p:cNvSpPr>
          <p:nvPr>
            <p:ph type="ftr" sz="quarter" idx="11"/>
          </p:nvPr>
        </p:nvSpPr>
        <p:spPr/>
        <p:txBody>
          <a:bodyPr/>
          <a:lstStyle/>
          <a:p>
            <a:r>
              <a:rPr lang="en-US"/>
              <a:t>Info class internal Department / Name / Subject</a:t>
            </a:r>
          </a:p>
        </p:txBody>
      </p:sp>
      <p:sp>
        <p:nvSpPr>
          <p:cNvPr id="6" name="Slide Number Placeholder 5"/>
          <p:cNvSpPr>
            <a:spLocks noGrp="1"/>
          </p:cNvSpPr>
          <p:nvPr>
            <p:ph type="sldNum" sz="quarter" idx="12"/>
          </p:nvPr>
        </p:nvSpPr>
        <p:spPr/>
        <p:txBody>
          <a:bodyPr/>
          <a:lstStyle/>
          <a:p>
            <a:fld id="{0183C6E6-4335-4428-AB21-BBACF8148F3A}" type="slidenum">
              <a:rPr lang="en-US" smtClean="0"/>
              <a:t>‹#›</a:t>
            </a:fld>
            <a:endParaRPr lang="en-US"/>
          </a:p>
        </p:txBody>
      </p:sp>
      <p:sp>
        <p:nvSpPr>
          <p:cNvPr id="7" name="Title 6"/>
          <p:cNvSpPr>
            <a:spLocks noGrp="1"/>
          </p:cNvSpPr>
          <p:nvPr>
            <p:ph type="title" hasCustomPrompt="1"/>
          </p:nvPr>
        </p:nvSpPr>
        <p:spPr/>
        <p:txBody>
          <a:bodyPr/>
          <a:lstStyle/>
          <a:p>
            <a:r>
              <a:rPr lang="en-US"/>
              <a:t>Click to add title</a:t>
            </a:r>
          </a:p>
        </p:txBody>
      </p:sp>
    </p:spTree>
    <p:extLst>
      <p:ext uri="{BB962C8B-B14F-4D97-AF65-F5344CB8AC3E}">
        <p14:creationId xmlns:p14="http://schemas.microsoft.com/office/powerpoint/2010/main" val="349438399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Grey">
    <p:bg>
      <p:bgPr>
        <a:solidFill>
          <a:srgbClr val="53565A"/>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5938" y="2646947"/>
            <a:ext cx="10152062" cy="2310064"/>
          </a:xfrm>
        </p:spPr>
        <p:txBody>
          <a:bodyPr anchor="t"/>
          <a:lstStyle>
            <a:lvl1pPr algn="l">
              <a:defRPr sz="6000">
                <a:solidFill>
                  <a:schemeClr val="bg1"/>
                </a:solidFill>
                <a:latin typeface="+mj-lt"/>
              </a:defRPr>
            </a:lvl1pPr>
          </a:lstStyle>
          <a:p>
            <a:r>
              <a:rPr lang="en-US"/>
              <a:t>Click to add title</a:t>
            </a:r>
          </a:p>
        </p:txBody>
      </p:sp>
      <p:sp>
        <p:nvSpPr>
          <p:cNvPr id="3" name="Subtitle 2"/>
          <p:cNvSpPr>
            <a:spLocks noGrp="1"/>
          </p:cNvSpPr>
          <p:nvPr>
            <p:ph type="subTitle" idx="1" hasCustomPrompt="1"/>
          </p:nvPr>
        </p:nvSpPr>
        <p:spPr>
          <a:xfrm>
            <a:off x="515939" y="1412875"/>
            <a:ext cx="10152062" cy="1075642"/>
          </a:xfrm>
        </p:spPr>
        <p:txBody>
          <a:bodyPr anchor="b">
            <a:noAutofit/>
          </a:bodyPr>
          <a:lstStyle>
            <a:lvl1pPr marL="0" indent="0" algn="l">
              <a:buNone/>
              <a:defRPr sz="1500">
                <a:solidFill>
                  <a:schemeClr val="bg1"/>
                </a:solidFill>
                <a:latin typeface="Scania Office Headline" panose="00000505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Your name</a:t>
            </a:r>
          </a:p>
        </p:txBody>
      </p:sp>
      <p:sp>
        <p:nvSpPr>
          <p:cNvPr id="7" name="ScaniaWordmark"/>
          <p:cNvSpPr>
            <a:spLocks noEditPoints="1"/>
          </p:cNvSpPr>
          <p:nvPr/>
        </p:nvSpPr>
        <p:spPr bwMode="auto">
          <a:xfrm>
            <a:off x="9852144" y="6215608"/>
            <a:ext cx="2026167" cy="343475"/>
          </a:xfrm>
          <a:custGeom>
            <a:avLst/>
            <a:gdLst>
              <a:gd name="T0" fmla="*/ 287 w 676"/>
              <a:gd name="T1" fmla="*/ 65 h 112"/>
              <a:gd name="T2" fmla="*/ 316 w 676"/>
              <a:gd name="T3" fmla="*/ 65 h 112"/>
              <a:gd name="T4" fmla="*/ 493 w 676"/>
              <a:gd name="T5" fmla="*/ 107 h 112"/>
              <a:gd name="T6" fmla="*/ 455 w 676"/>
              <a:gd name="T7" fmla="*/ 4 h 112"/>
              <a:gd name="T8" fmla="*/ 414 w 676"/>
              <a:gd name="T9" fmla="*/ 4 h 112"/>
              <a:gd name="T10" fmla="*/ 365 w 676"/>
              <a:gd name="T11" fmla="*/ 88 h 112"/>
              <a:gd name="T12" fmla="*/ 271 w 676"/>
              <a:gd name="T13" fmla="*/ 4 h 112"/>
              <a:gd name="T14" fmla="*/ 209 w 676"/>
              <a:gd name="T15" fmla="*/ 65 h 112"/>
              <a:gd name="T16" fmla="*/ 166 w 676"/>
              <a:gd name="T17" fmla="*/ 56 h 112"/>
              <a:gd name="T18" fmla="*/ 209 w 676"/>
              <a:gd name="T19" fmla="*/ 44 h 112"/>
              <a:gd name="T20" fmla="*/ 251 w 676"/>
              <a:gd name="T21" fmla="*/ 41 h 112"/>
              <a:gd name="T22" fmla="*/ 125 w 676"/>
              <a:gd name="T23" fmla="*/ 56 h 112"/>
              <a:gd name="T24" fmla="*/ 90 w 676"/>
              <a:gd name="T25" fmla="*/ 44 h 112"/>
              <a:gd name="T26" fmla="*/ 46 w 676"/>
              <a:gd name="T27" fmla="*/ 33 h 112"/>
              <a:gd name="T28" fmla="*/ 80 w 676"/>
              <a:gd name="T29" fmla="*/ 36 h 112"/>
              <a:gd name="T30" fmla="*/ 123 w 676"/>
              <a:gd name="T31" fmla="*/ 34 h 112"/>
              <a:gd name="T32" fmla="*/ 3 w 676"/>
              <a:gd name="T33" fmla="*/ 36 h 112"/>
              <a:gd name="T34" fmla="*/ 70 w 676"/>
              <a:gd name="T35" fmla="*/ 70 h 112"/>
              <a:gd name="T36" fmla="*/ 66 w 676"/>
              <a:gd name="T37" fmla="*/ 87 h 112"/>
              <a:gd name="T38" fmla="*/ 0 w 676"/>
              <a:gd name="T39" fmla="*/ 73 h 112"/>
              <a:gd name="T40" fmla="*/ 64 w 676"/>
              <a:gd name="T41" fmla="*/ 111 h 112"/>
              <a:gd name="T42" fmla="*/ 188 w 676"/>
              <a:gd name="T43" fmla="*/ 112 h 112"/>
              <a:gd name="T44" fmla="*/ 231 w 676"/>
              <a:gd name="T45" fmla="*/ 107 h 112"/>
              <a:gd name="T46" fmla="*/ 277 w 676"/>
              <a:gd name="T47" fmla="*/ 92 h 112"/>
              <a:gd name="T48" fmla="*/ 332 w 676"/>
              <a:gd name="T49" fmla="*/ 107 h 112"/>
              <a:gd name="T50" fmla="*/ 373 w 676"/>
              <a:gd name="T51" fmla="*/ 107 h 112"/>
              <a:gd name="T52" fmla="*/ 404 w 676"/>
              <a:gd name="T53" fmla="*/ 48 h 112"/>
              <a:gd name="T54" fmla="*/ 619 w 676"/>
              <a:gd name="T55" fmla="*/ 65 h 112"/>
              <a:gd name="T56" fmla="*/ 605 w 676"/>
              <a:gd name="T57" fmla="*/ 28 h 112"/>
              <a:gd name="T58" fmla="*/ 676 w 676"/>
              <a:gd name="T59" fmla="*/ 107 h 112"/>
              <a:gd name="T60" fmla="*/ 574 w 676"/>
              <a:gd name="T61" fmla="*/ 4 h 112"/>
              <a:gd name="T62" fmla="*/ 542 w 676"/>
              <a:gd name="T63" fmla="*/ 4 h 112"/>
              <a:gd name="T64" fmla="*/ 503 w 676"/>
              <a:gd name="T65" fmla="*/ 107 h 112"/>
              <a:gd name="T66" fmla="*/ 542 w 676"/>
              <a:gd name="T67" fmla="*/ 107 h 112"/>
              <a:gd name="T68" fmla="*/ 580 w 676"/>
              <a:gd name="T69" fmla="*/ 92 h 112"/>
              <a:gd name="T70" fmla="*/ 635 w 676"/>
              <a:gd name="T71"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6" h="112">
                <a:moveTo>
                  <a:pt x="316" y="65"/>
                </a:moveTo>
                <a:cubicBezTo>
                  <a:pt x="287" y="65"/>
                  <a:pt x="287" y="65"/>
                  <a:pt x="287" y="65"/>
                </a:cubicBezTo>
                <a:cubicBezTo>
                  <a:pt x="302" y="28"/>
                  <a:pt x="302" y="28"/>
                  <a:pt x="302" y="28"/>
                </a:cubicBezTo>
                <a:lnTo>
                  <a:pt x="316" y="65"/>
                </a:lnTo>
                <a:close/>
                <a:moveTo>
                  <a:pt x="448" y="107"/>
                </a:moveTo>
                <a:cubicBezTo>
                  <a:pt x="493" y="107"/>
                  <a:pt x="493" y="107"/>
                  <a:pt x="493" y="107"/>
                </a:cubicBezTo>
                <a:cubicBezTo>
                  <a:pt x="493" y="4"/>
                  <a:pt x="493" y="4"/>
                  <a:pt x="493" y="4"/>
                </a:cubicBezTo>
                <a:cubicBezTo>
                  <a:pt x="455" y="4"/>
                  <a:pt x="455" y="4"/>
                  <a:pt x="455" y="4"/>
                </a:cubicBezTo>
                <a:cubicBezTo>
                  <a:pt x="455" y="58"/>
                  <a:pt x="455" y="58"/>
                  <a:pt x="455" y="58"/>
                </a:cubicBezTo>
                <a:cubicBezTo>
                  <a:pt x="414" y="4"/>
                  <a:pt x="414" y="4"/>
                  <a:pt x="414" y="4"/>
                </a:cubicBezTo>
                <a:cubicBezTo>
                  <a:pt x="365" y="4"/>
                  <a:pt x="365" y="4"/>
                  <a:pt x="365" y="4"/>
                </a:cubicBezTo>
                <a:cubicBezTo>
                  <a:pt x="365" y="88"/>
                  <a:pt x="365" y="88"/>
                  <a:pt x="365" y="88"/>
                </a:cubicBezTo>
                <a:cubicBezTo>
                  <a:pt x="333" y="4"/>
                  <a:pt x="333" y="4"/>
                  <a:pt x="333" y="4"/>
                </a:cubicBezTo>
                <a:cubicBezTo>
                  <a:pt x="271" y="4"/>
                  <a:pt x="271" y="4"/>
                  <a:pt x="271" y="4"/>
                </a:cubicBezTo>
                <a:cubicBezTo>
                  <a:pt x="247" y="65"/>
                  <a:pt x="247" y="65"/>
                  <a:pt x="247" y="65"/>
                </a:cubicBezTo>
                <a:cubicBezTo>
                  <a:pt x="209" y="65"/>
                  <a:pt x="209" y="65"/>
                  <a:pt x="209" y="65"/>
                </a:cubicBezTo>
                <a:cubicBezTo>
                  <a:pt x="207" y="77"/>
                  <a:pt x="200" y="83"/>
                  <a:pt x="188" y="83"/>
                </a:cubicBezTo>
                <a:cubicBezTo>
                  <a:pt x="174" y="83"/>
                  <a:pt x="166" y="73"/>
                  <a:pt x="166" y="56"/>
                </a:cubicBezTo>
                <a:cubicBezTo>
                  <a:pt x="166" y="39"/>
                  <a:pt x="174" y="28"/>
                  <a:pt x="188" y="28"/>
                </a:cubicBezTo>
                <a:cubicBezTo>
                  <a:pt x="200" y="28"/>
                  <a:pt x="207" y="34"/>
                  <a:pt x="209" y="44"/>
                </a:cubicBezTo>
                <a:cubicBezTo>
                  <a:pt x="251" y="44"/>
                  <a:pt x="251" y="44"/>
                  <a:pt x="251" y="44"/>
                </a:cubicBezTo>
                <a:cubicBezTo>
                  <a:pt x="251" y="41"/>
                  <a:pt x="251" y="41"/>
                  <a:pt x="251" y="41"/>
                </a:cubicBezTo>
                <a:cubicBezTo>
                  <a:pt x="251" y="18"/>
                  <a:pt x="231" y="0"/>
                  <a:pt x="188" y="0"/>
                </a:cubicBezTo>
                <a:cubicBezTo>
                  <a:pt x="142" y="0"/>
                  <a:pt x="125" y="23"/>
                  <a:pt x="125" y="56"/>
                </a:cubicBezTo>
                <a:cubicBezTo>
                  <a:pt x="125" y="56"/>
                  <a:pt x="125" y="57"/>
                  <a:pt x="125" y="58"/>
                </a:cubicBezTo>
                <a:cubicBezTo>
                  <a:pt x="119" y="51"/>
                  <a:pt x="108" y="47"/>
                  <a:pt x="90" y="44"/>
                </a:cubicBezTo>
                <a:cubicBezTo>
                  <a:pt x="63" y="40"/>
                  <a:pt x="63" y="40"/>
                  <a:pt x="63" y="40"/>
                </a:cubicBezTo>
                <a:cubicBezTo>
                  <a:pt x="53" y="39"/>
                  <a:pt x="46" y="38"/>
                  <a:pt x="46" y="33"/>
                </a:cubicBezTo>
                <a:cubicBezTo>
                  <a:pt x="46" y="28"/>
                  <a:pt x="50" y="24"/>
                  <a:pt x="61" y="24"/>
                </a:cubicBezTo>
                <a:cubicBezTo>
                  <a:pt x="73" y="24"/>
                  <a:pt x="80" y="29"/>
                  <a:pt x="80" y="36"/>
                </a:cubicBezTo>
                <a:cubicBezTo>
                  <a:pt x="123" y="36"/>
                  <a:pt x="123" y="36"/>
                  <a:pt x="123" y="36"/>
                </a:cubicBezTo>
                <a:cubicBezTo>
                  <a:pt x="123" y="34"/>
                  <a:pt x="123" y="34"/>
                  <a:pt x="123" y="34"/>
                </a:cubicBezTo>
                <a:cubicBezTo>
                  <a:pt x="123" y="13"/>
                  <a:pt x="103" y="0"/>
                  <a:pt x="63" y="0"/>
                </a:cubicBezTo>
                <a:cubicBezTo>
                  <a:pt x="21" y="0"/>
                  <a:pt x="3" y="15"/>
                  <a:pt x="3" y="36"/>
                </a:cubicBezTo>
                <a:cubicBezTo>
                  <a:pt x="3" y="53"/>
                  <a:pt x="14" y="62"/>
                  <a:pt x="39" y="66"/>
                </a:cubicBezTo>
                <a:cubicBezTo>
                  <a:pt x="70" y="70"/>
                  <a:pt x="70" y="70"/>
                  <a:pt x="70" y="70"/>
                </a:cubicBezTo>
                <a:cubicBezTo>
                  <a:pt x="80" y="72"/>
                  <a:pt x="84" y="74"/>
                  <a:pt x="84" y="78"/>
                </a:cubicBezTo>
                <a:cubicBezTo>
                  <a:pt x="84" y="84"/>
                  <a:pt x="78" y="87"/>
                  <a:pt x="66" y="87"/>
                </a:cubicBezTo>
                <a:cubicBezTo>
                  <a:pt x="52" y="87"/>
                  <a:pt x="45" y="81"/>
                  <a:pt x="45" y="73"/>
                </a:cubicBezTo>
                <a:cubicBezTo>
                  <a:pt x="0" y="73"/>
                  <a:pt x="0" y="73"/>
                  <a:pt x="0" y="73"/>
                </a:cubicBezTo>
                <a:cubicBezTo>
                  <a:pt x="0" y="75"/>
                  <a:pt x="0" y="75"/>
                  <a:pt x="0" y="75"/>
                </a:cubicBezTo>
                <a:cubicBezTo>
                  <a:pt x="0" y="98"/>
                  <a:pt x="22" y="111"/>
                  <a:pt x="64" y="111"/>
                </a:cubicBezTo>
                <a:cubicBezTo>
                  <a:pt x="103" y="111"/>
                  <a:pt x="126" y="103"/>
                  <a:pt x="129" y="81"/>
                </a:cubicBezTo>
                <a:cubicBezTo>
                  <a:pt x="137" y="100"/>
                  <a:pt x="156" y="112"/>
                  <a:pt x="188" y="112"/>
                </a:cubicBezTo>
                <a:cubicBezTo>
                  <a:pt x="213" y="112"/>
                  <a:pt x="228" y="105"/>
                  <a:pt x="236" y="94"/>
                </a:cubicBezTo>
                <a:cubicBezTo>
                  <a:pt x="231" y="107"/>
                  <a:pt x="231" y="107"/>
                  <a:pt x="231" y="107"/>
                </a:cubicBezTo>
                <a:cubicBezTo>
                  <a:pt x="271" y="107"/>
                  <a:pt x="271" y="107"/>
                  <a:pt x="271" y="107"/>
                </a:cubicBezTo>
                <a:cubicBezTo>
                  <a:pt x="277" y="92"/>
                  <a:pt x="277" y="92"/>
                  <a:pt x="277" y="92"/>
                </a:cubicBezTo>
                <a:cubicBezTo>
                  <a:pt x="326" y="92"/>
                  <a:pt x="326" y="92"/>
                  <a:pt x="326" y="92"/>
                </a:cubicBezTo>
                <a:cubicBezTo>
                  <a:pt x="332" y="107"/>
                  <a:pt x="332" y="107"/>
                  <a:pt x="332" y="107"/>
                </a:cubicBezTo>
                <a:cubicBezTo>
                  <a:pt x="365" y="107"/>
                  <a:pt x="365" y="107"/>
                  <a:pt x="365" y="107"/>
                </a:cubicBezTo>
                <a:cubicBezTo>
                  <a:pt x="373" y="107"/>
                  <a:pt x="373" y="107"/>
                  <a:pt x="373" y="107"/>
                </a:cubicBezTo>
                <a:cubicBezTo>
                  <a:pt x="404" y="107"/>
                  <a:pt x="404" y="107"/>
                  <a:pt x="404" y="107"/>
                </a:cubicBezTo>
                <a:cubicBezTo>
                  <a:pt x="404" y="48"/>
                  <a:pt x="404" y="48"/>
                  <a:pt x="404" y="48"/>
                </a:cubicBezTo>
                <a:lnTo>
                  <a:pt x="448" y="107"/>
                </a:lnTo>
                <a:close/>
                <a:moveTo>
                  <a:pt x="619" y="65"/>
                </a:moveTo>
                <a:cubicBezTo>
                  <a:pt x="591" y="65"/>
                  <a:pt x="591" y="65"/>
                  <a:pt x="591" y="65"/>
                </a:cubicBezTo>
                <a:cubicBezTo>
                  <a:pt x="605" y="28"/>
                  <a:pt x="605" y="28"/>
                  <a:pt x="605" y="28"/>
                </a:cubicBezTo>
                <a:lnTo>
                  <a:pt x="619" y="65"/>
                </a:lnTo>
                <a:close/>
                <a:moveTo>
                  <a:pt x="676" y="107"/>
                </a:moveTo>
                <a:cubicBezTo>
                  <a:pt x="637" y="4"/>
                  <a:pt x="637" y="4"/>
                  <a:pt x="637" y="4"/>
                </a:cubicBezTo>
                <a:cubicBezTo>
                  <a:pt x="574" y="4"/>
                  <a:pt x="574" y="4"/>
                  <a:pt x="574" y="4"/>
                </a:cubicBezTo>
                <a:cubicBezTo>
                  <a:pt x="542" y="88"/>
                  <a:pt x="542" y="88"/>
                  <a:pt x="542" y="88"/>
                </a:cubicBezTo>
                <a:cubicBezTo>
                  <a:pt x="542" y="4"/>
                  <a:pt x="542" y="4"/>
                  <a:pt x="542" y="4"/>
                </a:cubicBezTo>
                <a:cubicBezTo>
                  <a:pt x="503" y="4"/>
                  <a:pt x="503" y="4"/>
                  <a:pt x="503" y="4"/>
                </a:cubicBezTo>
                <a:cubicBezTo>
                  <a:pt x="503" y="107"/>
                  <a:pt x="503" y="107"/>
                  <a:pt x="503" y="107"/>
                </a:cubicBezTo>
                <a:cubicBezTo>
                  <a:pt x="535" y="107"/>
                  <a:pt x="535" y="107"/>
                  <a:pt x="535" y="107"/>
                </a:cubicBezTo>
                <a:cubicBezTo>
                  <a:pt x="542" y="107"/>
                  <a:pt x="542" y="107"/>
                  <a:pt x="542" y="107"/>
                </a:cubicBezTo>
                <a:cubicBezTo>
                  <a:pt x="575" y="107"/>
                  <a:pt x="575" y="107"/>
                  <a:pt x="575" y="107"/>
                </a:cubicBezTo>
                <a:cubicBezTo>
                  <a:pt x="580" y="92"/>
                  <a:pt x="580" y="92"/>
                  <a:pt x="580" y="92"/>
                </a:cubicBezTo>
                <a:cubicBezTo>
                  <a:pt x="630" y="92"/>
                  <a:pt x="630" y="92"/>
                  <a:pt x="630" y="92"/>
                </a:cubicBezTo>
                <a:cubicBezTo>
                  <a:pt x="635" y="107"/>
                  <a:pt x="635" y="107"/>
                  <a:pt x="635" y="107"/>
                </a:cubicBezTo>
                <a:lnTo>
                  <a:pt x="676" y="10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0" y="-135898"/>
            <a:ext cx="841577" cy="123111"/>
          </a:xfrm>
          <a:prstGeom prst="rect">
            <a:avLst/>
          </a:prstGeom>
          <a:noFill/>
        </p:spPr>
        <p:txBody>
          <a:bodyPr wrap="none" lIns="0" tIns="0" rIns="0" bIns="0" rtlCol="0">
            <a:spAutoFit/>
          </a:bodyPr>
          <a:lstStyle/>
          <a:p>
            <a:r>
              <a:rPr lang="en-US" sz="800" b="1">
                <a:solidFill>
                  <a:schemeClr val="accent1"/>
                </a:solidFill>
              </a:rPr>
              <a:t>Title Slide - Grey</a:t>
            </a:r>
          </a:p>
        </p:txBody>
      </p:sp>
      <p:pic>
        <p:nvPicPr>
          <p:cNvPr id="6"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105139110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Image">
    <p:bg>
      <p:bgPr>
        <a:solidFill>
          <a:srgbClr val="C8C9C7"/>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12192000" cy="6858000"/>
          </a:xfrm>
          <a:noFill/>
        </p:spPr>
        <p:txBody>
          <a:bodyPr tIns="180000">
            <a:normAutofit/>
          </a:bodyPr>
          <a:lstStyle>
            <a:lvl1pPr marL="0" indent="0" algn="ctr">
              <a:buNone/>
              <a:defRPr sz="1000" baseline="0"/>
            </a:lvl1pPr>
          </a:lstStyle>
          <a:p>
            <a:r>
              <a:rPr lang="en-US"/>
              <a:t>Select the image Placeholder and use an image from Scania Image Bank</a:t>
            </a:r>
          </a:p>
        </p:txBody>
      </p:sp>
      <p:sp>
        <p:nvSpPr>
          <p:cNvPr id="2" name="Title 1"/>
          <p:cNvSpPr>
            <a:spLocks noGrp="1"/>
          </p:cNvSpPr>
          <p:nvPr>
            <p:ph type="ctrTitle" hasCustomPrompt="1"/>
          </p:nvPr>
        </p:nvSpPr>
        <p:spPr>
          <a:xfrm>
            <a:off x="515938" y="2646947"/>
            <a:ext cx="10152062" cy="2310064"/>
          </a:xfrm>
        </p:spPr>
        <p:txBody>
          <a:bodyPr anchor="t"/>
          <a:lstStyle>
            <a:lvl1pPr algn="l">
              <a:defRPr sz="6000">
                <a:solidFill>
                  <a:schemeClr val="bg1"/>
                </a:solidFill>
                <a:latin typeface="+mj-lt"/>
              </a:defRPr>
            </a:lvl1pPr>
          </a:lstStyle>
          <a:p>
            <a:r>
              <a:rPr lang="en-US"/>
              <a:t>Click to add title</a:t>
            </a:r>
          </a:p>
        </p:txBody>
      </p:sp>
      <p:sp>
        <p:nvSpPr>
          <p:cNvPr id="3" name="Subtitle 2"/>
          <p:cNvSpPr>
            <a:spLocks noGrp="1"/>
          </p:cNvSpPr>
          <p:nvPr>
            <p:ph type="subTitle" idx="1" hasCustomPrompt="1"/>
          </p:nvPr>
        </p:nvSpPr>
        <p:spPr>
          <a:xfrm>
            <a:off x="515939" y="1412875"/>
            <a:ext cx="10152062" cy="1075642"/>
          </a:xfrm>
        </p:spPr>
        <p:txBody>
          <a:bodyPr anchor="b">
            <a:noAutofit/>
          </a:bodyPr>
          <a:lstStyle>
            <a:lvl1pPr marL="0" indent="0" algn="l">
              <a:buNone/>
              <a:defRPr sz="1500">
                <a:solidFill>
                  <a:schemeClr val="bg1"/>
                </a:solidFill>
                <a:latin typeface="Scania Office Headline" panose="00000505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Your name</a:t>
            </a:r>
          </a:p>
        </p:txBody>
      </p:sp>
      <p:sp>
        <p:nvSpPr>
          <p:cNvPr id="9" name="ScaniaWordmark"/>
          <p:cNvSpPr>
            <a:spLocks noEditPoints="1"/>
          </p:cNvSpPr>
          <p:nvPr/>
        </p:nvSpPr>
        <p:spPr bwMode="auto">
          <a:xfrm>
            <a:off x="9852144" y="6215608"/>
            <a:ext cx="2026167" cy="343475"/>
          </a:xfrm>
          <a:custGeom>
            <a:avLst/>
            <a:gdLst>
              <a:gd name="T0" fmla="*/ 287 w 676"/>
              <a:gd name="T1" fmla="*/ 65 h 112"/>
              <a:gd name="T2" fmla="*/ 316 w 676"/>
              <a:gd name="T3" fmla="*/ 65 h 112"/>
              <a:gd name="T4" fmla="*/ 493 w 676"/>
              <a:gd name="T5" fmla="*/ 107 h 112"/>
              <a:gd name="T6" fmla="*/ 455 w 676"/>
              <a:gd name="T7" fmla="*/ 4 h 112"/>
              <a:gd name="T8" fmla="*/ 414 w 676"/>
              <a:gd name="T9" fmla="*/ 4 h 112"/>
              <a:gd name="T10" fmla="*/ 365 w 676"/>
              <a:gd name="T11" fmla="*/ 88 h 112"/>
              <a:gd name="T12" fmla="*/ 271 w 676"/>
              <a:gd name="T13" fmla="*/ 4 h 112"/>
              <a:gd name="T14" fmla="*/ 209 w 676"/>
              <a:gd name="T15" fmla="*/ 65 h 112"/>
              <a:gd name="T16" fmla="*/ 166 w 676"/>
              <a:gd name="T17" fmla="*/ 56 h 112"/>
              <a:gd name="T18" fmla="*/ 209 w 676"/>
              <a:gd name="T19" fmla="*/ 44 h 112"/>
              <a:gd name="T20" fmla="*/ 251 w 676"/>
              <a:gd name="T21" fmla="*/ 41 h 112"/>
              <a:gd name="T22" fmla="*/ 125 w 676"/>
              <a:gd name="T23" fmla="*/ 56 h 112"/>
              <a:gd name="T24" fmla="*/ 90 w 676"/>
              <a:gd name="T25" fmla="*/ 44 h 112"/>
              <a:gd name="T26" fmla="*/ 46 w 676"/>
              <a:gd name="T27" fmla="*/ 33 h 112"/>
              <a:gd name="T28" fmla="*/ 80 w 676"/>
              <a:gd name="T29" fmla="*/ 36 h 112"/>
              <a:gd name="T30" fmla="*/ 123 w 676"/>
              <a:gd name="T31" fmla="*/ 34 h 112"/>
              <a:gd name="T32" fmla="*/ 3 w 676"/>
              <a:gd name="T33" fmla="*/ 36 h 112"/>
              <a:gd name="T34" fmla="*/ 70 w 676"/>
              <a:gd name="T35" fmla="*/ 70 h 112"/>
              <a:gd name="T36" fmla="*/ 66 w 676"/>
              <a:gd name="T37" fmla="*/ 87 h 112"/>
              <a:gd name="T38" fmla="*/ 0 w 676"/>
              <a:gd name="T39" fmla="*/ 73 h 112"/>
              <a:gd name="T40" fmla="*/ 64 w 676"/>
              <a:gd name="T41" fmla="*/ 111 h 112"/>
              <a:gd name="T42" fmla="*/ 188 w 676"/>
              <a:gd name="T43" fmla="*/ 112 h 112"/>
              <a:gd name="T44" fmla="*/ 231 w 676"/>
              <a:gd name="T45" fmla="*/ 107 h 112"/>
              <a:gd name="T46" fmla="*/ 277 w 676"/>
              <a:gd name="T47" fmla="*/ 92 h 112"/>
              <a:gd name="T48" fmla="*/ 332 w 676"/>
              <a:gd name="T49" fmla="*/ 107 h 112"/>
              <a:gd name="T50" fmla="*/ 373 w 676"/>
              <a:gd name="T51" fmla="*/ 107 h 112"/>
              <a:gd name="T52" fmla="*/ 404 w 676"/>
              <a:gd name="T53" fmla="*/ 48 h 112"/>
              <a:gd name="T54" fmla="*/ 619 w 676"/>
              <a:gd name="T55" fmla="*/ 65 h 112"/>
              <a:gd name="T56" fmla="*/ 605 w 676"/>
              <a:gd name="T57" fmla="*/ 28 h 112"/>
              <a:gd name="T58" fmla="*/ 676 w 676"/>
              <a:gd name="T59" fmla="*/ 107 h 112"/>
              <a:gd name="T60" fmla="*/ 574 w 676"/>
              <a:gd name="T61" fmla="*/ 4 h 112"/>
              <a:gd name="T62" fmla="*/ 542 w 676"/>
              <a:gd name="T63" fmla="*/ 4 h 112"/>
              <a:gd name="T64" fmla="*/ 503 w 676"/>
              <a:gd name="T65" fmla="*/ 107 h 112"/>
              <a:gd name="T66" fmla="*/ 542 w 676"/>
              <a:gd name="T67" fmla="*/ 107 h 112"/>
              <a:gd name="T68" fmla="*/ 580 w 676"/>
              <a:gd name="T69" fmla="*/ 92 h 112"/>
              <a:gd name="T70" fmla="*/ 635 w 676"/>
              <a:gd name="T71"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6" h="112">
                <a:moveTo>
                  <a:pt x="316" y="65"/>
                </a:moveTo>
                <a:cubicBezTo>
                  <a:pt x="287" y="65"/>
                  <a:pt x="287" y="65"/>
                  <a:pt x="287" y="65"/>
                </a:cubicBezTo>
                <a:cubicBezTo>
                  <a:pt x="302" y="28"/>
                  <a:pt x="302" y="28"/>
                  <a:pt x="302" y="28"/>
                </a:cubicBezTo>
                <a:lnTo>
                  <a:pt x="316" y="65"/>
                </a:lnTo>
                <a:close/>
                <a:moveTo>
                  <a:pt x="448" y="107"/>
                </a:moveTo>
                <a:cubicBezTo>
                  <a:pt x="493" y="107"/>
                  <a:pt x="493" y="107"/>
                  <a:pt x="493" y="107"/>
                </a:cubicBezTo>
                <a:cubicBezTo>
                  <a:pt x="493" y="4"/>
                  <a:pt x="493" y="4"/>
                  <a:pt x="493" y="4"/>
                </a:cubicBezTo>
                <a:cubicBezTo>
                  <a:pt x="455" y="4"/>
                  <a:pt x="455" y="4"/>
                  <a:pt x="455" y="4"/>
                </a:cubicBezTo>
                <a:cubicBezTo>
                  <a:pt x="455" y="58"/>
                  <a:pt x="455" y="58"/>
                  <a:pt x="455" y="58"/>
                </a:cubicBezTo>
                <a:cubicBezTo>
                  <a:pt x="414" y="4"/>
                  <a:pt x="414" y="4"/>
                  <a:pt x="414" y="4"/>
                </a:cubicBezTo>
                <a:cubicBezTo>
                  <a:pt x="365" y="4"/>
                  <a:pt x="365" y="4"/>
                  <a:pt x="365" y="4"/>
                </a:cubicBezTo>
                <a:cubicBezTo>
                  <a:pt x="365" y="88"/>
                  <a:pt x="365" y="88"/>
                  <a:pt x="365" y="88"/>
                </a:cubicBezTo>
                <a:cubicBezTo>
                  <a:pt x="333" y="4"/>
                  <a:pt x="333" y="4"/>
                  <a:pt x="333" y="4"/>
                </a:cubicBezTo>
                <a:cubicBezTo>
                  <a:pt x="271" y="4"/>
                  <a:pt x="271" y="4"/>
                  <a:pt x="271" y="4"/>
                </a:cubicBezTo>
                <a:cubicBezTo>
                  <a:pt x="247" y="65"/>
                  <a:pt x="247" y="65"/>
                  <a:pt x="247" y="65"/>
                </a:cubicBezTo>
                <a:cubicBezTo>
                  <a:pt x="209" y="65"/>
                  <a:pt x="209" y="65"/>
                  <a:pt x="209" y="65"/>
                </a:cubicBezTo>
                <a:cubicBezTo>
                  <a:pt x="207" y="77"/>
                  <a:pt x="200" y="83"/>
                  <a:pt x="188" y="83"/>
                </a:cubicBezTo>
                <a:cubicBezTo>
                  <a:pt x="174" y="83"/>
                  <a:pt x="166" y="73"/>
                  <a:pt x="166" y="56"/>
                </a:cubicBezTo>
                <a:cubicBezTo>
                  <a:pt x="166" y="39"/>
                  <a:pt x="174" y="28"/>
                  <a:pt x="188" y="28"/>
                </a:cubicBezTo>
                <a:cubicBezTo>
                  <a:pt x="200" y="28"/>
                  <a:pt x="207" y="34"/>
                  <a:pt x="209" y="44"/>
                </a:cubicBezTo>
                <a:cubicBezTo>
                  <a:pt x="251" y="44"/>
                  <a:pt x="251" y="44"/>
                  <a:pt x="251" y="44"/>
                </a:cubicBezTo>
                <a:cubicBezTo>
                  <a:pt x="251" y="41"/>
                  <a:pt x="251" y="41"/>
                  <a:pt x="251" y="41"/>
                </a:cubicBezTo>
                <a:cubicBezTo>
                  <a:pt x="251" y="18"/>
                  <a:pt x="231" y="0"/>
                  <a:pt x="188" y="0"/>
                </a:cubicBezTo>
                <a:cubicBezTo>
                  <a:pt x="142" y="0"/>
                  <a:pt x="125" y="23"/>
                  <a:pt x="125" y="56"/>
                </a:cubicBezTo>
                <a:cubicBezTo>
                  <a:pt x="125" y="56"/>
                  <a:pt x="125" y="57"/>
                  <a:pt x="125" y="58"/>
                </a:cubicBezTo>
                <a:cubicBezTo>
                  <a:pt x="119" y="51"/>
                  <a:pt x="108" y="47"/>
                  <a:pt x="90" y="44"/>
                </a:cubicBezTo>
                <a:cubicBezTo>
                  <a:pt x="63" y="40"/>
                  <a:pt x="63" y="40"/>
                  <a:pt x="63" y="40"/>
                </a:cubicBezTo>
                <a:cubicBezTo>
                  <a:pt x="53" y="39"/>
                  <a:pt x="46" y="38"/>
                  <a:pt x="46" y="33"/>
                </a:cubicBezTo>
                <a:cubicBezTo>
                  <a:pt x="46" y="28"/>
                  <a:pt x="50" y="24"/>
                  <a:pt x="61" y="24"/>
                </a:cubicBezTo>
                <a:cubicBezTo>
                  <a:pt x="73" y="24"/>
                  <a:pt x="80" y="29"/>
                  <a:pt x="80" y="36"/>
                </a:cubicBezTo>
                <a:cubicBezTo>
                  <a:pt x="123" y="36"/>
                  <a:pt x="123" y="36"/>
                  <a:pt x="123" y="36"/>
                </a:cubicBezTo>
                <a:cubicBezTo>
                  <a:pt x="123" y="34"/>
                  <a:pt x="123" y="34"/>
                  <a:pt x="123" y="34"/>
                </a:cubicBezTo>
                <a:cubicBezTo>
                  <a:pt x="123" y="13"/>
                  <a:pt x="103" y="0"/>
                  <a:pt x="63" y="0"/>
                </a:cubicBezTo>
                <a:cubicBezTo>
                  <a:pt x="21" y="0"/>
                  <a:pt x="3" y="15"/>
                  <a:pt x="3" y="36"/>
                </a:cubicBezTo>
                <a:cubicBezTo>
                  <a:pt x="3" y="53"/>
                  <a:pt x="14" y="62"/>
                  <a:pt x="39" y="66"/>
                </a:cubicBezTo>
                <a:cubicBezTo>
                  <a:pt x="70" y="70"/>
                  <a:pt x="70" y="70"/>
                  <a:pt x="70" y="70"/>
                </a:cubicBezTo>
                <a:cubicBezTo>
                  <a:pt x="80" y="72"/>
                  <a:pt x="84" y="74"/>
                  <a:pt x="84" y="78"/>
                </a:cubicBezTo>
                <a:cubicBezTo>
                  <a:pt x="84" y="84"/>
                  <a:pt x="78" y="87"/>
                  <a:pt x="66" y="87"/>
                </a:cubicBezTo>
                <a:cubicBezTo>
                  <a:pt x="52" y="87"/>
                  <a:pt x="45" y="81"/>
                  <a:pt x="45" y="73"/>
                </a:cubicBezTo>
                <a:cubicBezTo>
                  <a:pt x="0" y="73"/>
                  <a:pt x="0" y="73"/>
                  <a:pt x="0" y="73"/>
                </a:cubicBezTo>
                <a:cubicBezTo>
                  <a:pt x="0" y="75"/>
                  <a:pt x="0" y="75"/>
                  <a:pt x="0" y="75"/>
                </a:cubicBezTo>
                <a:cubicBezTo>
                  <a:pt x="0" y="98"/>
                  <a:pt x="22" y="111"/>
                  <a:pt x="64" y="111"/>
                </a:cubicBezTo>
                <a:cubicBezTo>
                  <a:pt x="103" y="111"/>
                  <a:pt x="126" y="103"/>
                  <a:pt x="129" y="81"/>
                </a:cubicBezTo>
                <a:cubicBezTo>
                  <a:pt x="137" y="100"/>
                  <a:pt x="156" y="112"/>
                  <a:pt x="188" y="112"/>
                </a:cubicBezTo>
                <a:cubicBezTo>
                  <a:pt x="213" y="112"/>
                  <a:pt x="228" y="105"/>
                  <a:pt x="236" y="94"/>
                </a:cubicBezTo>
                <a:cubicBezTo>
                  <a:pt x="231" y="107"/>
                  <a:pt x="231" y="107"/>
                  <a:pt x="231" y="107"/>
                </a:cubicBezTo>
                <a:cubicBezTo>
                  <a:pt x="271" y="107"/>
                  <a:pt x="271" y="107"/>
                  <a:pt x="271" y="107"/>
                </a:cubicBezTo>
                <a:cubicBezTo>
                  <a:pt x="277" y="92"/>
                  <a:pt x="277" y="92"/>
                  <a:pt x="277" y="92"/>
                </a:cubicBezTo>
                <a:cubicBezTo>
                  <a:pt x="326" y="92"/>
                  <a:pt x="326" y="92"/>
                  <a:pt x="326" y="92"/>
                </a:cubicBezTo>
                <a:cubicBezTo>
                  <a:pt x="332" y="107"/>
                  <a:pt x="332" y="107"/>
                  <a:pt x="332" y="107"/>
                </a:cubicBezTo>
                <a:cubicBezTo>
                  <a:pt x="365" y="107"/>
                  <a:pt x="365" y="107"/>
                  <a:pt x="365" y="107"/>
                </a:cubicBezTo>
                <a:cubicBezTo>
                  <a:pt x="373" y="107"/>
                  <a:pt x="373" y="107"/>
                  <a:pt x="373" y="107"/>
                </a:cubicBezTo>
                <a:cubicBezTo>
                  <a:pt x="404" y="107"/>
                  <a:pt x="404" y="107"/>
                  <a:pt x="404" y="107"/>
                </a:cubicBezTo>
                <a:cubicBezTo>
                  <a:pt x="404" y="48"/>
                  <a:pt x="404" y="48"/>
                  <a:pt x="404" y="48"/>
                </a:cubicBezTo>
                <a:lnTo>
                  <a:pt x="448" y="107"/>
                </a:lnTo>
                <a:close/>
                <a:moveTo>
                  <a:pt x="619" y="65"/>
                </a:moveTo>
                <a:cubicBezTo>
                  <a:pt x="591" y="65"/>
                  <a:pt x="591" y="65"/>
                  <a:pt x="591" y="65"/>
                </a:cubicBezTo>
                <a:cubicBezTo>
                  <a:pt x="605" y="28"/>
                  <a:pt x="605" y="28"/>
                  <a:pt x="605" y="28"/>
                </a:cubicBezTo>
                <a:lnTo>
                  <a:pt x="619" y="65"/>
                </a:lnTo>
                <a:close/>
                <a:moveTo>
                  <a:pt x="676" y="107"/>
                </a:moveTo>
                <a:cubicBezTo>
                  <a:pt x="637" y="4"/>
                  <a:pt x="637" y="4"/>
                  <a:pt x="637" y="4"/>
                </a:cubicBezTo>
                <a:cubicBezTo>
                  <a:pt x="574" y="4"/>
                  <a:pt x="574" y="4"/>
                  <a:pt x="574" y="4"/>
                </a:cubicBezTo>
                <a:cubicBezTo>
                  <a:pt x="542" y="88"/>
                  <a:pt x="542" y="88"/>
                  <a:pt x="542" y="88"/>
                </a:cubicBezTo>
                <a:cubicBezTo>
                  <a:pt x="542" y="4"/>
                  <a:pt x="542" y="4"/>
                  <a:pt x="542" y="4"/>
                </a:cubicBezTo>
                <a:cubicBezTo>
                  <a:pt x="503" y="4"/>
                  <a:pt x="503" y="4"/>
                  <a:pt x="503" y="4"/>
                </a:cubicBezTo>
                <a:cubicBezTo>
                  <a:pt x="503" y="107"/>
                  <a:pt x="503" y="107"/>
                  <a:pt x="503" y="107"/>
                </a:cubicBezTo>
                <a:cubicBezTo>
                  <a:pt x="535" y="107"/>
                  <a:pt x="535" y="107"/>
                  <a:pt x="535" y="107"/>
                </a:cubicBezTo>
                <a:cubicBezTo>
                  <a:pt x="542" y="107"/>
                  <a:pt x="542" y="107"/>
                  <a:pt x="542" y="107"/>
                </a:cubicBezTo>
                <a:cubicBezTo>
                  <a:pt x="575" y="107"/>
                  <a:pt x="575" y="107"/>
                  <a:pt x="575" y="107"/>
                </a:cubicBezTo>
                <a:cubicBezTo>
                  <a:pt x="580" y="92"/>
                  <a:pt x="580" y="92"/>
                  <a:pt x="580" y="92"/>
                </a:cubicBezTo>
                <a:cubicBezTo>
                  <a:pt x="630" y="92"/>
                  <a:pt x="630" y="92"/>
                  <a:pt x="630" y="92"/>
                </a:cubicBezTo>
                <a:cubicBezTo>
                  <a:pt x="635" y="107"/>
                  <a:pt x="635" y="107"/>
                  <a:pt x="635" y="107"/>
                </a:cubicBezTo>
                <a:lnTo>
                  <a:pt x="676" y="10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
        <p:nvSpPr>
          <p:cNvPr id="10" name="TextBox 9"/>
          <p:cNvSpPr txBox="1"/>
          <p:nvPr/>
        </p:nvSpPr>
        <p:spPr>
          <a:xfrm>
            <a:off x="0" y="-135898"/>
            <a:ext cx="913712" cy="123111"/>
          </a:xfrm>
          <a:prstGeom prst="rect">
            <a:avLst/>
          </a:prstGeom>
          <a:noFill/>
        </p:spPr>
        <p:txBody>
          <a:bodyPr wrap="none" lIns="0" tIns="0" rIns="0" bIns="0" rtlCol="0">
            <a:spAutoFit/>
          </a:bodyPr>
          <a:lstStyle/>
          <a:p>
            <a:r>
              <a:rPr lang="en-US" sz="800" b="1">
                <a:solidFill>
                  <a:schemeClr val="accent1"/>
                </a:solidFill>
              </a:rPr>
              <a:t>Title Slide - Image</a:t>
            </a:r>
          </a:p>
        </p:txBody>
      </p:sp>
    </p:spTree>
    <p:extLst>
      <p:ext uri="{BB962C8B-B14F-4D97-AF65-F5344CB8AC3E}">
        <p14:creationId xmlns:p14="http://schemas.microsoft.com/office/powerpoint/2010/main" val="217395658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ubrik och innehål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sv-SE"/>
              <a:t>2 October 2019</a:t>
            </a:r>
            <a:endParaRPr lang="en-US"/>
          </a:p>
        </p:txBody>
      </p:sp>
      <p:sp>
        <p:nvSpPr>
          <p:cNvPr id="5" name="Footer Placeholder 4"/>
          <p:cNvSpPr>
            <a:spLocks noGrp="1"/>
          </p:cNvSpPr>
          <p:nvPr>
            <p:ph type="ftr" sz="quarter" idx="11"/>
          </p:nvPr>
        </p:nvSpPr>
        <p:spPr/>
        <p:txBody>
          <a:bodyPr/>
          <a:lstStyle/>
          <a:p>
            <a:r>
              <a:rPr lang="en-US"/>
              <a:t>Info class internal Department / Name / Subject</a:t>
            </a:r>
          </a:p>
        </p:txBody>
      </p:sp>
      <p:sp>
        <p:nvSpPr>
          <p:cNvPr id="6" name="Slide Number Placeholder 5"/>
          <p:cNvSpPr>
            <a:spLocks noGrp="1"/>
          </p:cNvSpPr>
          <p:nvPr>
            <p:ph type="sldNum" sz="quarter" idx="12"/>
          </p:nvPr>
        </p:nvSpPr>
        <p:spPr/>
        <p:txBody>
          <a:bodyPr/>
          <a:lstStyle/>
          <a:p>
            <a:fld id="{0183C6E6-4335-4428-AB21-BBACF8148F3A}" type="slidenum">
              <a:rPr lang="en-US" smtClean="0"/>
              <a:pPr/>
              <a:t>‹#›</a:t>
            </a:fld>
            <a:endParaRPr lang="en-US"/>
          </a:p>
        </p:txBody>
      </p:sp>
      <p:sp>
        <p:nvSpPr>
          <p:cNvPr id="7" name="Title 6"/>
          <p:cNvSpPr>
            <a:spLocks noGrp="1"/>
          </p:cNvSpPr>
          <p:nvPr>
            <p:ph type="title" hasCustomPrompt="1"/>
          </p:nvPr>
        </p:nvSpPr>
        <p:spPr/>
        <p:txBody>
          <a:bodyPr/>
          <a:lstStyle/>
          <a:p>
            <a:r>
              <a:rPr lang="en-US"/>
              <a:t>Click to add title</a:t>
            </a:r>
          </a:p>
        </p:txBody>
      </p:sp>
      <p:sp>
        <p:nvSpPr>
          <p:cNvPr id="9" name="TextBox 8"/>
          <p:cNvSpPr txBox="1"/>
          <p:nvPr/>
        </p:nvSpPr>
        <p:spPr>
          <a:xfrm>
            <a:off x="0" y="-135898"/>
            <a:ext cx="876843" cy="123111"/>
          </a:xfrm>
          <a:prstGeom prst="rect">
            <a:avLst/>
          </a:prstGeom>
          <a:noFill/>
        </p:spPr>
        <p:txBody>
          <a:bodyPr wrap="none" lIns="0" tIns="0" rIns="0" bIns="0" rtlCol="0">
            <a:spAutoFit/>
          </a:bodyPr>
          <a:lstStyle/>
          <a:p>
            <a:r>
              <a:rPr lang="en-US" sz="800" b="1">
                <a:solidFill>
                  <a:schemeClr val="accent1"/>
                </a:solidFill>
              </a:rPr>
              <a:t>Title and Content</a:t>
            </a:r>
          </a:p>
        </p:txBody>
      </p:sp>
      <p:pic>
        <p:nvPicPr>
          <p:cNvPr id="8"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132796355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a:t>
            </a:r>
          </a:p>
        </p:txBody>
      </p:sp>
      <p:sp>
        <p:nvSpPr>
          <p:cNvPr id="3" name="Content Placeholder 2"/>
          <p:cNvSpPr>
            <a:spLocks noGrp="1"/>
          </p:cNvSpPr>
          <p:nvPr>
            <p:ph idx="1" hasCustomPrompt="1"/>
          </p:nvPr>
        </p:nvSpPr>
        <p:spPr>
          <a:xfrm>
            <a:off x="515937" y="1787096"/>
            <a:ext cx="3487103" cy="4162854"/>
          </a:xfrm>
        </p:spPr>
        <p:txBody>
          <a:bodyPr>
            <a:noAutofit/>
          </a:bodyPr>
          <a:lstStyle>
            <a:lvl1pPr>
              <a:defRPr sz="1600"/>
            </a:lvl1pPr>
            <a:lvl2pPr>
              <a:spcBef>
                <a:spcPts val="500"/>
              </a:spcBef>
              <a:defRPr sz="1600"/>
            </a:lvl2pPr>
            <a:lvl3pPr>
              <a:defRPr sz="1600"/>
            </a:lvl3pPr>
            <a:lvl4pPr>
              <a:defRPr sz="1600"/>
            </a:lvl4pPr>
            <a:lvl5pPr>
              <a:defRPr sz="16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sv-SE"/>
              <a:t>2 October 2019</a:t>
            </a:r>
            <a:endParaRPr lang="en-US"/>
          </a:p>
        </p:txBody>
      </p:sp>
      <p:sp>
        <p:nvSpPr>
          <p:cNvPr id="5" name="Footer Placeholder 4"/>
          <p:cNvSpPr>
            <a:spLocks noGrp="1"/>
          </p:cNvSpPr>
          <p:nvPr>
            <p:ph type="ftr" sz="quarter" idx="11"/>
          </p:nvPr>
        </p:nvSpPr>
        <p:spPr/>
        <p:txBody>
          <a:bodyPr/>
          <a:lstStyle/>
          <a:p>
            <a:r>
              <a:rPr lang="en-US"/>
              <a:t>Info class internal Department / Name / Subject</a:t>
            </a:r>
          </a:p>
        </p:txBody>
      </p:sp>
      <p:sp>
        <p:nvSpPr>
          <p:cNvPr id="6" name="Slide Number Placeholder 5"/>
          <p:cNvSpPr>
            <a:spLocks noGrp="1"/>
          </p:cNvSpPr>
          <p:nvPr>
            <p:ph type="sldNum" sz="quarter" idx="12"/>
          </p:nvPr>
        </p:nvSpPr>
        <p:spPr/>
        <p:txBody>
          <a:bodyPr/>
          <a:lstStyle/>
          <a:p>
            <a:fld id="{0183C6E6-4335-4428-AB21-BBACF8148F3A}" type="slidenum">
              <a:rPr lang="en-US" smtClean="0"/>
              <a:t>‹#›</a:t>
            </a:fld>
            <a:endParaRPr lang="en-US"/>
          </a:p>
        </p:txBody>
      </p:sp>
      <p:sp>
        <p:nvSpPr>
          <p:cNvPr id="8" name="Content Placeholder 2"/>
          <p:cNvSpPr>
            <a:spLocks noGrp="1"/>
          </p:cNvSpPr>
          <p:nvPr>
            <p:ph idx="13" hasCustomPrompt="1"/>
          </p:nvPr>
        </p:nvSpPr>
        <p:spPr>
          <a:xfrm>
            <a:off x="4348163" y="1787096"/>
            <a:ext cx="3487103" cy="4162854"/>
          </a:xfrm>
        </p:spPr>
        <p:txBody>
          <a:bodyPr>
            <a:noAutofit/>
          </a:bodyPr>
          <a:lstStyle>
            <a:lvl1pPr>
              <a:defRPr sz="1600"/>
            </a:lvl1pPr>
            <a:lvl2pPr>
              <a:spcBef>
                <a:spcPts val="500"/>
              </a:spcBef>
              <a:defRPr sz="1600"/>
            </a:lvl2pPr>
            <a:lvl3pPr>
              <a:defRPr sz="1600"/>
            </a:lvl3pPr>
            <a:lvl4pPr>
              <a:defRPr sz="1600"/>
            </a:lvl4pPr>
            <a:lvl5pPr>
              <a:defRPr sz="16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4" hasCustomPrompt="1"/>
          </p:nvPr>
        </p:nvSpPr>
        <p:spPr>
          <a:xfrm>
            <a:off x="8180389" y="1787096"/>
            <a:ext cx="3487103" cy="4162854"/>
          </a:xfrm>
        </p:spPr>
        <p:txBody>
          <a:bodyPr>
            <a:noAutofit/>
          </a:bodyPr>
          <a:lstStyle>
            <a:lvl1pPr>
              <a:defRPr sz="1600"/>
            </a:lvl1pPr>
            <a:lvl2pPr>
              <a:spcBef>
                <a:spcPts val="500"/>
              </a:spcBef>
              <a:defRPr sz="1600"/>
            </a:lvl2pPr>
            <a:lvl3pPr>
              <a:defRPr sz="1600"/>
            </a:lvl3pPr>
            <a:lvl4pPr>
              <a:defRPr sz="1600"/>
            </a:lvl4pPr>
            <a:lvl5pPr>
              <a:defRPr sz="16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0" y="-135898"/>
            <a:ext cx="732573" cy="123111"/>
          </a:xfrm>
          <a:prstGeom prst="rect">
            <a:avLst/>
          </a:prstGeom>
          <a:noFill/>
        </p:spPr>
        <p:txBody>
          <a:bodyPr wrap="none" lIns="0" tIns="0" rIns="0" bIns="0" rtlCol="0">
            <a:spAutoFit/>
          </a:bodyPr>
          <a:lstStyle/>
          <a:p>
            <a:r>
              <a:rPr lang="en-US" sz="800" b="1">
                <a:solidFill>
                  <a:schemeClr val="accent1"/>
                </a:solidFill>
              </a:rPr>
              <a:t>Three Content</a:t>
            </a:r>
          </a:p>
        </p:txBody>
      </p:sp>
      <p:pic>
        <p:nvPicPr>
          <p:cNvPr id="10"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15650573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sv-SE"/>
              <a:t>2 October 2019</a:t>
            </a:r>
            <a:endParaRPr lang="en-US"/>
          </a:p>
        </p:txBody>
      </p:sp>
      <p:sp>
        <p:nvSpPr>
          <p:cNvPr id="3" name="Footer Placeholder 2"/>
          <p:cNvSpPr>
            <a:spLocks noGrp="1"/>
          </p:cNvSpPr>
          <p:nvPr>
            <p:ph type="ftr" sz="quarter" idx="11"/>
          </p:nvPr>
        </p:nvSpPr>
        <p:spPr/>
        <p:txBody>
          <a:bodyPr/>
          <a:lstStyle/>
          <a:p>
            <a:r>
              <a:rPr lang="en-US"/>
              <a:t>Info class internal Department / Name / Subject</a:t>
            </a:r>
          </a:p>
        </p:txBody>
      </p:sp>
      <p:sp>
        <p:nvSpPr>
          <p:cNvPr id="4" name="Slide Number Placeholder 3"/>
          <p:cNvSpPr>
            <a:spLocks noGrp="1"/>
          </p:cNvSpPr>
          <p:nvPr>
            <p:ph type="sldNum" sz="quarter" idx="12"/>
          </p:nvPr>
        </p:nvSpPr>
        <p:spPr/>
        <p:txBody>
          <a:bodyPr/>
          <a:lstStyle/>
          <a:p>
            <a:fld id="{0183C6E6-4335-4428-AB21-BBACF8148F3A}" type="slidenum">
              <a:rPr lang="en-US" smtClean="0"/>
              <a:pPr/>
              <a:t>‹#›</a:t>
            </a:fld>
            <a:endParaRPr lang="en-US"/>
          </a:p>
        </p:txBody>
      </p:sp>
      <p:sp>
        <p:nvSpPr>
          <p:cNvPr id="7" name="TextBox 6"/>
          <p:cNvSpPr txBox="1"/>
          <p:nvPr/>
        </p:nvSpPr>
        <p:spPr>
          <a:xfrm>
            <a:off x="0" y="-135898"/>
            <a:ext cx="282129" cy="123111"/>
          </a:xfrm>
          <a:prstGeom prst="rect">
            <a:avLst/>
          </a:prstGeom>
          <a:noFill/>
        </p:spPr>
        <p:txBody>
          <a:bodyPr wrap="none" lIns="0" tIns="0" rIns="0" bIns="0" rtlCol="0">
            <a:spAutoFit/>
          </a:bodyPr>
          <a:lstStyle/>
          <a:p>
            <a:r>
              <a:rPr lang="en-US" sz="800" b="1">
                <a:solidFill>
                  <a:schemeClr val="accent1"/>
                </a:solidFill>
              </a:rPr>
              <a:t>Blank</a:t>
            </a:r>
          </a:p>
        </p:txBody>
      </p:sp>
      <p:pic>
        <p:nvPicPr>
          <p:cNvPr id="6"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237841511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ne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a:t>
            </a:r>
          </a:p>
        </p:txBody>
      </p:sp>
      <p:sp>
        <p:nvSpPr>
          <p:cNvPr id="3" name="Content Placeholder 2"/>
          <p:cNvSpPr>
            <a:spLocks noGrp="1"/>
          </p:cNvSpPr>
          <p:nvPr>
            <p:ph idx="1" hasCustomPrompt="1"/>
          </p:nvPr>
        </p:nvSpPr>
        <p:spPr>
          <a:xfrm>
            <a:off x="515937" y="1787096"/>
            <a:ext cx="3492501" cy="4160344"/>
          </a:xfrm>
        </p:spPr>
        <p:txBody>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sv-SE"/>
              <a:t>2 October 2019</a:t>
            </a:r>
            <a:endParaRPr lang="en-US"/>
          </a:p>
        </p:txBody>
      </p:sp>
      <p:sp>
        <p:nvSpPr>
          <p:cNvPr id="5" name="Footer Placeholder 4"/>
          <p:cNvSpPr>
            <a:spLocks noGrp="1"/>
          </p:cNvSpPr>
          <p:nvPr>
            <p:ph type="ftr" sz="quarter" idx="11"/>
          </p:nvPr>
        </p:nvSpPr>
        <p:spPr/>
        <p:txBody>
          <a:bodyPr/>
          <a:lstStyle/>
          <a:p>
            <a:r>
              <a:rPr lang="en-US"/>
              <a:t>Info class internal Department / Name / Subject</a:t>
            </a:r>
          </a:p>
        </p:txBody>
      </p:sp>
      <p:sp>
        <p:nvSpPr>
          <p:cNvPr id="6" name="Slide Number Placeholder 5"/>
          <p:cNvSpPr>
            <a:spLocks noGrp="1"/>
          </p:cNvSpPr>
          <p:nvPr>
            <p:ph type="sldNum" sz="quarter" idx="12"/>
          </p:nvPr>
        </p:nvSpPr>
        <p:spPr/>
        <p:txBody>
          <a:bodyPr/>
          <a:lstStyle/>
          <a:p>
            <a:fld id="{0183C6E6-4335-4428-AB21-BBACF8148F3A}" type="slidenum">
              <a:rPr lang="en-US" smtClean="0"/>
              <a:t>‹#›</a:t>
            </a:fld>
            <a:endParaRPr lang="en-US"/>
          </a:p>
        </p:txBody>
      </p:sp>
      <p:sp>
        <p:nvSpPr>
          <p:cNvPr id="10" name="Picture Placeholder 9"/>
          <p:cNvSpPr>
            <a:spLocks noGrp="1"/>
          </p:cNvSpPr>
          <p:nvPr>
            <p:ph type="pic" sz="quarter" idx="13" hasCustomPrompt="1"/>
          </p:nvPr>
        </p:nvSpPr>
        <p:spPr>
          <a:xfrm>
            <a:off x="4348163" y="1773239"/>
            <a:ext cx="7327900" cy="4176712"/>
          </a:xfrm>
          <a:solidFill>
            <a:schemeClr val="accent3"/>
          </a:solidFill>
        </p:spPr>
        <p:txBody>
          <a:bodyPr anchor="ctr">
            <a:normAutofit/>
          </a:bodyPr>
          <a:lstStyle>
            <a:lvl1pPr marL="0" indent="0" algn="ctr">
              <a:buNone/>
              <a:defRPr sz="1000"/>
            </a:lvl1pPr>
          </a:lstStyle>
          <a:p>
            <a:r>
              <a:rPr lang="sv-SE"/>
              <a:t>Click to add picture or use an </a:t>
            </a:r>
            <a:r>
              <a:rPr lang="en-US"/>
              <a:t>image from Scania Image Bank</a:t>
            </a:r>
            <a:endParaRPr lang="sv-SE"/>
          </a:p>
        </p:txBody>
      </p:sp>
      <p:sp>
        <p:nvSpPr>
          <p:cNvPr id="11" name="TextBox 10"/>
          <p:cNvSpPr txBox="1"/>
          <p:nvPr/>
        </p:nvSpPr>
        <p:spPr>
          <a:xfrm>
            <a:off x="0" y="-135898"/>
            <a:ext cx="545021" cy="123111"/>
          </a:xfrm>
          <a:prstGeom prst="rect">
            <a:avLst/>
          </a:prstGeom>
          <a:noFill/>
        </p:spPr>
        <p:txBody>
          <a:bodyPr wrap="none" lIns="0" tIns="0" rIns="0" bIns="0" rtlCol="0">
            <a:spAutoFit/>
          </a:bodyPr>
          <a:lstStyle/>
          <a:p>
            <a:r>
              <a:rPr lang="en-US" sz="800" b="1">
                <a:solidFill>
                  <a:schemeClr val="accent1"/>
                </a:solidFill>
              </a:rPr>
              <a:t>One Image</a:t>
            </a:r>
          </a:p>
        </p:txBody>
      </p:sp>
      <p:pic>
        <p:nvPicPr>
          <p:cNvPr id="9"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180087775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a:t>
            </a:r>
          </a:p>
        </p:txBody>
      </p:sp>
      <p:sp>
        <p:nvSpPr>
          <p:cNvPr id="3" name="Content Placeholder 2"/>
          <p:cNvSpPr>
            <a:spLocks noGrp="1"/>
          </p:cNvSpPr>
          <p:nvPr>
            <p:ph idx="1" hasCustomPrompt="1"/>
          </p:nvPr>
        </p:nvSpPr>
        <p:spPr>
          <a:xfrm>
            <a:off x="515937" y="1787096"/>
            <a:ext cx="3492501" cy="4160344"/>
          </a:xfrm>
        </p:spPr>
        <p:txBody>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sv-SE"/>
              <a:t>2 October 2019</a:t>
            </a:r>
            <a:endParaRPr lang="en-US"/>
          </a:p>
        </p:txBody>
      </p:sp>
      <p:sp>
        <p:nvSpPr>
          <p:cNvPr id="5" name="Footer Placeholder 4"/>
          <p:cNvSpPr>
            <a:spLocks noGrp="1"/>
          </p:cNvSpPr>
          <p:nvPr>
            <p:ph type="ftr" sz="quarter" idx="11"/>
          </p:nvPr>
        </p:nvSpPr>
        <p:spPr/>
        <p:txBody>
          <a:bodyPr/>
          <a:lstStyle/>
          <a:p>
            <a:r>
              <a:rPr lang="en-US"/>
              <a:t>Info class internal Department / Name / Subject</a:t>
            </a:r>
          </a:p>
        </p:txBody>
      </p:sp>
      <p:sp>
        <p:nvSpPr>
          <p:cNvPr id="6" name="Slide Number Placeholder 5"/>
          <p:cNvSpPr>
            <a:spLocks noGrp="1"/>
          </p:cNvSpPr>
          <p:nvPr>
            <p:ph type="sldNum" sz="quarter" idx="12"/>
          </p:nvPr>
        </p:nvSpPr>
        <p:spPr/>
        <p:txBody>
          <a:bodyPr/>
          <a:lstStyle/>
          <a:p>
            <a:fld id="{0183C6E6-4335-4428-AB21-BBACF8148F3A}" type="slidenum">
              <a:rPr lang="en-US" smtClean="0"/>
              <a:t>‹#›</a:t>
            </a:fld>
            <a:endParaRPr lang="en-US"/>
          </a:p>
        </p:txBody>
      </p:sp>
      <p:sp>
        <p:nvSpPr>
          <p:cNvPr id="10" name="Picture Placeholder 9"/>
          <p:cNvSpPr>
            <a:spLocks noGrp="1"/>
          </p:cNvSpPr>
          <p:nvPr>
            <p:ph type="pic" sz="quarter" idx="13" hasCustomPrompt="1"/>
          </p:nvPr>
        </p:nvSpPr>
        <p:spPr>
          <a:xfrm>
            <a:off x="4348163" y="1773239"/>
            <a:ext cx="3495675" cy="4176712"/>
          </a:xfrm>
          <a:solidFill>
            <a:schemeClr val="accent3"/>
          </a:solidFill>
        </p:spPr>
        <p:txBody>
          <a:bodyPr lIns="360000" rIns="360000" anchor="ctr">
            <a:normAutofit/>
          </a:bodyPr>
          <a:lstStyle>
            <a:lvl1pPr marL="0" indent="0" algn="ctr">
              <a:buNone/>
              <a:defRPr sz="1000"/>
            </a:lvl1pPr>
          </a:lstStyle>
          <a:p>
            <a:r>
              <a:rPr lang="sv-SE"/>
              <a:t>Click to add picture or use an </a:t>
            </a:r>
            <a:r>
              <a:rPr lang="en-US"/>
              <a:t>image from Scania Image Bank</a:t>
            </a:r>
            <a:endParaRPr lang="sv-SE"/>
          </a:p>
        </p:txBody>
      </p:sp>
      <p:sp>
        <p:nvSpPr>
          <p:cNvPr id="11" name="Picture Placeholder 9"/>
          <p:cNvSpPr>
            <a:spLocks noGrp="1"/>
          </p:cNvSpPr>
          <p:nvPr>
            <p:ph type="pic" sz="quarter" idx="14" hasCustomPrompt="1"/>
          </p:nvPr>
        </p:nvSpPr>
        <p:spPr>
          <a:xfrm>
            <a:off x="8180386" y="1773239"/>
            <a:ext cx="3495675" cy="4176712"/>
          </a:xfrm>
          <a:solidFill>
            <a:schemeClr val="accent3"/>
          </a:solidFill>
        </p:spPr>
        <p:txBody>
          <a:bodyPr lIns="360000" rIns="360000" anchor="ctr">
            <a:normAutofit/>
          </a:bodyPr>
          <a:lstStyle>
            <a:lvl1pPr marL="0" indent="0" algn="ctr">
              <a:buNone/>
              <a:defRPr sz="1000"/>
            </a:lvl1pPr>
          </a:lstStyle>
          <a:p>
            <a:r>
              <a:rPr lang="sv-SE"/>
              <a:t>Click to add picture or use an </a:t>
            </a:r>
            <a:r>
              <a:rPr lang="en-US"/>
              <a:t>image from Scania Image Bank</a:t>
            </a:r>
            <a:endParaRPr lang="sv-SE"/>
          </a:p>
        </p:txBody>
      </p:sp>
      <p:sp>
        <p:nvSpPr>
          <p:cNvPr id="13" name="TextBox 12"/>
          <p:cNvSpPr txBox="1"/>
          <p:nvPr/>
        </p:nvSpPr>
        <p:spPr>
          <a:xfrm>
            <a:off x="0" y="-135898"/>
            <a:ext cx="612347" cy="123111"/>
          </a:xfrm>
          <a:prstGeom prst="rect">
            <a:avLst/>
          </a:prstGeom>
          <a:noFill/>
        </p:spPr>
        <p:txBody>
          <a:bodyPr wrap="none" lIns="0" tIns="0" rIns="0" bIns="0" rtlCol="0">
            <a:spAutoFit/>
          </a:bodyPr>
          <a:lstStyle/>
          <a:p>
            <a:r>
              <a:rPr lang="en-US" sz="800" b="1">
                <a:solidFill>
                  <a:schemeClr val="accent1"/>
                </a:solidFill>
              </a:rPr>
              <a:t>Two Images</a:t>
            </a:r>
          </a:p>
        </p:txBody>
      </p:sp>
      <p:pic>
        <p:nvPicPr>
          <p:cNvPr id="12"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125978843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a:t>
            </a:r>
          </a:p>
        </p:txBody>
      </p:sp>
      <p:sp>
        <p:nvSpPr>
          <p:cNvPr id="3" name="Content Placeholder 2"/>
          <p:cNvSpPr>
            <a:spLocks noGrp="1"/>
          </p:cNvSpPr>
          <p:nvPr>
            <p:ph idx="1" hasCustomPrompt="1"/>
          </p:nvPr>
        </p:nvSpPr>
        <p:spPr>
          <a:xfrm>
            <a:off x="515937" y="4042611"/>
            <a:ext cx="3492501" cy="1907339"/>
          </a:xfrm>
        </p:spPr>
        <p:txBody>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sv-SE"/>
              <a:t>2 October 2019</a:t>
            </a:r>
            <a:endParaRPr lang="en-US"/>
          </a:p>
        </p:txBody>
      </p:sp>
      <p:sp>
        <p:nvSpPr>
          <p:cNvPr id="5" name="Footer Placeholder 4"/>
          <p:cNvSpPr>
            <a:spLocks noGrp="1"/>
          </p:cNvSpPr>
          <p:nvPr>
            <p:ph type="ftr" sz="quarter" idx="11"/>
          </p:nvPr>
        </p:nvSpPr>
        <p:spPr/>
        <p:txBody>
          <a:bodyPr/>
          <a:lstStyle/>
          <a:p>
            <a:r>
              <a:rPr lang="en-US"/>
              <a:t>Info class internal Department / Name / Subject</a:t>
            </a:r>
          </a:p>
        </p:txBody>
      </p:sp>
      <p:sp>
        <p:nvSpPr>
          <p:cNvPr id="6" name="Slide Number Placeholder 5"/>
          <p:cNvSpPr>
            <a:spLocks noGrp="1"/>
          </p:cNvSpPr>
          <p:nvPr>
            <p:ph type="sldNum" sz="quarter" idx="12"/>
          </p:nvPr>
        </p:nvSpPr>
        <p:spPr/>
        <p:txBody>
          <a:bodyPr/>
          <a:lstStyle/>
          <a:p>
            <a:fld id="{0183C6E6-4335-4428-AB21-BBACF8148F3A}" type="slidenum">
              <a:rPr lang="en-US" smtClean="0"/>
              <a:t>‹#›</a:t>
            </a:fld>
            <a:endParaRPr lang="en-US"/>
          </a:p>
        </p:txBody>
      </p:sp>
      <p:sp>
        <p:nvSpPr>
          <p:cNvPr id="10" name="Picture Placeholder 9"/>
          <p:cNvSpPr>
            <a:spLocks noGrp="1"/>
          </p:cNvSpPr>
          <p:nvPr>
            <p:ph type="pic" sz="quarter" idx="13" hasCustomPrompt="1"/>
          </p:nvPr>
        </p:nvSpPr>
        <p:spPr>
          <a:xfrm>
            <a:off x="512763" y="1773239"/>
            <a:ext cx="3495675" cy="1987490"/>
          </a:xfrm>
          <a:solidFill>
            <a:schemeClr val="accent3"/>
          </a:solidFill>
        </p:spPr>
        <p:txBody>
          <a:bodyPr lIns="360000" rIns="360000" anchor="ctr">
            <a:normAutofit/>
          </a:bodyPr>
          <a:lstStyle>
            <a:lvl1pPr marL="0" indent="0" algn="ctr">
              <a:buNone/>
              <a:defRPr sz="1000"/>
            </a:lvl1pPr>
          </a:lstStyle>
          <a:p>
            <a:r>
              <a:rPr lang="sv-SE"/>
              <a:t>Click to add picture or use an </a:t>
            </a:r>
            <a:r>
              <a:rPr lang="en-US"/>
              <a:t>image from Scania Image Bank</a:t>
            </a:r>
            <a:endParaRPr lang="sv-SE"/>
          </a:p>
        </p:txBody>
      </p:sp>
      <p:sp>
        <p:nvSpPr>
          <p:cNvPr id="12" name="Content Placeholder 2"/>
          <p:cNvSpPr>
            <a:spLocks noGrp="1"/>
          </p:cNvSpPr>
          <p:nvPr>
            <p:ph idx="15" hasCustomPrompt="1"/>
          </p:nvPr>
        </p:nvSpPr>
        <p:spPr>
          <a:xfrm>
            <a:off x="4349748" y="4042611"/>
            <a:ext cx="3492501" cy="1907339"/>
          </a:xfrm>
        </p:spPr>
        <p:txBody>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9"/>
          <p:cNvSpPr>
            <a:spLocks noGrp="1"/>
          </p:cNvSpPr>
          <p:nvPr>
            <p:ph type="pic" sz="quarter" idx="16" hasCustomPrompt="1"/>
          </p:nvPr>
        </p:nvSpPr>
        <p:spPr>
          <a:xfrm>
            <a:off x="4346574" y="1773239"/>
            <a:ext cx="3495675" cy="1987490"/>
          </a:xfrm>
          <a:solidFill>
            <a:schemeClr val="accent3"/>
          </a:solidFill>
        </p:spPr>
        <p:txBody>
          <a:bodyPr lIns="360000" rIns="360000" anchor="ctr">
            <a:normAutofit/>
          </a:bodyPr>
          <a:lstStyle>
            <a:lvl1pPr marL="0" marR="0" indent="0" algn="ctr" defTabSz="914400" rtl="0" eaLnBrk="1" fontAlgn="auto" latinLnBrk="0" hangingPunct="1">
              <a:lnSpc>
                <a:spcPct val="100000"/>
              </a:lnSpc>
              <a:spcBef>
                <a:spcPts val="1500"/>
              </a:spcBef>
              <a:spcAft>
                <a:spcPts val="0"/>
              </a:spcAft>
              <a:buClr>
                <a:schemeClr val="accent1"/>
              </a:buClr>
              <a:buSzTx/>
              <a:buFont typeface="Arial" panose="020B0604020202020204" pitchFamily="34" charset="0"/>
              <a:buNone/>
              <a:tabLst/>
              <a:defRPr sz="1000"/>
            </a:lvl1pPr>
          </a:lstStyle>
          <a:p>
            <a:r>
              <a:rPr lang="sv-SE"/>
              <a:t>Click to add picture or use an </a:t>
            </a:r>
            <a:r>
              <a:rPr lang="en-US"/>
              <a:t>image from Scania Image Bank</a:t>
            </a:r>
            <a:endParaRPr lang="sv-SE"/>
          </a:p>
        </p:txBody>
      </p:sp>
      <p:sp>
        <p:nvSpPr>
          <p:cNvPr id="14" name="Content Placeholder 2"/>
          <p:cNvSpPr>
            <a:spLocks noGrp="1"/>
          </p:cNvSpPr>
          <p:nvPr>
            <p:ph idx="17" hasCustomPrompt="1"/>
          </p:nvPr>
        </p:nvSpPr>
        <p:spPr>
          <a:xfrm>
            <a:off x="8183559" y="4042611"/>
            <a:ext cx="3492501" cy="1907339"/>
          </a:xfrm>
        </p:spPr>
        <p:txBody>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5" name="Picture Placeholder 9"/>
          <p:cNvSpPr>
            <a:spLocks noGrp="1"/>
          </p:cNvSpPr>
          <p:nvPr>
            <p:ph type="pic" sz="quarter" idx="18" hasCustomPrompt="1"/>
          </p:nvPr>
        </p:nvSpPr>
        <p:spPr>
          <a:xfrm>
            <a:off x="8180385" y="1773239"/>
            <a:ext cx="3495675" cy="1987490"/>
          </a:xfrm>
          <a:solidFill>
            <a:schemeClr val="accent3"/>
          </a:solidFill>
        </p:spPr>
        <p:txBody>
          <a:bodyPr lIns="360000" rIns="360000" anchor="ctr">
            <a:normAutofit/>
          </a:bodyPr>
          <a:lstStyle>
            <a:lvl1pPr marL="0" marR="0" indent="0" algn="ctr" defTabSz="914400" rtl="0" eaLnBrk="1" fontAlgn="auto" latinLnBrk="0" hangingPunct="1">
              <a:lnSpc>
                <a:spcPct val="100000"/>
              </a:lnSpc>
              <a:spcBef>
                <a:spcPts val="1500"/>
              </a:spcBef>
              <a:spcAft>
                <a:spcPts val="0"/>
              </a:spcAft>
              <a:buClr>
                <a:schemeClr val="accent1"/>
              </a:buClr>
              <a:buSzTx/>
              <a:buFont typeface="Arial" panose="020B0604020202020204" pitchFamily="34" charset="0"/>
              <a:buNone/>
              <a:tabLst/>
              <a:defRPr sz="1000"/>
            </a:lvl1pPr>
          </a:lstStyle>
          <a:p>
            <a:r>
              <a:rPr lang="sv-SE"/>
              <a:t>Click to add picture or use an </a:t>
            </a:r>
            <a:r>
              <a:rPr lang="en-US"/>
              <a:t>image from Scania Image Bank</a:t>
            </a:r>
            <a:endParaRPr lang="sv-SE"/>
          </a:p>
        </p:txBody>
      </p:sp>
      <p:sp>
        <p:nvSpPr>
          <p:cNvPr id="17" name="TextBox 16"/>
          <p:cNvSpPr txBox="1"/>
          <p:nvPr/>
        </p:nvSpPr>
        <p:spPr>
          <a:xfrm>
            <a:off x="0" y="-135898"/>
            <a:ext cx="690895" cy="123111"/>
          </a:xfrm>
          <a:prstGeom prst="rect">
            <a:avLst/>
          </a:prstGeom>
          <a:noFill/>
        </p:spPr>
        <p:txBody>
          <a:bodyPr wrap="none" lIns="0" tIns="0" rIns="0" bIns="0" rtlCol="0">
            <a:spAutoFit/>
          </a:bodyPr>
          <a:lstStyle/>
          <a:p>
            <a:r>
              <a:rPr lang="en-US" sz="800" b="1">
                <a:solidFill>
                  <a:schemeClr val="accent1"/>
                </a:solidFill>
              </a:rPr>
              <a:t>Three Images</a:t>
            </a:r>
          </a:p>
        </p:txBody>
      </p:sp>
      <p:pic>
        <p:nvPicPr>
          <p:cNvPr id="16" name="ScaniaSymbol"/>
          <p:cNvPicPr>
            <a:picLocks noChangeAspect="1"/>
          </p:cNvPicPr>
          <p:nvPr/>
        </p:nvPicPr>
        <p:blipFill rotWithShape="1">
          <a:blip r:embed="rId2">
            <a:extLst>
              <a:ext uri="{28A0092B-C50C-407E-A947-70E740481C1C}">
                <a14:useLocalDpi xmlns:a14="http://schemas.microsoft.com/office/drawing/2010/main" val="0"/>
              </a:ext>
            </a:extLst>
          </a:blip>
          <a:srcRect l="20689" t="22977" r="20094" b="23512"/>
          <a:stretch/>
        </p:blipFill>
        <p:spPr>
          <a:xfrm>
            <a:off x="11391926" y="261969"/>
            <a:ext cx="595533" cy="538132"/>
          </a:xfrm>
          <a:prstGeom prst="rect">
            <a:avLst/>
          </a:prstGeom>
        </p:spPr>
      </p:pic>
    </p:spTree>
    <p:extLst>
      <p:ext uri="{BB962C8B-B14F-4D97-AF65-F5344CB8AC3E}">
        <p14:creationId xmlns:p14="http://schemas.microsoft.com/office/powerpoint/2010/main" val="136464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365125"/>
            <a:ext cx="10585556" cy="1047750"/>
          </a:xfrm>
          <a:prstGeom prst="rect">
            <a:avLst/>
          </a:prstGeom>
        </p:spPr>
        <p:txBody>
          <a:bodyPr vert="horz" lIns="0" tIns="0" rIns="0" bIns="0" rtlCol="0" anchor="b">
            <a:noAutofit/>
          </a:bodyPr>
          <a:lstStyle/>
          <a:p>
            <a:r>
              <a:rPr lang="sv-SE"/>
              <a:t>Klicka här för att ändra mall för rubrikformat</a:t>
            </a:r>
            <a:endParaRPr lang="en-US"/>
          </a:p>
        </p:txBody>
      </p:sp>
      <p:sp>
        <p:nvSpPr>
          <p:cNvPr id="3" name="Text Placeholder 2"/>
          <p:cNvSpPr>
            <a:spLocks noGrp="1"/>
          </p:cNvSpPr>
          <p:nvPr>
            <p:ph type="body" idx="1"/>
          </p:nvPr>
        </p:nvSpPr>
        <p:spPr>
          <a:xfrm>
            <a:off x="515937" y="1787096"/>
            <a:ext cx="11160124" cy="416285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Date Placeholder 3"/>
          <p:cNvSpPr>
            <a:spLocks noGrp="1"/>
          </p:cNvSpPr>
          <p:nvPr>
            <p:ph type="dt" sz="half" idx="2"/>
          </p:nvPr>
        </p:nvSpPr>
        <p:spPr>
          <a:xfrm>
            <a:off x="515936" y="6396945"/>
            <a:ext cx="1044000" cy="213783"/>
          </a:xfrm>
          <a:prstGeom prst="rect">
            <a:avLst/>
          </a:prstGeom>
        </p:spPr>
        <p:txBody>
          <a:bodyPr vert="horz" lIns="0" tIns="0" rIns="0" bIns="0" rtlCol="0" anchor="ctr"/>
          <a:lstStyle>
            <a:lvl1pPr algn="l">
              <a:defRPr sz="800">
                <a:solidFill>
                  <a:schemeClr val="accent1"/>
                </a:solidFill>
              </a:defRPr>
            </a:lvl1pPr>
          </a:lstStyle>
          <a:p>
            <a:r>
              <a:rPr lang="sv-SE"/>
              <a:t>2 October 2019</a:t>
            </a:r>
            <a:endParaRPr lang="en-US"/>
          </a:p>
        </p:txBody>
      </p:sp>
      <p:sp>
        <p:nvSpPr>
          <p:cNvPr id="5" name="Footer Placeholder 4"/>
          <p:cNvSpPr>
            <a:spLocks noGrp="1"/>
          </p:cNvSpPr>
          <p:nvPr>
            <p:ph type="ftr" sz="quarter" idx="3"/>
          </p:nvPr>
        </p:nvSpPr>
        <p:spPr>
          <a:xfrm>
            <a:off x="1602096" y="6396945"/>
            <a:ext cx="6593660" cy="213783"/>
          </a:xfrm>
          <a:prstGeom prst="rect">
            <a:avLst/>
          </a:prstGeom>
        </p:spPr>
        <p:txBody>
          <a:bodyPr vert="horz" lIns="0" tIns="0" rIns="0" bIns="0" rtlCol="0" anchor="ctr"/>
          <a:lstStyle>
            <a:lvl1pPr algn="l">
              <a:defRPr sz="800">
                <a:solidFill>
                  <a:schemeClr val="accent1"/>
                </a:solidFill>
              </a:defRPr>
            </a:lvl1pPr>
          </a:lstStyle>
          <a:p>
            <a:r>
              <a:rPr lang="en-US"/>
              <a:t>Info class internal Department / Name / Subject</a:t>
            </a:r>
          </a:p>
        </p:txBody>
      </p:sp>
      <p:sp>
        <p:nvSpPr>
          <p:cNvPr id="6" name="Slide Number Placeholder 5"/>
          <p:cNvSpPr>
            <a:spLocks noGrp="1"/>
          </p:cNvSpPr>
          <p:nvPr>
            <p:ph type="sldNum" sz="quarter" idx="4"/>
          </p:nvPr>
        </p:nvSpPr>
        <p:spPr>
          <a:xfrm>
            <a:off x="11169226" y="6396945"/>
            <a:ext cx="506835" cy="213783"/>
          </a:xfrm>
          <a:prstGeom prst="rect">
            <a:avLst/>
          </a:prstGeom>
        </p:spPr>
        <p:txBody>
          <a:bodyPr vert="horz" lIns="0" tIns="0" rIns="0" bIns="0" rtlCol="0" anchor="ctr"/>
          <a:lstStyle>
            <a:lvl1pPr algn="r">
              <a:defRPr sz="800">
                <a:solidFill>
                  <a:schemeClr val="accent1"/>
                </a:solidFill>
              </a:defRPr>
            </a:lvl1pPr>
          </a:lstStyle>
          <a:p>
            <a:fld id="{0183C6E6-4335-4428-AB21-BBACF8148F3A}" type="slidenum">
              <a:rPr lang="en-US" smtClean="0"/>
              <a:pPr/>
              <a:t>‹#›</a:t>
            </a:fld>
            <a:endParaRPr lang="en-US"/>
          </a:p>
        </p:txBody>
      </p:sp>
      <p:sp>
        <p:nvSpPr>
          <p:cNvPr id="22" name="xxLanguageTextBox"/>
          <p:cNvSpPr/>
          <p:nvPr>
            <p:custDataLst>
              <p:tags r:id="rId21"/>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xxLanguageTextBox">
            <a:extLst>
              <a:ext uri="{FF2B5EF4-FFF2-40B4-BE49-F238E27FC236}">
                <a16:creationId xmlns:a16="http://schemas.microsoft.com/office/drawing/2014/main" id="{4D00706F-7F75-49FB-964B-DD0055D45411}"/>
              </a:ext>
            </a:extLst>
          </p:cNvPr>
          <p:cNvSpPr/>
          <p:nvPr userDrawn="1">
            <p:custDataLst>
              <p:tags r:id="rId22"/>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xxVersionTextBox">
            <a:extLst>
              <a:ext uri="{FF2B5EF4-FFF2-40B4-BE49-F238E27FC236}">
                <a16:creationId xmlns:a16="http://schemas.microsoft.com/office/drawing/2014/main" id="{D4BCB4FD-F17C-40A1-B2D9-79E8117C7E13}"/>
              </a:ext>
            </a:extLst>
          </p:cNvPr>
          <p:cNvSpPr/>
          <p:nvPr userDrawn="1">
            <p:custDataLst>
              <p:tags r:id="rId23"/>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1200"/>
              </a:spcBef>
            </a:pPr>
            <a:endParaRPr lang="sv-SE" sz="2400" err="1"/>
          </a:p>
        </p:txBody>
      </p:sp>
    </p:spTree>
    <p:extLst>
      <p:ext uri="{BB962C8B-B14F-4D97-AF65-F5344CB8AC3E}">
        <p14:creationId xmlns:p14="http://schemas.microsoft.com/office/powerpoint/2010/main" val="353060800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Lst>
  <p:hf hdr="0"/>
  <p:txStyles>
    <p:titleStyle>
      <a:lvl1pPr algn="l" defTabSz="914400" rtl="0" eaLnBrk="1" latinLnBrk="0" hangingPunct="1">
        <a:lnSpc>
          <a:spcPct val="90000"/>
        </a:lnSpc>
        <a:spcBef>
          <a:spcPct val="0"/>
        </a:spcBef>
        <a:buNone/>
        <a:defRPr sz="3600" b="0" kern="1200" baseline="0">
          <a:solidFill>
            <a:schemeClr val="accent1"/>
          </a:solidFill>
          <a:latin typeface="Scania Office Bold" panose="00000800000000000000" pitchFamily="2" charset="0"/>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400" kern="1200">
          <a:solidFill>
            <a:schemeClr val="accent1"/>
          </a:solidFill>
          <a:latin typeface="+mn-lt"/>
          <a:ea typeface="+mn-ea"/>
          <a:cs typeface="+mn-cs"/>
        </a:defRPr>
      </a:lvl1pPr>
      <a:lvl2pPr marL="536575" indent="-268288" algn="l" defTabSz="914400" rtl="0" eaLnBrk="1" latinLnBrk="0" hangingPunct="1">
        <a:lnSpc>
          <a:spcPct val="90000"/>
        </a:lnSpc>
        <a:spcBef>
          <a:spcPts val="1200"/>
        </a:spcBef>
        <a:buClr>
          <a:schemeClr val="accent1"/>
        </a:buClr>
        <a:buFontTx/>
        <a:buChar char="−"/>
        <a:defRPr sz="2000" kern="1200">
          <a:solidFill>
            <a:schemeClr val="accent1"/>
          </a:solidFill>
          <a:latin typeface="+mn-lt"/>
          <a:ea typeface="+mn-ea"/>
          <a:cs typeface="+mn-cs"/>
        </a:defRPr>
      </a:lvl2pPr>
      <a:lvl3pPr marL="893763" indent="-357188" algn="l" defTabSz="914400" rtl="0" eaLnBrk="1" latinLnBrk="0" hangingPunct="1">
        <a:lnSpc>
          <a:spcPct val="90000"/>
        </a:lnSpc>
        <a:spcBef>
          <a:spcPts val="500"/>
        </a:spcBef>
        <a:buClr>
          <a:schemeClr val="accent1"/>
        </a:buClr>
        <a:buFontTx/>
        <a:buChar char="−"/>
        <a:defRPr sz="2000" kern="1200">
          <a:solidFill>
            <a:schemeClr val="accent1"/>
          </a:solidFill>
          <a:latin typeface="+mn-lt"/>
          <a:ea typeface="+mn-ea"/>
          <a:cs typeface="+mn-cs"/>
        </a:defRPr>
      </a:lvl3pPr>
      <a:lvl4pPr marL="1258888" indent="-365125" algn="l" defTabSz="914400" rtl="0" eaLnBrk="1" latinLnBrk="0" hangingPunct="1">
        <a:lnSpc>
          <a:spcPct val="90000"/>
        </a:lnSpc>
        <a:spcBef>
          <a:spcPts val="500"/>
        </a:spcBef>
        <a:buClr>
          <a:schemeClr val="accent1"/>
        </a:buClr>
        <a:buFontTx/>
        <a:buChar char="−"/>
        <a:defRPr sz="2000" kern="1200">
          <a:solidFill>
            <a:schemeClr val="accent1"/>
          </a:solidFill>
          <a:latin typeface="+mn-lt"/>
          <a:ea typeface="+mn-ea"/>
          <a:cs typeface="+mn-cs"/>
        </a:defRPr>
      </a:lvl4pPr>
      <a:lvl5pPr marL="1616075" indent="-357188" algn="l" defTabSz="914400" rtl="0" eaLnBrk="1" latinLnBrk="0" hangingPunct="1">
        <a:lnSpc>
          <a:spcPct val="90000"/>
        </a:lnSpc>
        <a:spcBef>
          <a:spcPts val="500"/>
        </a:spcBef>
        <a:buClr>
          <a:schemeClr val="accent1"/>
        </a:buClr>
        <a:buFontTx/>
        <a:buChar char="−"/>
        <a:defRPr sz="2000" kern="1200">
          <a:solidFill>
            <a:schemeClr val="accent1"/>
          </a:solidFill>
          <a:latin typeface="+mn-lt"/>
          <a:ea typeface="+mn-ea"/>
          <a:cs typeface="+mn-cs"/>
        </a:defRPr>
      </a:lvl5pPr>
      <a:lvl6pPr marL="1974850" indent="-358775" algn="l" defTabSz="914400" rtl="0" eaLnBrk="1" latinLnBrk="0" hangingPunct="1">
        <a:lnSpc>
          <a:spcPct val="90000"/>
        </a:lnSpc>
        <a:spcBef>
          <a:spcPts val="500"/>
        </a:spcBef>
        <a:buFont typeface="Scania Office" panose="00000500000000000000" pitchFamily="2" charset="0"/>
        <a:buChar char="–"/>
        <a:defRPr sz="1800" kern="1200" baseline="0">
          <a:solidFill>
            <a:schemeClr val="accent1"/>
          </a:solidFill>
          <a:latin typeface="+mn-lt"/>
          <a:ea typeface="+mn-ea"/>
          <a:cs typeface="+mn-cs"/>
        </a:defRPr>
      </a:lvl6pPr>
      <a:lvl7pPr marL="2335213" indent="-360363" algn="l" defTabSz="914400" rtl="0" eaLnBrk="1" latinLnBrk="0" hangingPunct="1">
        <a:lnSpc>
          <a:spcPct val="90000"/>
        </a:lnSpc>
        <a:spcBef>
          <a:spcPts val="500"/>
        </a:spcBef>
        <a:buFont typeface="Scania Office" panose="00000500000000000000" pitchFamily="2" charset="0"/>
        <a:buChar char="–"/>
        <a:defRPr sz="1800" kern="1200" baseline="0">
          <a:solidFill>
            <a:schemeClr val="accent1"/>
          </a:solidFill>
          <a:latin typeface="+mn-lt"/>
          <a:ea typeface="+mn-ea"/>
          <a:cs typeface="+mn-cs"/>
        </a:defRPr>
      </a:lvl7pPr>
      <a:lvl8pPr marL="2687638" indent="-352425" algn="l" defTabSz="914400" rtl="0" eaLnBrk="1" latinLnBrk="0" hangingPunct="1">
        <a:lnSpc>
          <a:spcPct val="90000"/>
        </a:lnSpc>
        <a:spcBef>
          <a:spcPts val="500"/>
        </a:spcBef>
        <a:buFont typeface="Scania Office" panose="00000500000000000000" pitchFamily="2" charset="0"/>
        <a:buChar char="–"/>
        <a:defRPr sz="1800" kern="1200">
          <a:solidFill>
            <a:schemeClr val="accent1"/>
          </a:solidFill>
          <a:latin typeface="+mn-lt"/>
          <a:ea typeface="+mn-ea"/>
          <a:cs typeface="+mn-cs"/>
        </a:defRPr>
      </a:lvl8pPr>
      <a:lvl9pPr marL="3048000" indent="-360363" algn="l" defTabSz="914400" rtl="0" eaLnBrk="1" latinLnBrk="0" hangingPunct="1">
        <a:lnSpc>
          <a:spcPct val="90000"/>
        </a:lnSpc>
        <a:spcBef>
          <a:spcPts val="500"/>
        </a:spcBef>
        <a:buFont typeface="Scania Office" panose="00000500000000000000" pitchFamily="2" charset="0"/>
        <a:buChar char="–"/>
        <a:defRPr sz="1800" kern="1200">
          <a:solidFill>
            <a:schemeClr val="accent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2" orient="horz" pos="2160" userDrawn="1">
          <p15:clr>
            <a:srgbClr val="F26B43"/>
          </p15:clr>
        </p15:guide>
        <p15:guide id="13" pos="325" userDrawn="1">
          <p15:clr>
            <a:srgbClr val="F26B43"/>
          </p15:clr>
        </p15:guide>
        <p15:guide id="14" pos="7355" userDrawn="1">
          <p15:clr>
            <a:srgbClr val="F26B43"/>
          </p15:clr>
        </p15:guide>
        <p15:guide id="15" pos="2739" userDrawn="1">
          <p15:clr>
            <a:srgbClr val="F26B43"/>
          </p15:clr>
        </p15:guide>
        <p15:guide id="16" pos="5155" userDrawn="1">
          <p15:clr>
            <a:srgbClr val="F26B43"/>
          </p15:clr>
        </p15:guide>
        <p15:guide id="17" orient="horz" pos="1117" userDrawn="1">
          <p15:clr>
            <a:srgbClr val="F26B43"/>
          </p15:clr>
        </p15:guide>
        <p15:guide id="18" orient="horz" pos="3748" userDrawn="1">
          <p15:clr>
            <a:srgbClr val="F26B43"/>
          </p15:clr>
        </p15:guide>
        <p15:guide id="19" pos="2525" userDrawn="1">
          <p15:clr>
            <a:srgbClr val="F26B43"/>
          </p15:clr>
        </p15:guide>
        <p15:guide id="20" pos="4941" userDrawn="1">
          <p15:clr>
            <a:srgbClr val="F26B43"/>
          </p15:clr>
        </p15:guide>
        <p15:guide id="21" orient="horz" pos="890" userDrawn="1">
          <p15:clr>
            <a:srgbClr val="F26B43"/>
          </p15:clr>
        </p15:guide>
        <p15:guide id="22" orient="horz" pos="2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savari.awachar@volkswagen.co.in"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15938" y="2646947"/>
            <a:ext cx="10152062" cy="881315"/>
          </a:xfrm>
        </p:spPr>
        <p:txBody>
          <a:bodyPr/>
          <a:lstStyle/>
          <a:p>
            <a:r>
              <a:rPr lang="en-US" b="1" dirty="0">
                <a:latin typeface="Arial"/>
                <a:ea typeface="+mj-lt"/>
                <a:cs typeface="Arial"/>
              </a:rPr>
              <a:t>Data Scientist Exercise</a:t>
            </a:r>
            <a:endParaRPr lang="en-US" dirty="0">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p:txBody>
          <a:bodyPr/>
          <a:lstStyle/>
          <a:p>
            <a:r>
              <a:rPr lang="en-US" cap="all">
                <a:latin typeface="Scania Office Headline"/>
              </a:rPr>
              <a:t>IXAD, Advanced Analytics</a:t>
            </a:r>
            <a:endParaRPr lang="en-US">
              <a:latin typeface="Scania Office Headline"/>
            </a:endParaRPr>
          </a:p>
        </p:txBody>
      </p:sp>
      <p:sp>
        <p:nvSpPr>
          <p:cNvPr id="2" name="TextBox 1">
            <a:extLst>
              <a:ext uri="{FF2B5EF4-FFF2-40B4-BE49-F238E27FC236}">
                <a16:creationId xmlns:a16="http://schemas.microsoft.com/office/drawing/2014/main" id="{F23069F8-9A62-49EA-9E9E-28C992B9B412}"/>
              </a:ext>
            </a:extLst>
          </p:cNvPr>
          <p:cNvSpPr txBox="1"/>
          <p:nvPr/>
        </p:nvSpPr>
        <p:spPr>
          <a:xfrm>
            <a:off x="545306" y="3688556"/>
            <a:ext cx="7976864" cy="1563505"/>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457200" indent="-457200">
              <a:lnSpc>
                <a:spcPct val="90000"/>
              </a:lnSpc>
              <a:spcBef>
                <a:spcPts val="1200"/>
              </a:spcBef>
              <a:buFont typeface="Arial"/>
              <a:buChar char="•"/>
            </a:pPr>
            <a:r>
              <a:rPr lang="en-US" sz="2800" dirty="0">
                <a:solidFill>
                  <a:schemeClr val="bg1"/>
                </a:solidFill>
                <a:latin typeface="Arial"/>
              </a:rPr>
              <a:t>Exercise type: Coding</a:t>
            </a:r>
          </a:p>
          <a:p>
            <a:pPr marL="457200" indent="-457200">
              <a:lnSpc>
                <a:spcPct val="90000"/>
              </a:lnSpc>
              <a:spcBef>
                <a:spcPts val="1200"/>
              </a:spcBef>
              <a:buFont typeface="Arial"/>
              <a:buChar char="•"/>
            </a:pPr>
            <a:r>
              <a:rPr lang="en-US" sz="2800" dirty="0">
                <a:solidFill>
                  <a:schemeClr val="bg1"/>
                </a:solidFill>
                <a:latin typeface="Arial"/>
              </a:rPr>
              <a:t>Exercise name: Anomaly Detection</a:t>
            </a:r>
            <a:endParaRPr lang="en-US" dirty="0">
              <a:solidFill>
                <a:schemeClr val="bg1"/>
              </a:solidFill>
            </a:endParaRPr>
          </a:p>
          <a:p>
            <a:pPr marL="457200" indent="-457200">
              <a:lnSpc>
                <a:spcPct val="90000"/>
              </a:lnSpc>
              <a:spcBef>
                <a:spcPts val="1200"/>
              </a:spcBef>
              <a:buFont typeface="Arial"/>
              <a:buChar char="•"/>
            </a:pPr>
            <a:r>
              <a:rPr lang="en-US" sz="2800" dirty="0">
                <a:solidFill>
                  <a:schemeClr val="bg1"/>
                </a:solidFill>
                <a:latin typeface="Arial"/>
              </a:rPr>
              <a:t>Candidate informed: ~1 week before interview</a:t>
            </a:r>
            <a:endParaRPr lang="en-US" sz="2800" dirty="0">
              <a:solidFill>
                <a:schemeClr val="bg1"/>
              </a:solidFill>
              <a:latin typeface="Arial"/>
              <a:cs typeface="Arial"/>
            </a:endParaRPr>
          </a:p>
        </p:txBody>
      </p:sp>
    </p:spTree>
    <p:extLst>
      <p:ext uri="{BB962C8B-B14F-4D97-AF65-F5344CB8AC3E}">
        <p14:creationId xmlns:p14="http://schemas.microsoft.com/office/powerpoint/2010/main" val="121468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15938" y="365125"/>
            <a:ext cx="10585556" cy="539118"/>
          </a:xfrm>
        </p:spPr>
        <p:txBody>
          <a:bodyPr/>
          <a:lstStyle/>
          <a:p>
            <a:r>
              <a:rPr lang="en-US" b="1">
                <a:latin typeface="Scania Office Bold"/>
              </a:rPr>
              <a:t>Coding Exercise</a:t>
            </a:r>
            <a:endParaRPr lang="en-US" b="1"/>
          </a:p>
        </p:txBody>
      </p:sp>
      <p:sp>
        <p:nvSpPr>
          <p:cNvPr id="2" name="Platshållare för sidfot 1">
            <a:extLst>
              <a:ext uri="{FF2B5EF4-FFF2-40B4-BE49-F238E27FC236}">
                <a16:creationId xmlns:a16="http://schemas.microsoft.com/office/drawing/2014/main" id="{22B36335-487E-41AE-8100-CD89254D93AF}"/>
              </a:ext>
            </a:extLst>
          </p:cNvPr>
          <p:cNvSpPr>
            <a:spLocks noGrp="1"/>
          </p:cNvSpPr>
          <p:nvPr>
            <p:ph type="ftr" sz="quarter" idx="11"/>
          </p:nvPr>
        </p:nvSpPr>
        <p:spPr/>
        <p:txBody>
          <a:bodyPr/>
          <a:lstStyle/>
          <a:p>
            <a:r>
              <a:rPr lang="en-US"/>
              <a:t>Info class internal IXAD / Data Scientist Challenge</a:t>
            </a:r>
          </a:p>
        </p:txBody>
      </p:sp>
      <p:sp>
        <p:nvSpPr>
          <p:cNvPr id="6" name="Platshållare för datum 5">
            <a:extLst>
              <a:ext uri="{FF2B5EF4-FFF2-40B4-BE49-F238E27FC236}">
                <a16:creationId xmlns:a16="http://schemas.microsoft.com/office/drawing/2014/main" id="{1AB052F9-6F21-4ECF-99A7-D77A3F43040E}"/>
              </a:ext>
            </a:extLst>
          </p:cNvPr>
          <p:cNvSpPr>
            <a:spLocks noGrp="1"/>
          </p:cNvSpPr>
          <p:nvPr>
            <p:ph type="dt" sz="half" idx="10"/>
          </p:nvPr>
        </p:nvSpPr>
        <p:spPr/>
        <p:txBody>
          <a:bodyPr/>
          <a:lstStyle/>
          <a:p>
            <a:fld id="{E9CA5887-6062-4AA1-8752-C31A6FA3C5F2}" type="datetime1">
              <a:rPr lang="sv-SE" smtClean="0"/>
              <a:t>2021-03-06</a:t>
            </a:fld>
            <a:endParaRPr lang="en-US"/>
          </a:p>
        </p:txBody>
      </p:sp>
      <p:sp>
        <p:nvSpPr>
          <p:cNvPr id="7" name="Platshållare för bildnummer 6">
            <a:extLst>
              <a:ext uri="{FF2B5EF4-FFF2-40B4-BE49-F238E27FC236}">
                <a16:creationId xmlns:a16="http://schemas.microsoft.com/office/drawing/2014/main" id="{24E2768D-A9E7-48C3-8BA9-C53321AF46FD}"/>
              </a:ext>
            </a:extLst>
          </p:cNvPr>
          <p:cNvSpPr>
            <a:spLocks noGrp="1"/>
          </p:cNvSpPr>
          <p:nvPr>
            <p:ph type="sldNum" sz="quarter" idx="12"/>
          </p:nvPr>
        </p:nvSpPr>
        <p:spPr/>
        <p:txBody>
          <a:bodyPr/>
          <a:lstStyle/>
          <a:p>
            <a:fld id="{0183C6E6-4335-4428-AB21-BBACF8148F3A}" type="slidenum">
              <a:rPr lang="en-US" smtClean="0"/>
              <a:t>2</a:t>
            </a:fld>
            <a:endParaRPr lang="en-US"/>
          </a:p>
        </p:txBody>
      </p:sp>
      <p:sp>
        <p:nvSpPr>
          <p:cNvPr id="11" name="Content Placeholder 10">
            <a:extLst>
              <a:ext uri="{FF2B5EF4-FFF2-40B4-BE49-F238E27FC236}">
                <a16:creationId xmlns:a16="http://schemas.microsoft.com/office/drawing/2014/main" id="{FCB722D2-E89F-4091-ABBF-86C73E01D180}"/>
              </a:ext>
            </a:extLst>
          </p:cNvPr>
          <p:cNvSpPr>
            <a:spLocks noGrp="1"/>
          </p:cNvSpPr>
          <p:nvPr>
            <p:ph idx="1"/>
          </p:nvPr>
        </p:nvSpPr>
        <p:spPr>
          <a:xfrm>
            <a:off x="515936" y="1107019"/>
            <a:ext cx="3696193" cy="4787900"/>
          </a:xfrm>
        </p:spPr>
        <p:txBody>
          <a:bodyPr vert="horz" lIns="0" tIns="0" rIns="0" bIns="0" rtlCol="0" anchor="t">
            <a:noAutofit/>
          </a:bodyPr>
          <a:lstStyle/>
          <a:p>
            <a:pPr marL="0" indent="0">
              <a:buNone/>
            </a:pPr>
            <a:r>
              <a:rPr lang="en-US" sz="1400" b="1"/>
              <a:t>Description</a:t>
            </a:r>
            <a:endParaRPr lang="en-US" sz="1600" b="1"/>
          </a:p>
          <a:p>
            <a:pPr marL="0" indent="0">
              <a:buNone/>
            </a:pPr>
            <a:r>
              <a:rPr lang="en-US" sz="1200"/>
              <a:t>In this challenge you are asked to implement a primitive anomaly detection system for credit card transactions.</a:t>
            </a:r>
          </a:p>
          <a:p>
            <a:pPr marL="0" indent="0">
              <a:buNone/>
            </a:pPr>
            <a:r>
              <a:rPr lang="en-US" sz="1200"/>
              <a:t>You are provided with a .csv file which mimics a real-time credit card purchase feed. The transactions have the following format:</a:t>
            </a:r>
          </a:p>
          <a:p>
            <a:pPr marL="0" indent="0" algn="ctr">
              <a:buNone/>
            </a:pPr>
            <a:r>
              <a:rPr lang="en-US" sz="1200" err="1"/>
              <a:t>AccountId</a:t>
            </a:r>
            <a:r>
              <a:rPr lang="en-US" sz="1200"/>
              <a:t>, </a:t>
            </a:r>
            <a:r>
              <a:rPr lang="en-US" sz="1200" err="1"/>
              <a:t>MerchantId</a:t>
            </a:r>
            <a:r>
              <a:rPr lang="en-US" sz="1200"/>
              <a:t>, </a:t>
            </a:r>
            <a:r>
              <a:rPr lang="en-US" sz="1200" err="1"/>
              <a:t>TransactionAmount</a:t>
            </a:r>
            <a:endParaRPr lang="en-US" sz="1200"/>
          </a:p>
          <a:p>
            <a:pPr marL="0" indent="0">
              <a:buNone/>
            </a:pPr>
            <a:r>
              <a:rPr lang="en-US" sz="1200"/>
              <a:t>Notice that sometimes there is data corruption, and a meaningless extra column might appear. </a:t>
            </a:r>
          </a:p>
          <a:p>
            <a:pPr marL="0" indent="0">
              <a:buNone/>
            </a:pPr>
            <a:r>
              <a:rPr lang="en-US" sz="1200"/>
              <a:t>Your goal is to flag up anomalous transactions in real-time for further inspection by an expert. You decided to approach this problem by quantifying how much an incoming transaction deviates from the typical transaction for the customer in question.</a:t>
            </a:r>
          </a:p>
          <a:p>
            <a:pPr marL="0" indent="0">
              <a:buNone/>
            </a:pPr>
            <a:r>
              <a:rPr lang="en-US" sz="1200"/>
              <a:t>This exercise also tests your software engineering skills, so we recommend sticking to best practices, such as clear and document code and a sufficient number of automated tests. We suggest you use Python, but you may use R, C++, or Java, if you prefer.</a:t>
            </a:r>
          </a:p>
        </p:txBody>
      </p:sp>
      <p:sp>
        <p:nvSpPr>
          <p:cNvPr id="3" name="Rectangle 2">
            <a:extLst>
              <a:ext uri="{FF2B5EF4-FFF2-40B4-BE49-F238E27FC236}">
                <a16:creationId xmlns:a16="http://schemas.microsoft.com/office/drawing/2014/main" id="{B6A9E8C3-0C59-4ED8-A339-C5F0B555BDCE}"/>
              </a:ext>
            </a:extLst>
          </p:cNvPr>
          <p:cNvSpPr/>
          <p:nvPr/>
        </p:nvSpPr>
        <p:spPr>
          <a:xfrm>
            <a:off x="4379770" y="1173518"/>
            <a:ext cx="36000" cy="4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1200"/>
              </a:spcBef>
            </a:pPr>
            <a:endParaRPr lang="sv-SE" sz="2400" err="1"/>
          </a:p>
        </p:txBody>
      </p:sp>
      <p:sp>
        <p:nvSpPr>
          <p:cNvPr id="10" name="Content Placeholder 10">
            <a:extLst>
              <a:ext uri="{FF2B5EF4-FFF2-40B4-BE49-F238E27FC236}">
                <a16:creationId xmlns:a16="http://schemas.microsoft.com/office/drawing/2014/main" id="{44C072C5-700D-4C3E-AC3E-E2929BE9527D}"/>
              </a:ext>
            </a:extLst>
          </p:cNvPr>
          <p:cNvSpPr txBox="1">
            <a:spLocks/>
          </p:cNvSpPr>
          <p:nvPr/>
        </p:nvSpPr>
        <p:spPr>
          <a:xfrm>
            <a:off x="4622349" y="1107019"/>
            <a:ext cx="6865840" cy="5037931"/>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400" kern="1200">
                <a:solidFill>
                  <a:schemeClr val="accent1"/>
                </a:solidFill>
                <a:latin typeface="+mn-lt"/>
                <a:ea typeface="+mn-ea"/>
                <a:cs typeface="+mn-cs"/>
              </a:defRPr>
            </a:lvl1pPr>
            <a:lvl2pPr marL="536575" indent="-268288" algn="l" defTabSz="914400" rtl="0" eaLnBrk="1" latinLnBrk="0" hangingPunct="1">
              <a:lnSpc>
                <a:spcPct val="90000"/>
              </a:lnSpc>
              <a:spcBef>
                <a:spcPts val="1200"/>
              </a:spcBef>
              <a:buClr>
                <a:schemeClr val="accent1"/>
              </a:buClr>
              <a:buFontTx/>
              <a:buChar char="−"/>
              <a:defRPr sz="2000" kern="1200">
                <a:solidFill>
                  <a:schemeClr val="accent1"/>
                </a:solidFill>
                <a:latin typeface="+mn-lt"/>
                <a:ea typeface="+mn-ea"/>
                <a:cs typeface="+mn-cs"/>
              </a:defRPr>
            </a:lvl2pPr>
            <a:lvl3pPr marL="893763" indent="-357188" algn="l" defTabSz="914400" rtl="0" eaLnBrk="1" latinLnBrk="0" hangingPunct="1">
              <a:lnSpc>
                <a:spcPct val="90000"/>
              </a:lnSpc>
              <a:spcBef>
                <a:spcPts val="500"/>
              </a:spcBef>
              <a:buClr>
                <a:schemeClr val="accent1"/>
              </a:buClr>
              <a:buFontTx/>
              <a:buChar char="−"/>
              <a:defRPr sz="2000" kern="1200">
                <a:solidFill>
                  <a:schemeClr val="accent1"/>
                </a:solidFill>
                <a:latin typeface="+mn-lt"/>
                <a:ea typeface="+mn-ea"/>
                <a:cs typeface="+mn-cs"/>
              </a:defRPr>
            </a:lvl3pPr>
            <a:lvl4pPr marL="1258888" indent="-365125" algn="l" defTabSz="914400" rtl="0" eaLnBrk="1" latinLnBrk="0" hangingPunct="1">
              <a:lnSpc>
                <a:spcPct val="90000"/>
              </a:lnSpc>
              <a:spcBef>
                <a:spcPts val="500"/>
              </a:spcBef>
              <a:buClr>
                <a:schemeClr val="accent1"/>
              </a:buClr>
              <a:buFontTx/>
              <a:buChar char="−"/>
              <a:defRPr sz="2000" kern="1200">
                <a:solidFill>
                  <a:schemeClr val="accent1"/>
                </a:solidFill>
                <a:latin typeface="+mn-lt"/>
                <a:ea typeface="+mn-ea"/>
                <a:cs typeface="+mn-cs"/>
              </a:defRPr>
            </a:lvl4pPr>
            <a:lvl5pPr marL="1616075" indent="-357188" algn="l" defTabSz="914400" rtl="0" eaLnBrk="1" latinLnBrk="0" hangingPunct="1">
              <a:lnSpc>
                <a:spcPct val="90000"/>
              </a:lnSpc>
              <a:spcBef>
                <a:spcPts val="500"/>
              </a:spcBef>
              <a:buClr>
                <a:schemeClr val="accent1"/>
              </a:buClr>
              <a:buFontTx/>
              <a:buChar char="−"/>
              <a:defRPr sz="2000" kern="1200">
                <a:solidFill>
                  <a:schemeClr val="accent1"/>
                </a:solidFill>
                <a:latin typeface="+mn-lt"/>
                <a:ea typeface="+mn-ea"/>
                <a:cs typeface="+mn-cs"/>
              </a:defRPr>
            </a:lvl5pPr>
            <a:lvl6pPr marL="1974850" indent="-358775" algn="l" defTabSz="914400" rtl="0" eaLnBrk="1" latinLnBrk="0" hangingPunct="1">
              <a:lnSpc>
                <a:spcPct val="90000"/>
              </a:lnSpc>
              <a:spcBef>
                <a:spcPts val="500"/>
              </a:spcBef>
              <a:buFont typeface="Scania Office" panose="00000500000000000000" pitchFamily="2" charset="0"/>
              <a:buChar char="–"/>
              <a:defRPr sz="1800" kern="1200" baseline="0">
                <a:solidFill>
                  <a:schemeClr val="accent1"/>
                </a:solidFill>
                <a:latin typeface="+mn-lt"/>
                <a:ea typeface="+mn-ea"/>
                <a:cs typeface="+mn-cs"/>
              </a:defRPr>
            </a:lvl6pPr>
            <a:lvl7pPr marL="2335213" indent="-360363" algn="l" defTabSz="914400" rtl="0" eaLnBrk="1" latinLnBrk="0" hangingPunct="1">
              <a:lnSpc>
                <a:spcPct val="90000"/>
              </a:lnSpc>
              <a:spcBef>
                <a:spcPts val="500"/>
              </a:spcBef>
              <a:buFont typeface="Scania Office" panose="00000500000000000000" pitchFamily="2" charset="0"/>
              <a:buChar char="–"/>
              <a:defRPr sz="1800" kern="1200" baseline="0">
                <a:solidFill>
                  <a:schemeClr val="accent1"/>
                </a:solidFill>
                <a:latin typeface="+mn-lt"/>
                <a:ea typeface="+mn-ea"/>
                <a:cs typeface="+mn-cs"/>
              </a:defRPr>
            </a:lvl7pPr>
            <a:lvl8pPr marL="2687638" indent="-352425" algn="l" defTabSz="914400" rtl="0" eaLnBrk="1" latinLnBrk="0" hangingPunct="1">
              <a:lnSpc>
                <a:spcPct val="90000"/>
              </a:lnSpc>
              <a:spcBef>
                <a:spcPts val="500"/>
              </a:spcBef>
              <a:buFont typeface="Scania Office" panose="00000500000000000000" pitchFamily="2" charset="0"/>
              <a:buChar char="–"/>
              <a:defRPr sz="1800" kern="1200">
                <a:solidFill>
                  <a:schemeClr val="accent1"/>
                </a:solidFill>
                <a:latin typeface="+mn-lt"/>
                <a:ea typeface="+mn-ea"/>
                <a:cs typeface="+mn-cs"/>
              </a:defRPr>
            </a:lvl8pPr>
            <a:lvl9pPr marL="3048000" indent="-360363" algn="l" defTabSz="914400" rtl="0" eaLnBrk="1" latinLnBrk="0" hangingPunct="1">
              <a:lnSpc>
                <a:spcPct val="90000"/>
              </a:lnSpc>
              <a:spcBef>
                <a:spcPts val="500"/>
              </a:spcBef>
              <a:buFont typeface="Scania Office" panose="00000500000000000000" pitchFamily="2" charset="0"/>
              <a:buChar char="–"/>
              <a:defRPr sz="1800" kern="1200">
                <a:solidFill>
                  <a:schemeClr val="accent1"/>
                </a:solidFill>
                <a:latin typeface="+mn-lt"/>
                <a:ea typeface="+mn-ea"/>
                <a:cs typeface="+mn-cs"/>
              </a:defRPr>
            </a:lvl9pPr>
          </a:lstStyle>
          <a:p>
            <a:pPr marL="0" indent="0">
              <a:buFont typeface="Arial" panose="020B0604020202020204" pitchFamily="34" charset="0"/>
              <a:buNone/>
            </a:pPr>
            <a:r>
              <a:rPr lang="en-US" sz="1400" b="1" dirty="0"/>
              <a:t>Step 1: Data health check</a:t>
            </a:r>
          </a:p>
          <a:p>
            <a:pPr>
              <a:buFont typeface="Wingdings" panose="05000000000000000000" pitchFamily="2" charset="2"/>
              <a:buChar char="§"/>
            </a:pPr>
            <a:r>
              <a:rPr lang="en-US" sz="1200" dirty="0"/>
              <a:t>Is your data in good shape? Note down how serious the data corruption is and describe how you deal with this problem.</a:t>
            </a:r>
          </a:p>
          <a:p>
            <a:pPr marL="0" indent="0">
              <a:buFont typeface="Arial" panose="020B0604020202020204" pitchFamily="34" charset="0"/>
              <a:buNone/>
            </a:pPr>
            <a:r>
              <a:rPr lang="en-US" sz="1400" b="1" dirty="0"/>
              <a:t>Step 2: Simple statistics</a:t>
            </a:r>
          </a:p>
          <a:p>
            <a:pPr>
              <a:buFont typeface="Wingdings" panose="05000000000000000000" pitchFamily="2" charset="2"/>
              <a:buChar char="§"/>
            </a:pPr>
            <a:r>
              <a:rPr lang="en-US" sz="1200" dirty="0"/>
              <a:t>To build up knowledge of the typical transaction, you accumulate some simple statistics about each customer. Write a program that reads event data from a file, tracks the mean transaction amount (η) for each customer and its standard deviation (σ), and prints it to standard output after every transaction.</a:t>
            </a:r>
          </a:p>
          <a:p>
            <a:pPr>
              <a:buFont typeface="Wingdings" panose="05000000000000000000" pitchFamily="2" charset="2"/>
              <a:buChar char="§"/>
            </a:pPr>
            <a:r>
              <a:rPr lang="en-US" sz="1200" dirty="0"/>
              <a:t>Suppose you observe a new transaction for d dollars. You can use η and σ to detect whether it’s an anomaly by checking if d differs from η by at least 3 standard deviations. Update your program with this simple detector and output any warnings into a log.</a:t>
            </a:r>
          </a:p>
          <a:p>
            <a:pPr>
              <a:buFont typeface="Wingdings" panose="05000000000000000000" pitchFamily="2" charset="2"/>
              <a:buChar char="§"/>
            </a:pPr>
            <a:r>
              <a:rPr lang="en-US" sz="1200" dirty="0"/>
              <a:t>Is your detector working reliably when it has seen very few transactions per customer? One approach to mitigate the initial lack of data is to fall back on the global statistics. Implement tracking mean transaction amount and its variance globally (for all customers) and update your detector to use this information when needed. </a:t>
            </a:r>
          </a:p>
          <a:p>
            <a:pPr marL="0" indent="0">
              <a:buFont typeface="Arial" panose="020B0604020202020204" pitchFamily="34" charset="0"/>
              <a:buNone/>
            </a:pPr>
            <a:r>
              <a:rPr lang="en-US" sz="1400" b="1" dirty="0"/>
              <a:t>Step 3: More statistics (optional)</a:t>
            </a:r>
          </a:p>
          <a:p>
            <a:pPr>
              <a:buFont typeface="Wingdings" panose="05000000000000000000" pitchFamily="2" charset="2"/>
              <a:buChar char="§"/>
            </a:pPr>
            <a:r>
              <a:rPr lang="en-US" sz="1200" dirty="0"/>
              <a:t>This simple set of statistics can be extended to track the minimum and maximum transaction value, as well as the ratio between the current value and the historical minimum. Extend your program to track these 3 quantities.</a:t>
            </a:r>
          </a:p>
          <a:p>
            <a:pPr marL="0" indent="0">
              <a:buNone/>
            </a:pPr>
            <a:r>
              <a:rPr lang="en-US" sz="1400" b="1" dirty="0"/>
              <a:t>Please submit</a:t>
            </a:r>
          </a:p>
          <a:p>
            <a:pPr marL="0">
              <a:spcBef>
                <a:spcPts val="0"/>
              </a:spcBef>
            </a:pPr>
            <a:r>
              <a:rPr lang="en-US" sz="1200" dirty="0">
                <a:latin typeface="Calibri" panose="020F0502020204030204" pitchFamily="34" charset="0"/>
                <a:ea typeface="DengXian" panose="02010600030101010101" pitchFamily="2" charset="-122"/>
                <a:cs typeface="Arial" panose="020B0604020202020204" pitchFamily="34" charset="0"/>
              </a:rPr>
              <a:t>Your work by </a:t>
            </a:r>
            <a:r>
              <a:rPr lang="en-US" sz="1200">
                <a:latin typeface="Calibri" panose="020F0502020204030204" pitchFamily="34" charset="0"/>
                <a:ea typeface="DengXian" panose="02010600030101010101" pitchFamily="2" charset="-122"/>
                <a:cs typeface="Arial" panose="020B0604020202020204" pitchFamily="34" charset="0"/>
              </a:rPr>
              <a:t>email </a:t>
            </a:r>
            <a:r>
              <a:rPr lang="en-US" sz="1200" smtClean="0">
                <a:latin typeface="Calibri" panose="020F0502020204030204" pitchFamily="34" charset="0"/>
                <a:ea typeface="DengXian" panose="02010600030101010101" pitchFamily="2" charset="-122"/>
                <a:cs typeface="Arial" panose="020B0604020202020204" pitchFamily="34" charset="0"/>
              </a:rPr>
              <a:t>to </a:t>
            </a:r>
            <a:r>
              <a:rPr lang="en-US" sz="1200" smtClean="0">
                <a:solidFill>
                  <a:schemeClr val="tx1"/>
                </a:solidFill>
                <a:latin typeface="Calibri" panose="020F0502020204030204" pitchFamily="34" charset="0"/>
                <a:ea typeface="DengXian" panose="02010600030101010101" pitchFamily="2" charset="-122"/>
                <a:cs typeface="Arial" panose="020B0604020202020204" pitchFamily="34" charset="0"/>
              </a:rPr>
              <a:t>extern.sourav.roy@volkswagen.co.in</a:t>
            </a:r>
            <a:r>
              <a:rPr lang="en-US" sz="1200" smtClean="0">
                <a:latin typeface="Calibri" panose="020F0502020204030204" pitchFamily="34" charset="0"/>
                <a:ea typeface="DengXian" panose="02010600030101010101" pitchFamily="2" charset="-122"/>
                <a:cs typeface="Arial" panose="020B0604020202020204" pitchFamily="34" charset="0"/>
              </a:rPr>
              <a:t>&amp; </a:t>
            </a:r>
            <a:r>
              <a:rPr lang="en-US" sz="1200" dirty="0">
                <a:latin typeface="Calibri" panose="020F0502020204030204" pitchFamily="34" charset="0"/>
                <a:ea typeface="DengXian" panose="02010600030101010101" pitchFamily="2" charset="-122"/>
                <a:cs typeface="Arial" panose="020B0604020202020204" pitchFamily="34" charset="0"/>
                <a:hlinkClick r:id="rId3"/>
              </a:rPr>
              <a:t>asavari.awachar@volkswagen.co.in</a:t>
            </a:r>
            <a:r>
              <a:rPr lang="en-US" sz="1200" dirty="0">
                <a:latin typeface="Calibri" panose="020F0502020204030204" pitchFamily="34" charset="0"/>
                <a:ea typeface="DengXian" panose="02010600030101010101" pitchFamily="2" charset="-122"/>
                <a:cs typeface="Arial" panose="020B0604020202020204" pitchFamily="34" charset="0"/>
              </a:rPr>
              <a:t> within 4 </a:t>
            </a:r>
            <a:r>
              <a:rPr lang="en-US" sz="1200" dirty="0" smtClean="0">
                <a:latin typeface="Calibri" panose="020F0502020204030204" pitchFamily="34" charset="0"/>
                <a:ea typeface="DengXian" panose="02010600030101010101" pitchFamily="2" charset="-122"/>
                <a:cs typeface="Arial" panose="020B0604020202020204" pitchFamily="34" charset="0"/>
              </a:rPr>
              <a:t>     days </a:t>
            </a:r>
            <a:r>
              <a:rPr lang="en-US" sz="1200" dirty="0">
                <a:latin typeface="Calibri" panose="020F0502020204030204" pitchFamily="34" charset="0"/>
                <a:ea typeface="DengXian" panose="02010600030101010101" pitchFamily="2" charset="-122"/>
                <a:cs typeface="Arial" panose="020B0604020202020204" pitchFamily="34" charset="0"/>
              </a:rPr>
              <a:t>post receiving this exercise</a:t>
            </a:r>
          </a:p>
          <a:p>
            <a:pPr marL="0" indent="0">
              <a:buFont typeface="Arial" panose="020B0604020202020204" pitchFamily="34" charset="0"/>
              <a:buNone/>
            </a:pPr>
            <a:endParaRPr lang="en-US" sz="1200" dirty="0"/>
          </a:p>
          <a:p>
            <a:pPr marL="0" indent="0">
              <a:buNone/>
            </a:pPr>
            <a:endParaRPr lang="en-GB" sz="1400" b="1" dirty="0"/>
          </a:p>
        </p:txBody>
      </p:sp>
    </p:spTree>
    <p:extLst>
      <p:ext uri="{BB962C8B-B14F-4D97-AF65-F5344CB8AC3E}">
        <p14:creationId xmlns:p14="http://schemas.microsoft.com/office/powerpoint/2010/main" val="9896719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2.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3.xml><?xml version="1.0" encoding="utf-8"?>
<p:tagLst xmlns:a="http://schemas.openxmlformats.org/drawingml/2006/main" xmlns:r="http://schemas.openxmlformats.org/officeDocument/2006/relationships" xmlns:p="http://schemas.openxmlformats.org/presentationml/2006/main">
  <p:tag name="TAG_VERSIONTEXTBOX" val="1.0"/>
</p:tagLst>
</file>

<file path=ppt/theme/theme1.xml><?xml version="1.0" encoding="utf-8"?>
<a:theme xmlns:a="http://schemas.openxmlformats.org/drawingml/2006/main" name="Scania">
  <a:themeElements>
    <a:clrScheme name="Scania">
      <a:dk1>
        <a:sysClr val="windowText" lastClr="000000"/>
      </a:dk1>
      <a:lt1>
        <a:sysClr val="window" lastClr="FFFFFF"/>
      </a:lt1>
      <a:dk2>
        <a:srgbClr val="D6001C"/>
      </a:dk2>
      <a:lt2>
        <a:srgbClr val="CEB888"/>
      </a:lt2>
      <a:accent1>
        <a:srgbClr val="041E42"/>
      </a:accent1>
      <a:accent2>
        <a:srgbClr val="97999B"/>
      </a:accent2>
      <a:accent3>
        <a:srgbClr val="C8C9C7"/>
      </a:accent3>
      <a:accent4>
        <a:srgbClr val="E3520C"/>
      </a:accent4>
      <a:accent5>
        <a:srgbClr val="94A596"/>
      </a:accent5>
      <a:accent6>
        <a:srgbClr val="2C5234"/>
      </a:accent6>
      <a:hlink>
        <a:srgbClr val="281E42"/>
      </a:hlink>
      <a:folHlink>
        <a:srgbClr val="281E42"/>
      </a:folHlink>
    </a:clrScheme>
    <a:fontScheme name="Nordea">
      <a:majorFont>
        <a:latin typeface="Scania Office Headline Bold"/>
        <a:ea typeface=""/>
        <a:cs typeface=""/>
      </a:majorFont>
      <a:minorFont>
        <a:latin typeface="Scania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nSpc>
            <a:spcPct val="90000"/>
          </a:lnSpc>
          <a:spcBef>
            <a:spcPts val="1200"/>
          </a:spcBef>
          <a:defRPr sz="24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90000"/>
          </a:lnSpc>
          <a:spcBef>
            <a:spcPts val="1200"/>
          </a:spcBef>
          <a:defRPr sz="2400" dirty="0" err="1" smtClean="0">
            <a:solidFill>
              <a:schemeClr val="accent1"/>
            </a:solidFill>
          </a:defRPr>
        </a:defPPr>
      </a:lstStyle>
    </a:txDef>
  </a:objectDefaults>
  <a:extraClrSchemeLst/>
  <a:extLst>
    <a:ext uri="{05A4C25C-085E-4340-85A3-A5531E510DB2}">
      <thm15:themeFamily xmlns:thm15="http://schemas.microsoft.com/office/thememl/2012/main" name="Scania16_9 - Scania Sans" id="{B6C047AE-0590-4D09-84F4-3230DFAF2DDA}" vid="{1D15E9BF-811A-4245-811C-DCA9240947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046A9F57D7124EADF23092D09B1E1F" ma:contentTypeVersion="11" ma:contentTypeDescription="Create a new document." ma:contentTypeScope="" ma:versionID="c142babd65040fbad030d375d1514910">
  <xsd:schema xmlns:xsd="http://www.w3.org/2001/XMLSchema" xmlns:xs="http://www.w3.org/2001/XMLSchema" xmlns:p="http://schemas.microsoft.com/office/2006/metadata/properties" xmlns:ns2="9f571836-efc4-49e5-bbcd-b55a436fd8de" xmlns:ns3="0d06b73e-1528-4607-ab50-e91af7d1a072" targetNamespace="http://schemas.microsoft.com/office/2006/metadata/properties" ma:root="true" ma:fieldsID="2e515864c81103d7405de5c1a2c17d3f" ns2:_="" ns3:_="">
    <xsd:import namespace="9f571836-efc4-49e5-bbcd-b55a436fd8de"/>
    <xsd:import namespace="0d06b73e-1528-4607-ab50-e91af7d1a0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71836-efc4-49e5-bbcd-b55a436fd8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06b73e-1528-4607-ab50-e91af7d1a07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A15E62-DC75-4329-803B-0AF1006D7029}">
  <ds:schemaRef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www.w3.org/XML/1998/namespace"/>
    <ds:schemaRef ds:uri="9f571836-efc4-49e5-bbcd-b55a436fd8de"/>
    <ds:schemaRef ds:uri="0d06b73e-1528-4607-ab50-e91af7d1a072"/>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2852AD1-1EBF-4B2D-BDC0-ABB14923AA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571836-efc4-49e5-bbcd-b55a436fd8de"/>
    <ds:schemaRef ds:uri="0d06b73e-1528-4607-ab50-e91af7d1a0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435E30-E974-4698-ADCF-37985B81EB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463</Words>
  <Application>Microsoft Office PowerPoint</Application>
  <PresentationFormat>Widescreen</PresentationFormat>
  <Paragraphs>28</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DengXian</vt:lpstr>
      <vt:lpstr>Scania Office</vt:lpstr>
      <vt:lpstr>Scania Office Bold</vt:lpstr>
      <vt:lpstr>Scania Office Headline</vt:lpstr>
      <vt:lpstr>Scania Office Headline Bold</vt:lpstr>
      <vt:lpstr>Arial</vt:lpstr>
      <vt:lpstr>Calibri</vt:lpstr>
      <vt:lpstr>Wingdings</vt:lpstr>
      <vt:lpstr>Scania</vt:lpstr>
      <vt:lpstr>Data Scientist Exercise</vt:lpstr>
      <vt:lpstr>Coding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Helen</dc:creator>
  <cp:lastModifiedBy>Awachar, Asavari (VW IT Services India)</cp:lastModifiedBy>
  <cp:revision>16</cp:revision>
  <dcterms:created xsi:type="dcterms:W3CDTF">2016-06-16T12:38:47Z</dcterms:created>
  <dcterms:modified xsi:type="dcterms:W3CDTF">2021-03-06T07:41:34Z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0x010100F0046A9F57D7124EADF23092D09B1E1F</vt:lpwstr>
  </property>
  <property fmtid="{D5CDD505-2E9C-101B-9397-08002B2CF9AE}" pid="3" name="MSIP_Label_a7f2ec83-e677-438d-afb7-4c7c0dbc872b_Enabled">
    <vt:lpwstr>True</vt:lpwstr>
  </property>
  <property fmtid="{D5CDD505-2E9C-101B-9397-08002B2CF9AE}" pid="4" name="MSIP_Label_a7f2ec83-e677-438d-afb7-4c7c0dbc872b_SiteId">
    <vt:lpwstr>3bc062e4-ac9d-4c17-b4dd-3aad637ff1ac</vt:lpwstr>
  </property>
  <property fmtid="{D5CDD505-2E9C-101B-9397-08002B2CF9AE}" pid="5" name="MSIP_Label_a7f2ec83-e677-438d-afb7-4c7c0dbc872b_Owner">
    <vt:lpwstr>bjorn_y.andersson@scania.com</vt:lpwstr>
  </property>
  <property fmtid="{D5CDD505-2E9C-101B-9397-08002B2CF9AE}" pid="6" name="MSIP_Label_a7f2ec83-e677-438d-afb7-4c7c0dbc872b_SetDate">
    <vt:lpwstr>2020-09-07T07:53:20.7420000Z</vt:lpwstr>
  </property>
  <property fmtid="{D5CDD505-2E9C-101B-9397-08002B2CF9AE}" pid="7" name="MSIP_Label_a7f2ec83-e677-438d-afb7-4c7c0dbc872b_Name">
    <vt:lpwstr>Internal</vt:lpwstr>
  </property>
  <property fmtid="{D5CDD505-2E9C-101B-9397-08002B2CF9AE}" pid="8" name="MSIP_Label_a7f2ec83-e677-438d-afb7-4c7c0dbc872b_Application">
    <vt:lpwstr>Microsoft Azure Information Protection</vt:lpwstr>
  </property>
  <property fmtid="{D5CDD505-2E9C-101B-9397-08002B2CF9AE}" pid="9" name="MSIP_Label_a7f2ec83-e677-438d-afb7-4c7c0dbc872b_Extended_MSFT_Method">
    <vt:lpwstr>Automatic</vt:lpwstr>
  </property>
  <property fmtid="{D5CDD505-2E9C-101B-9397-08002B2CF9AE}" pid="10" name="Sensitivity">
    <vt:lpwstr>Internal</vt:lpwstr>
  </property>
</Properties>
</file>