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4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0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10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9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1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1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7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4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4600" y="3505200"/>
            <a:ext cx="272224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rebuchet MS"/>
                <a:cs typeface="Trebuchet MS"/>
              </a:rPr>
              <a:t>Group</a:t>
            </a:r>
            <a:r>
              <a:rPr sz="2400" i="1" spc="-45" dirty="0">
                <a:latin typeface="Trebuchet MS"/>
                <a:cs typeface="Trebuchet MS"/>
              </a:rPr>
              <a:t> </a:t>
            </a:r>
            <a:r>
              <a:rPr sz="2400" i="1" spc="-5" dirty="0" smtClean="0">
                <a:latin typeface="Trebuchet MS"/>
                <a:cs typeface="Trebuchet MS"/>
              </a:rPr>
              <a:t>Members</a:t>
            </a:r>
            <a:endParaRPr lang="en-US" sz="2400" i="1" spc="-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i="1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i="1" dirty="0" smtClean="0">
                <a:latin typeface="Trebuchet MS"/>
                <a:cs typeface="Trebuchet MS"/>
              </a:rPr>
              <a:t>Pankaj </a:t>
            </a:r>
            <a:r>
              <a:rPr lang="en-US" sz="2400" i="1" dirty="0" err="1" smtClean="0">
                <a:latin typeface="Trebuchet MS"/>
                <a:cs typeface="Trebuchet MS"/>
              </a:rPr>
              <a:t>Moralwar</a:t>
            </a:r>
            <a:endParaRPr sz="2400" i="1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i="1" spc="-5" dirty="0" err="1" smtClean="0">
                <a:latin typeface="Trebuchet MS"/>
                <a:cs typeface="Trebuchet MS"/>
              </a:rPr>
              <a:t>Ashmit</a:t>
            </a:r>
            <a:r>
              <a:rPr lang="en-US" sz="2400" i="1" spc="-5" dirty="0" smtClean="0">
                <a:latin typeface="Trebuchet MS"/>
                <a:cs typeface="Trebuchet MS"/>
              </a:rPr>
              <a:t> Trivedi</a:t>
            </a:r>
            <a:endParaRPr lang="en-US" sz="2400" i="1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i="1" dirty="0" err="1" smtClean="0">
                <a:latin typeface="Trebuchet MS"/>
                <a:cs typeface="Trebuchet MS"/>
              </a:rPr>
              <a:t>Harshad</a:t>
            </a:r>
            <a:r>
              <a:rPr lang="en-US" sz="2400" i="1" dirty="0" smtClean="0">
                <a:latin typeface="Trebuchet MS"/>
                <a:cs typeface="Trebuchet MS"/>
              </a:rPr>
              <a:t> </a:t>
            </a:r>
            <a:r>
              <a:rPr lang="en-US" sz="2400" i="1" dirty="0" err="1" smtClean="0">
                <a:latin typeface="Trebuchet MS"/>
                <a:cs typeface="Trebuchet MS"/>
              </a:rPr>
              <a:t>Raitani</a:t>
            </a:r>
            <a:endParaRPr lang="en-US" sz="2400" i="1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 i="1" dirty="0">
              <a:latin typeface="Trebuchet MS"/>
              <a:cs typeface="Trebuchet MS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286000" y="1143000"/>
            <a:ext cx="5562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b="1" i="1" dirty="0"/>
              <a:t>Lead Scoring Case Study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 dirty="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 dirty="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 dirty="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756158" y="626364"/>
            <a:ext cx="49637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pc="-185" dirty="0" smtClean="0"/>
              <a:t>Problem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756158" y="626364"/>
            <a:ext cx="42081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dirty="0" smtClean="0"/>
              <a:t>EDA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77" y="1342644"/>
            <a:ext cx="8987790" cy="436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61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Trebuchet MS</vt:lpstr>
      <vt:lpstr>Wingdings 3</vt:lpstr>
      <vt:lpstr>Facet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/>
  <cp:lastModifiedBy>user</cp:lastModifiedBy>
  <cp:revision>7</cp:revision>
  <dcterms:created xsi:type="dcterms:W3CDTF">2023-03-21T10:00:56Z</dcterms:created>
  <dcterms:modified xsi:type="dcterms:W3CDTF">2023-03-21T10:25:09Z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2023-03-21T00:00:00Z</vt:filetime>
  </property>
</Properties>
</file>