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sldIdLst>
    <p:sldId id="256" r:id="rId2"/>
    <p:sldId id="258" r:id="rId3"/>
    <p:sldId id="303" r:id="rId4"/>
    <p:sldId id="304" r:id="rId5"/>
    <p:sldId id="259" r:id="rId6"/>
    <p:sldId id="305" r:id="rId7"/>
    <p:sldId id="306" r:id="rId8"/>
    <p:sldId id="261" r:id="rId9"/>
    <p:sldId id="307" r:id="rId10"/>
    <p:sldId id="263" r:id="rId11"/>
    <p:sldId id="264" r:id="rId12"/>
    <p:sldId id="266" r:id="rId13"/>
    <p:sldId id="267" r:id="rId14"/>
    <p:sldId id="268" r:id="rId15"/>
    <p:sldId id="269" r:id="rId16"/>
    <p:sldId id="270" r:id="rId17"/>
    <p:sldId id="271" r:id="rId18"/>
    <p:sldId id="272" r:id="rId19"/>
    <p:sldId id="275" r:id="rId20"/>
    <p:sldId id="277" r:id="rId21"/>
    <p:sldId id="278" r:id="rId22"/>
    <p:sldId id="279" r:id="rId23"/>
    <p:sldId id="280" r:id="rId24"/>
    <p:sldId id="281" r:id="rId25"/>
    <p:sldId id="282" r:id="rId26"/>
    <p:sldId id="285" r:id="rId27"/>
    <p:sldId id="286" r:id="rId28"/>
    <p:sldId id="287" r:id="rId29"/>
    <p:sldId id="289" r:id="rId30"/>
    <p:sldId id="290" r:id="rId31"/>
    <p:sldId id="294" r:id="rId32"/>
    <p:sldId id="298" r:id="rId33"/>
    <p:sldId id="30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020FB1-049E-42D4-9EEA-E3AB47902871}" v="679" dt="2023-09-05T17:35:21.9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p:scale>
          <a:sx n="66" d="100"/>
          <a:sy n="66" d="100"/>
        </p:scale>
        <p:origin x="1330" y="53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3"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la dugar" userId="eec51204a566746f" providerId="LiveId" clId="{27020FB1-049E-42D4-9EEA-E3AB47902871}"/>
    <pc:docChg chg="undo custSel addSld delSld modSld sldOrd modMainMaster">
      <pc:chgData name="manila dugar" userId="eec51204a566746f" providerId="LiveId" clId="{27020FB1-049E-42D4-9EEA-E3AB47902871}" dt="2023-09-05T17:37:19.274" v="3329" actId="47"/>
      <pc:docMkLst>
        <pc:docMk/>
      </pc:docMkLst>
      <pc:sldChg chg="modSp mod setBg">
        <pc:chgData name="manila dugar" userId="eec51204a566746f" providerId="LiveId" clId="{27020FB1-049E-42D4-9EEA-E3AB47902871}" dt="2023-09-05T17:29:32.212" v="3261" actId="207"/>
        <pc:sldMkLst>
          <pc:docMk/>
          <pc:sldMk cId="2901196419" sldId="256"/>
        </pc:sldMkLst>
        <pc:spChg chg="mod">
          <ac:chgData name="manila dugar" userId="eec51204a566746f" providerId="LiveId" clId="{27020FB1-049E-42D4-9EEA-E3AB47902871}" dt="2023-09-05T17:29:21.916" v="3260" actId="207"/>
          <ac:spMkLst>
            <pc:docMk/>
            <pc:sldMk cId="2901196419" sldId="256"/>
            <ac:spMk id="3" creationId="{E7FC3755-7B24-B158-5C6D-99DE795F3967}"/>
          </ac:spMkLst>
        </pc:spChg>
        <pc:spChg chg="mod">
          <ac:chgData name="manila dugar" userId="eec51204a566746f" providerId="LiveId" clId="{27020FB1-049E-42D4-9EEA-E3AB47902871}" dt="2023-09-05T17:29:32.212" v="3261" actId="207"/>
          <ac:spMkLst>
            <pc:docMk/>
            <pc:sldMk cId="2901196419" sldId="256"/>
            <ac:spMk id="6" creationId="{40514A8E-A247-5F3D-DB77-E271F37310AF}"/>
          </ac:spMkLst>
        </pc:spChg>
        <pc:picChg chg="mod">
          <ac:chgData name="manila dugar" userId="eec51204a566746f" providerId="LiveId" clId="{27020FB1-049E-42D4-9EEA-E3AB47902871}" dt="2023-09-04T12:11:50.813" v="10" actId="1076"/>
          <ac:picMkLst>
            <pc:docMk/>
            <pc:sldMk cId="2901196419" sldId="256"/>
            <ac:picMk id="5" creationId="{B92B198A-30FC-A835-D1B8-D7E7B959FF25}"/>
          </ac:picMkLst>
        </pc:picChg>
      </pc:sldChg>
      <pc:sldChg chg="addSp delSp modSp mod setBg">
        <pc:chgData name="manila dugar" userId="eec51204a566746f" providerId="LiveId" clId="{27020FB1-049E-42D4-9EEA-E3AB47902871}" dt="2023-09-05T14:31:15.214" v="2345"/>
        <pc:sldMkLst>
          <pc:docMk/>
          <pc:sldMk cId="89394542" sldId="257"/>
        </pc:sldMkLst>
        <pc:spChg chg="mod">
          <ac:chgData name="manila dugar" userId="eec51204a566746f" providerId="LiveId" clId="{27020FB1-049E-42D4-9EEA-E3AB47902871}" dt="2023-09-04T12:16:48.641" v="21" actId="14100"/>
          <ac:spMkLst>
            <pc:docMk/>
            <pc:sldMk cId="89394542" sldId="257"/>
            <ac:spMk id="2" creationId="{7A15D491-D685-01F9-1C0B-CAC6588F626D}"/>
          </ac:spMkLst>
        </pc:spChg>
        <pc:spChg chg="mod">
          <ac:chgData name="manila dugar" userId="eec51204a566746f" providerId="LiveId" clId="{27020FB1-049E-42D4-9EEA-E3AB47902871}" dt="2023-09-04T13:06:18.619" v="476" actId="1076"/>
          <ac:spMkLst>
            <pc:docMk/>
            <pc:sldMk cId="89394542" sldId="257"/>
            <ac:spMk id="3" creationId="{96D85DB1-630C-7DF0-1726-544AF91A7D80}"/>
          </ac:spMkLst>
        </pc:spChg>
        <pc:spChg chg="add del mod">
          <ac:chgData name="manila dugar" userId="eec51204a566746f" providerId="LiveId" clId="{27020FB1-049E-42D4-9EEA-E3AB47902871}" dt="2023-09-04T12:57:17.104" v="323"/>
          <ac:spMkLst>
            <pc:docMk/>
            <pc:sldMk cId="89394542" sldId="257"/>
            <ac:spMk id="6" creationId="{124BB273-6356-31F3-3AC4-0415D9D17489}"/>
          </ac:spMkLst>
        </pc:spChg>
        <pc:spChg chg="add mod">
          <ac:chgData name="manila dugar" userId="eec51204a566746f" providerId="LiveId" clId="{27020FB1-049E-42D4-9EEA-E3AB47902871}" dt="2023-09-04T13:06:05.336" v="475" actId="1076"/>
          <ac:spMkLst>
            <pc:docMk/>
            <pc:sldMk cId="89394542" sldId="257"/>
            <ac:spMk id="7" creationId="{AD00BD0C-382F-434C-27FA-848FB019E6CD}"/>
          </ac:spMkLst>
        </pc:spChg>
        <pc:spChg chg="add del">
          <ac:chgData name="manila dugar" userId="eec51204a566746f" providerId="LiveId" clId="{27020FB1-049E-42D4-9EEA-E3AB47902871}" dt="2023-09-04T12:57:55.067" v="329"/>
          <ac:spMkLst>
            <pc:docMk/>
            <pc:sldMk cId="89394542" sldId="257"/>
            <ac:spMk id="8" creationId="{EA45B5E9-40AA-09A4-DD44-44045866006A}"/>
          </ac:spMkLst>
        </pc:spChg>
        <pc:spChg chg="add del">
          <ac:chgData name="manila dugar" userId="eec51204a566746f" providerId="LiveId" clId="{27020FB1-049E-42D4-9EEA-E3AB47902871}" dt="2023-09-04T12:57:58.523" v="331"/>
          <ac:spMkLst>
            <pc:docMk/>
            <pc:sldMk cId="89394542" sldId="257"/>
            <ac:spMk id="9" creationId="{6BD47B66-8597-64E3-89E1-E3D599D2A108}"/>
          </ac:spMkLst>
        </pc:spChg>
        <pc:spChg chg="add mod">
          <ac:chgData name="manila dugar" userId="eec51204a566746f" providerId="LiveId" clId="{27020FB1-049E-42D4-9EEA-E3AB47902871}" dt="2023-09-04T12:58:14.846" v="335" actId="20577"/>
          <ac:spMkLst>
            <pc:docMk/>
            <pc:sldMk cId="89394542" sldId="257"/>
            <ac:spMk id="10" creationId="{990A96E6-81FB-E317-2329-5181412BF524}"/>
          </ac:spMkLst>
        </pc:spChg>
        <pc:spChg chg="add mod">
          <ac:chgData name="manila dugar" userId="eec51204a566746f" providerId="LiveId" clId="{27020FB1-049E-42D4-9EEA-E3AB47902871}" dt="2023-09-04T13:05:50.556" v="473" actId="1076"/>
          <ac:spMkLst>
            <pc:docMk/>
            <pc:sldMk cId="89394542" sldId="257"/>
            <ac:spMk id="11" creationId="{55232CA7-C3A0-7652-E663-6F0470CD9273}"/>
          </ac:spMkLst>
        </pc:spChg>
        <pc:spChg chg="add del">
          <ac:chgData name="manila dugar" userId="eec51204a566746f" providerId="LiveId" clId="{27020FB1-049E-42D4-9EEA-E3AB47902871}" dt="2023-09-04T13:01:46.088" v="419"/>
          <ac:spMkLst>
            <pc:docMk/>
            <pc:sldMk cId="89394542" sldId="257"/>
            <ac:spMk id="12" creationId="{D73B9DFB-3232-A9C6-9F46-42DC505AF161}"/>
          </ac:spMkLst>
        </pc:spChg>
        <pc:spChg chg="add del">
          <ac:chgData name="manila dugar" userId="eec51204a566746f" providerId="LiveId" clId="{27020FB1-049E-42D4-9EEA-E3AB47902871}" dt="2023-09-04T13:01:52.620" v="422"/>
          <ac:spMkLst>
            <pc:docMk/>
            <pc:sldMk cId="89394542" sldId="257"/>
            <ac:spMk id="13" creationId="{574F4AC4-5F97-8326-ACCC-40234B1C8F83}"/>
          </ac:spMkLst>
        </pc:spChg>
        <pc:spChg chg="add mod">
          <ac:chgData name="manila dugar" userId="eec51204a566746f" providerId="LiveId" clId="{27020FB1-049E-42D4-9EEA-E3AB47902871}" dt="2023-09-04T13:02:05.398" v="429" actId="20577"/>
          <ac:spMkLst>
            <pc:docMk/>
            <pc:sldMk cId="89394542" sldId="257"/>
            <ac:spMk id="14" creationId="{1E666DC5-B886-9537-28B6-F80224913792}"/>
          </ac:spMkLst>
        </pc:spChg>
        <pc:graphicFrameChg chg="add del mod">
          <ac:chgData name="manila dugar" userId="eec51204a566746f" providerId="LiveId" clId="{27020FB1-049E-42D4-9EEA-E3AB47902871}" dt="2023-09-04T12:24:06.860" v="42"/>
          <ac:graphicFrameMkLst>
            <pc:docMk/>
            <pc:sldMk cId="89394542" sldId="257"/>
            <ac:graphicFrameMk id="4" creationId="{D91D8B0D-E7AD-5D41-0F23-048EFD97CC22}"/>
          </ac:graphicFrameMkLst>
        </pc:graphicFrameChg>
        <pc:graphicFrameChg chg="add del mod modGraphic">
          <ac:chgData name="manila dugar" userId="eec51204a566746f" providerId="LiveId" clId="{27020FB1-049E-42D4-9EEA-E3AB47902871}" dt="2023-09-04T12:27:54.018" v="301"/>
          <ac:graphicFrameMkLst>
            <pc:docMk/>
            <pc:sldMk cId="89394542" sldId="257"/>
            <ac:graphicFrameMk id="5" creationId="{30F809AE-96E7-10FC-7A27-A89FB5FDD640}"/>
          </ac:graphicFrameMkLst>
        </pc:graphicFrameChg>
      </pc:sldChg>
      <pc:sldChg chg="addSp delSp modSp new mod setBg">
        <pc:chgData name="manila dugar" userId="eec51204a566746f" providerId="LiveId" clId="{27020FB1-049E-42D4-9EEA-E3AB47902871}" dt="2023-09-05T14:31:15.214" v="2345"/>
        <pc:sldMkLst>
          <pc:docMk/>
          <pc:sldMk cId="3145150760" sldId="258"/>
        </pc:sldMkLst>
        <pc:spChg chg="mod">
          <ac:chgData name="manila dugar" userId="eec51204a566746f" providerId="LiveId" clId="{27020FB1-049E-42D4-9EEA-E3AB47902871}" dt="2023-09-04T13:18:09.714" v="1106" actId="122"/>
          <ac:spMkLst>
            <pc:docMk/>
            <pc:sldMk cId="3145150760" sldId="258"/>
            <ac:spMk id="2" creationId="{22488B2E-6796-6214-7C4E-D43FD2F26088}"/>
          </ac:spMkLst>
        </pc:spChg>
        <pc:spChg chg="del">
          <ac:chgData name="manila dugar" userId="eec51204a566746f" providerId="LiveId" clId="{27020FB1-049E-42D4-9EEA-E3AB47902871}" dt="2023-09-04T13:13:36.734" v="967"/>
          <ac:spMkLst>
            <pc:docMk/>
            <pc:sldMk cId="3145150760" sldId="258"/>
            <ac:spMk id="3" creationId="{4BBC8B34-50D0-FEFE-FC7B-F671D19F4B0D}"/>
          </ac:spMkLst>
        </pc:spChg>
        <pc:picChg chg="add mod">
          <ac:chgData name="manila dugar" userId="eec51204a566746f" providerId="LiveId" clId="{27020FB1-049E-42D4-9EEA-E3AB47902871}" dt="2023-09-04T13:14:08.215" v="971" actId="1076"/>
          <ac:picMkLst>
            <pc:docMk/>
            <pc:sldMk cId="3145150760" sldId="258"/>
            <ac:picMk id="5" creationId="{A60EB309-CB77-F41C-8D7D-75CCA99A4914}"/>
          </ac:picMkLst>
        </pc:picChg>
      </pc:sldChg>
      <pc:sldChg chg="addSp delSp modSp new mod setBg">
        <pc:chgData name="manila dugar" userId="eec51204a566746f" providerId="LiveId" clId="{27020FB1-049E-42D4-9EEA-E3AB47902871}" dt="2023-09-05T14:31:15.214" v="2345"/>
        <pc:sldMkLst>
          <pc:docMk/>
          <pc:sldMk cId="4169730899" sldId="259"/>
        </pc:sldMkLst>
        <pc:spChg chg="mod">
          <ac:chgData name="manila dugar" userId="eec51204a566746f" providerId="LiveId" clId="{27020FB1-049E-42D4-9EEA-E3AB47902871}" dt="2023-09-04T13:56:27.635" v="1204" actId="122"/>
          <ac:spMkLst>
            <pc:docMk/>
            <pc:sldMk cId="4169730899" sldId="259"/>
            <ac:spMk id="2" creationId="{E8042498-9D0F-0FD0-1DA2-373B7D7C0CC1}"/>
          </ac:spMkLst>
        </pc:spChg>
        <pc:spChg chg="del">
          <ac:chgData name="manila dugar" userId="eec51204a566746f" providerId="LiveId" clId="{27020FB1-049E-42D4-9EEA-E3AB47902871}" dt="2023-09-04T13:54:36.457" v="1110" actId="931"/>
          <ac:spMkLst>
            <pc:docMk/>
            <pc:sldMk cId="4169730899" sldId="259"/>
            <ac:spMk id="3" creationId="{1650A14A-C459-9F30-E5D2-FC32B2586D29}"/>
          </ac:spMkLst>
        </pc:spChg>
        <pc:picChg chg="add mod">
          <ac:chgData name="manila dugar" userId="eec51204a566746f" providerId="LiveId" clId="{27020FB1-049E-42D4-9EEA-E3AB47902871}" dt="2023-09-04T13:55:40.695" v="1121" actId="1076"/>
          <ac:picMkLst>
            <pc:docMk/>
            <pc:sldMk cId="4169730899" sldId="259"/>
            <ac:picMk id="5" creationId="{0B846DE1-03A1-61BB-BB35-E3C180150CEA}"/>
          </ac:picMkLst>
        </pc:picChg>
        <pc:picChg chg="add mod">
          <ac:chgData name="manila dugar" userId="eec51204a566746f" providerId="LiveId" clId="{27020FB1-049E-42D4-9EEA-E3AB47902871}" dt="2023-09-04T13:55:45.499" v="1122" actId="1076"/>
          <ac:picMkLst>
            <pc:docMk/>
            <pc:sldMk cId="4169730899" sldId="259"/>
            <ac:picMk id="7" creationId="{7ACF7C37-E9E1-F13E-79BA-C5B5A2DA3D30}"/>
          </ac:picMkLst>
        </pc:picChg>
      </pc:sldChg>
      <pc:sldChg chg="new del">
        <pc:chgData name="manila dugar" userId="eec51204a566746f" providerId="LiveId" clId="{27020FB1-049E-42D4-9EEA-E3AB47902871}" dt="2023-09-04T13:54:12.273" v="1108" actId="2696"/>
        <pc:sldMkLst>
          <pc:docMk/>
          <pc:sldMk cId="4237087990" sldId="259"/>
        </pc:sldMkLst>
      </pc:sldChg>
      <pc:sldChg chg="addSp modSp new mod ord setBg">
        <pc:chgData name="manila dugar" userId="eec51204a566746f" providerId="LiveId" clId="{27020FB1-049E-42D4-9EEA-E3AB47902871}" dt="2023-09-05T14:31:15.214" v="2345"/>
        <pc:sldMkLst>
          <pc:docMk/>
          <pc:sldMk cId="2306566145" sldId="260"/>
        </pc:sldMkLst>
        <pc:spChg chg="mod">
          <ac:chgData name="manila dugar" userId="eec51204a566746f" providerId="LiveId" clId="{27020FB1-049E-42D4-9EEA-E3AB47902871}" dt="2023-09-04T14:01:06.491" v="1220" actId="207"/>
          <ac:spMkLst>
            <pc:docMk/>
            <pc:sldMk cId="2306566145" sldId="260"/>
            <ac:spMk id="2" creationId="{AC00BC66-D8E2-4CFE-0883-337CFEC1E567}"/>
          </ac:spMkLst>
        </pc:spChg>
        <pc:picChg chg="add mod">
          <ac:chgData name="manila dugar" userId="eec51204a566746f" providerId="LiveId" clId="{27020FB1-049E-42D4-9EEA-E3AB47902871}" dt="2023-09-04T14:00:59.435" v="1218" actId="14100"/>
          <ac:picMkLst>
            <pc:docMk/>
            <pc:sldMk cId="2306566145" sldId="260"/>
            <ac:picMk id="4" creationId="{6C0C64C1-4A87-FB12-E08E-2AEE9CC220C9}"/>
          </ac:picMkLst>
        </pc:picChg>
      </pc:sldChg>
      <pc:sldChg chg="addSp delSp modSp new mod ord setBg">
        <pc:chgData name="manila dugar" userId="eec51204a566746f" providerId="LiveId" clId="{27020FB1-049E-42D4-9EEA-E3AB47902871}" dt="2023-09-05T14:31:15.214" v="2345"/>
        <pc:sldMkLst>
          <pc:docMk/>
          <pc:sldMk cId="2373243171" sldId="261"/>
        </pc:sldMkLst>
        <pc:spChg chg="mod">
          <ac:chgData name="manila dugar" userId="eec51204a566746f" providerId="LiveId" clId="{27020FB1-049E-42D4-9EEA-E3AB47902871}" dt="2023-09-04T16:57:59.886" v="1371" actId="122"/>
          <ac:spMkLst>
            <pc:docMk/>
            <pc:sldMk cId="2373243171" sldId="261"/>
            <ac:spMk id="2" creationId="{49CB24F8-DFCF-95EB-DABB-A53FA498A32C}"/>
          </ac:spMkLst>
        </pc:spChg>
        <pc:spChg chg="add del">
          <ac:chgData name="manila dugar" userId="eec51204a566746f" providerId="LiveId" clId="{27020FB1-049E-42D4-9EEA-E3AB47902871}" dt="2023-09-04T16:50:23.813" v="1248" actId="931"/>
          <ac:spMkLst>
            <pc:docMk/>
            <pc:sldMk cId="2373243171" sldId="261"/>
            <ac:spMk id="3" creationId="{19ABFE78-E2A9-AF99-D357-5B54354DE8D7}"/>
          </ac:spMkLst>
        </pc:spChg>
        <pc:spChg chg="add mod">
          <ac:chgData name="manila dugar" userId="eec51204a566746f" providerId="LiveId" clId="{27020FB1-049E-42D4-9EEA-E3AB47902871}" dt="2023-09-04T17:28:22.149" v="1652" actId="1076"/>
          <ac:spMkLst>
            <pc:docMk/>
            <pc:sldMk cId="2373243171" sldId="261"/>
            <ac:spMk id="14" creationId="{8139F989-A81A-D936-B59E-E44CE2E1FA1E}"/>
          </ac:spMkLst>
        </pc:spChg>
        <pc:picChg chg="add del mod">
          <ac:chgData name="manila dugar" userId="eec51204a566746f" providerId="LiveId" clId="{27020FB1-049E-42D4-9EEA-E3AB47902871}" dt="2023-09-04T16:47:35.951" v="1227" actId="931"/>
          <ac:picMkLst>
            <pc:docMk/>
            <pc:sldMk cId="2373243171" sldId="261"/>
            <ac:picMk id="5" creationId="{CD9C383D-8A54-7A3F-B1CD-D5D9AD03A137}"/>
          </ac:picMkLst>
        </pc:picChg>
        <pc:picChg chg="add del mod">
          <ac:chgData name="manila dugar" userId="eec51204a566746f" providerId="LiveId" clId="{27020FB1-049E-42D4-9EEA-E3AB47902871}" dt="2023-09-04T16:50:07.520" v="1247" actId="931"/>
          <ac:picMkLst>
            <pc:docMk/>
            <pc:sldMk cId="2373243171" sldId="261"/>
            <ac:picMk id="7" creationId="{06F1F9E9-547D-CA3F-E839-F75F7C8C7957}"/>
          </ac:picMkLst>
        </pc:picChg>
        <pc:picChg chg="add del mod">
          <ac:chgData name="manila dugar" userId="eec51204a566746f" providerId="LiveId" clId="{27020FB1-049E-42D4-9EEA-E3AB47902871}" dt="2023-09-04T16:49:08.286" v="1237" actId="931"/>
          <ac:picMkLst>
            <pc:docMk/>
            <pc:sldMk cId="2373243171" sldId="261"/>
            <ac:picMk id="9" creationId="{CE2A779E-CF83-3C08-F798-F34084B69682}"/>
          </ac:picMkLst>
        </pc:picChg>
        <pc:picChg chg="add del mod">
          <ac:chgData name="manila dugar" userId="eec51204a566746f" providerId="LiveId" clId="{27020FB1-049E-42D4-9EEA-E3AB47902871}" dt="2023-09-04T16:50:00.726" v="1239" actId="931"/>
          <ac:picMkLst>
            <pc:docMk/>
            <pc:sldMk cId="2373243171" sldId="261"/>
            <ac:picMk id="11" creationId="{11D942F4-7607-DC99-07D0-7884DFC5663B}"/>
          </ac:picMkLst>
        </pc:picChg>
        <pc:picChg chg="add mod">
          <ac:chgData name="manila dugar" userId="eec51204a566746f" providerId="LiveId" clId="{27020FB1-049E-42D4-9EEA-E3AB47902871}" dt="2023-09-04T17:01:49.021" v="1470" actId="14100"/>
          <ac:picMkLst>
            <pc:docMk/>
            <pc:sldMk cId="2373243171" sldId="261"/>
            <ac:picMk id="13" creationId="{4C0DDFA7-A235-9BC1-C1C1-988418CBA3D7}"/>
          </ac:picMkLst>
        </pc:picChg>
      </pc:sldChg>
      <pc:sldChg chg="addSp delSp modSp new mod setBg">
        <pc:chgData name="manila dugar" userId="eec51204a566746f" providerId="LiveId" clId="{27020FB1-049E-42D4-9EEA-E3AB47902871}" dt="2023-09-05T14:31:15.214" v="2345"/>
        <pc:sldMkLst>
          <pc:docMk/>
          <pc:sldMk cId="1351091987" sldId="262"/>
        </pc:sldMkLst>
        <pc:spChg chg="del mod">
          <ac:chgData name="manila dugar" userId="eec51204a566746f" providerId="LiveId" clId="{27020FB1-049E-42D4-9EEA-E3AB47902871}" dt="2023-09-04T17:06:29.294" v="1497" actId="478"/>
          <ac:spMkLst>
            <pc:docMk/>
            <pc:sldMk cId="1351091987" sldId="262"/>
            <ac:spMk id="2" creationId="{51B75EAE-EC6E-348B-4284-AB8F6B4880C2}"/>
          </ac:spMkLst>
        </pc:spChg>
        <pc:spChg chg="del">
          <ac:chgData name="manila dugar" userId="eec51204a566746f" providerId="LiveId" clId="{27020FB1-049E-42D4-9EEA-E3AB47902871}" dt="2023-09-04T17:02:20.797" v="1472" actId="931"/>
          <ac:spMkLst>
            <pc:docMk/>
            <pc:sldMk cId="1351091987" sldId="262"/>
            <ac:spMk id="3" creationId="{1093E58C-4808-FB96-CF68-3A40B9E44F77}"/>
          </ac:spMkLst>
        </pc:spChg>
        <pc:picChg chg="add mod">
          <ac:chgData name="manila dugar" userId="eec51204a566746f" providerId="LiveId" clId="{27020FB1-049E-42D4-9EEA-E3AB47902871}" dt="2023-09-04T17:06:35.954" v="1498" actId="14100"/>
          <ac:picMkLst>
            <pc:docMk/>
            <pc:sldMk cId="1351091987" sldId="262"/>
            <ac:picMk id="5" creationId="{A82B0890-D027-937E-ECE9-97C997F75884}"/>
          </ac:picMkLst>
        </pc:picChg>
        <pc:picChg chg="add del mod">
          <ac:chgData name="manila dugar" userId="eec51204a566746f" providerId="LiveId" clId="{27020FB1-049E-42D4-9EEA-E3AB47902871}" dt="2023-09-04T17:06:03.255" v="1489" actId="478"/>
          <ac:picMkLst>
            <pc:docMk/>
            <pc:sldMk cId="1351091987" sldId="262"/>
            <ac:picMk id="7" creationId="{9ADDA1B8-712D-B48D-A5B6-4C7D172033E0}"/>
          </ac:picMkLst>
        </pc:picChg>
        <pc:picChg chg="add del mod">
          <ac:chgData name="manila dugar" userId="eec51204a566746f" providerId="LiveId" clId="{27020FB1-049E-42D4-9EEA-E3AB47902871}" dt="2023-09-04T17:05:07.069" v="1485" actId="478"/>
          <ac:picMkLst>
            <pc:docMk/>
            <pc:sldMk cId="1351091987" sldId="262"/>
            <ac:picMk id="9" creationId="{9F55B8D1-B0E9-8FE4-A406-71BB0D14DF90}"/>
          </ac:picMkLst>
        </pc:picChg>
      </pc:sldChg>
      <pc:sldChg chg="addSp delSp modSp new mod ord setBg">
        <pc:chgData name="manila dugar" userId="eec51204a566746f" providerId="LiveId" clId="{27020FB1-049E-42D4-9EEA-E3AB47902871}" dt="2023-09-05T14:31:15.214" v="2345"/>
        <pc:sldMkLst>
          <pc:docMk/>
          <pc:sldMk cId="1499382433" sldId="263"/>
        </pc:sldMkLst>
        <pc:spChg chg="del mod">
          <ac:chgData name="manila dugar" userId="eec51204a566746f" providerId="LiveId" clId="{27020FB1-049E-42D4-9EEA-E3AB47902871}" dt="2023-09-04T17:23:36.604" v="1614" actId="478"/>
          <ac:spMkLst>
            <pc:docMk/>
            <pc:sldMk cId="1499382433" sldId="263"/>
            <ac:spMk id="2" creationId="{6FEFB607-9359-D5F5-BAB3-872206EC812D}"/>
          </ac:spMkLst>
        </pc:spChg>
        <pc:spChg chg="del">
          <ac:chgData name="manila dugar" userId="eec51204a566746f" providerId="LiveId" clId="{27020FB1-049E-42D4-9EEA-E3AB47902871}" dt="2023-09-04T17:07:16.820" v="1501" actId="931"/>
          <ac:spMkLst>
            <pc:docMk/>
            <pc:sldMk cId="1499382433" sldId="263"/>
            <ac:spMk id="3" creationId="{FE32F8F4-D67E-95C4-8097-0C7C6B9659E4}"/>
          </ac:spMkLst>
        </pc:spChg>
        <pc:spChg chg="add del mod">
          <ac:chgData name="manila dugar" userId="eec51204a566746f" providerId="LiveId" clId="{27020FB1-049E-42D4-9EEA-E3AB47902871}" dt="2023-09-04T17:23:42.973" v="1616" actId="478"/>
          <ac:spMkLst>
            <pc:docMk/>
            <pc:sldMk cId="1499382433" sldId="263"/>
            <ac:spMk id="9" creationId="{55CB6ADF-FF10-B507-7CD5-0594177E6B67}"/>
          </ac:spMkLst>
        </pc:spChg>
        <pc:spChg chg="add mod">
          <ac:chgData name="manila dugar" userId="eec51204a566746f" providerId="LiveId" clId="{27020FB1-049E-42D4-9EEA-E3AB47902871}" dt="2023-09-04T17:25:24.154" v="1635" actId="20577"/>
          <ac:spMkLst>
            <pc:docMk/>
            <pc:sldMk cId="1499382433" sldId="263"/>
            <ac:spMk id="10" creationId="{6CD295E4-91DF-A124-C58A-F1AF3760A617}"/>
          </ac:spMkLst>
        </pc:spChg>
        <pc:picChg chg="add mod">
          <ac:chgData name="manila dugar" userId="eec51204a566746f" providerId="LiveId" clId="{27020FB1-049E-42D4-9EEA-E3AB47902871}" dt="2023-09-04T17:20:53.936" v="1585" actId="14100"/>
          <ac:picMkLst>
            <pc:docMk/>
            <pc:sldMk cId="1499382433" sldId="263"/>
            <ac:picMk id="5" creationId="{CCE962D0-4FFB-6C1C-5B50-3311BA45FA6E}"/>
          </ac:picMkLst>
        </pc:picChg>
        <pc:picChg chg="add mod">
          <ac:chgData name="manila dugar" userId="eec51204a566746f" providerId="LiveId" clId="{27020FB1-049E-42D4-9EEA-E3AB47902871}" dt="2023-09-04T17:20:59.403" v="1587" actId="14100"/>
          <ac:picMkLst>
            <pc:docMk/>
            <pc:sldMk cId="1499382433" sldId="263"/>
            <ac:picMk id="7" creationId="{DC60AAD0-E57F-D568-7BB3-4E4E176C1A4E}"/>
          </ac:picMkLst>
        </pc:picChg>
      </pc:sldChg>
      <pc:sldChg chg="addSp delSp modSp new mod setBg">
        <pc:chgData name="manila dugar" userId="eec51204a566746f" providerId="LiveId" clId="{27020FB1-049E-42D4-9EEA-E3AB47902871}" dt="2023-09-05T14:31:15.214" v="2345"/>
        <pc:sldMkLst>
          <pc:docMk/>
          <pc:sldMk cId="212967876" sldId="264"/>
        </pc:sldMkLst>
        <pc:spChg chg="del mod">
          <ac:chgData name="manila dugar" userId="eec51204a566746f" providerId="LiveId" clId="{27020FB1-049E-42D4-9EEA-E3AB47902871}" dt="2023-09-04T17:39:51.614" v="1707" actId="478"/>
          <ac:spMkLst>
            <pc:docMk/>
            <pc:sldMk cId="212967876" sldId="264"/>
            <ac:spMk id="2" creationId="{C0E6E2ED-2229-ED7C-F042-7099806CF041}"/>
          </ac:spMkLst>
        </pc:spChg>
        <pc:spChg chg="del">
          <ac:chgData name="manila dugar" userId="eec51204a566746f" providerId="LiveId" clId="{27020FB1-049E-42D4-9EEA-E3AB47902871}" dt="2023-09-04T17:31:54.860" v="1655" actId="931"/>
          <ac:spMkLst>
            <pc:docMk/>
            <pc:sldMk cId="212967876" sldId="264"/>
            <ac:spMk id="3" creationId="{25A228B3-711C-471F-073E-E4E73E55D2A6}"/>
          </ac:spMkLst>
        </pc:spChg>
        <pc:spChg chg="add del mod">
          <ac:chgData name="manila dugar" userId="eec51204a566746f" providerId="LiveId" clId="{27020FB1-049E-42D4-9EEA-E3AB47902871}" dt="2023-09-04T17:39:55.133" v="1709" actId="478"/>
          <ac:spMkLst>
            <pc:docMk/>
            <pc:sldMk cId="212967876" sldId="264"/>
            <ac:spMk id="13" creationId="{31BF4508-DD75-D2B1-292C-1EBCBB6CA58D}"/>
          </ac:spMkLst>
        </pc:spChg>
        <pc:spChg chg="add mod">
          <ac:chgData name="manila dugar" userId="eec51204a566746f" providerId="LiveId" clId="{27020FB1-049E-42D4-9EEA-E3AB47902871}" dt="2023-09-04T17:41:02.225" v="1723" actId="1076"/>
          <ac:spMkLst>
            <pc:docMk/>
            <pc:sldMk cId="212967876" sldId="264"/>
            <ac:spMk id="14" creationId="{DD28B646-0DCA-1F88-79C8-F2F6C0226464}"/>
          </ac:spMkLst>
        </pc:spChg>
        <pc:picChg chg="add mod">
          <ac:chgData name="manila dugar" userId="eec51204a566746f" providerId="LiveId" clId="{27020FB1-049E-42D4-9EEA-E3AB47902871}" dt="2023-09-04T17:41:17.272" v="1727" actId="1076"/>
          <ac:picMkLst>
            <pc:docMk/>
            <pc:sldMk cId="212967876" sldId="264"/>
            <ac:picMk id="5" creationId="{9662D0E0-D24B-C3B4-3603-DE19D42606FF}"/>
          </ac:picMkLst>
        </pc:picChg>
        <pc:picChg chg="add del mod">
          <ac:chgData name="manila dugar" userId="eec51204a566746f" providerId="LiveId" clId="{27020FB1-049E-42D4-9EEA-E3AB47902871}" dt="2023-09-04T17:33:12.895" v="1660" actId="478"/>
          <ac:picMkLst>
            <pc:docMk/>
            <pc:sldMk cId="212967876" sldId="264"/>
            <ac:picMk id="7" creationId="{4B70928B-1B8F-1456-0A7C-B833028F997A}"/>
          </ac:picMkLst>
        </pc:picChg>
        <pc:picChg chg="add del mod">
          <ac:chgData name="manila dugar" userId="eec51204a566746f" providerId="LiveId" clId="{27020FB1-049E-42D4-9EEA-E3AB47902871}" dt="2023-09-04T17:33:37.849" v="1662" actId="478"/>
          <ac:picMkLst>
            <pc:docMk/>
            <pc:sldMk cId="212967876" sldId="264"/>
            <ac:picMk id="9" creationId="{DA7E7FEC-B653-2F28-D684-8025AD2E9487}"/>
          </ac:picMkLst>
        </pc:picChg>
        <pc:picChg chg="add mod">
          <ac:chgData name="manila dugar" userId="eec51204a566746f" providerId="LiveId" clId="{27020FB1-049E-42D4-9EEA-E3AB47902871}" dt="2023-09-04T17:41:30.224" v="1731" actId="1076"/>
          <ac:picMkLst>
            <pc:docMk/>
            <pc:sldMk cId="212967876" sldId="264"/>
            <ac:picMk id="11" creationId="{DF014AA8-2429-4FE3-74F5-1BF004A467D5}"/>
          </ac:picMkLst>
        </pc:picChg>
      </pc:sldChg>
      <pc:sldChg chg="addSp delSp modSp new mod setBg">
        <pc:chgData name="manila dugar" userId="eec51204a566746f" providerId="LiveId" clId="{27020FB1-049E-42D4-9EEA-E3AB47902871}" dt="2023-09-05T14:31:15.214" v="2345"/>
        <pc:sldMkLst>
          <pc:docMk/>
          <pc:sldMk cId="1876961088" sldId="265"/>
        </pc:sldMkLst>
        <pc:spChg chg="del mod">
          <ac:chgData name="manila dugar" userId="eec51204a566746f" providerId="LiveId" clId="{27020FB1-049E-42D4-9EEA-E3AB47902871}" dt="2023-09-04T17:44:35.902" v="1739" actId="478"/>
          <ac:spMkLst>
            <pc:docMk/>
            <pc:sldMk cId="1876961088" sldId="265"/>
            <ac:spMk id="2" creationId="{693FD3B6-47B1-0210-3C60-040681124D1F}"/>
          </ac:spMkLst>
        </pc:spChg>
        <pc:spChg chg="del">
          <ac:chgData name="manila dugar" userId="eec51204a566746f" providerId="LiveId" clId="{27020FB1-049E-42D4-9EEA-E3AB47902871}" dt="2023-09-04T17:42:38.949" v="1733" actId="931"/>
          <ac:spMkLst>
            <pc:docMk/>
            <pc:sldMk cId="1876961088" sldId="265"/>
            <ac:spMk id="3" creationId="{EF99D61B-0894-CCF5-0523-1910AB487174}"/>
          </ac:spMkLst>
        </pc:spChg>
        <pc:spChg chg="mod">
          <ac:chgData name="manila dugar" userId="eec51204a566746f" providerId="LiveId" clId="{27020FB1-049E-42D4-9EEA-E3AB47902871}" dt="2023-09-04T17:48:27.994" v="1749" actId="14100"/>
          <ac:spMkLst>
            <pc:docMk/>
            <pc:sldMk cId="1876961088" sldId="265"/>
            <ac:spMk id="4" creationId="{9CEA6271-6D3B-5CD8-D34C-335B1F90AC6A}"/>
          </ac:spMkLst>
        </pc:spChg>
        <pc:picChg chg="add mod">
          <ac:chgData name="manila dugar" userId="eec51204a566746f" providerId="LiveId" clId="{27020FB1-049E-42D4-9EEA-E3AB47902871}" dt="2023-09-04T17:44:28.076" v="1737" actId="14100"/>
          <ac:picMkLst>
            <pc:docMk/>
            <pc:sldMk cId="1876961088" sldId="265"/>
            <ac:picMk id="6" creationId="{DBAF2984-65FF-B596-0B79-17CFF9C6A9FF}"/>
          </ac:picMkLst>
        </pc:picChg>
        <pc:picChg chg="add del mod">
          <ac:chgData name="manila dugar" userId="eec51204a566746f" providerId="LiveId" clId="{27020FB1-049E-42D4-9EEA-E3AB47902871}" dt="2023-09-04T17:44:16.581" v="1735" actId="478"/>
          <ac:picMkLst>
            <pc:docMk/>
            <pc:sldMk cId="1876961088" sldId="265"/>
            <ac:picMk id="8" creationId="{C83E3899-9204-E0E4-1E09-FBE54F43FCC6}"/>
          </ac:picMkLst>
        </pc:picChg>
      </pc:sldChg>
      <pc:sldChg chg="addSp modSp new mod setBg">
        <pc:chgData name="manila dugar" userId="eec51204a566746f" providerId="LiveId" clId="{27020FB1-049E-42D4-9EEA-E3AB47902871}" dt="2023-09-05T14:31:15.214" v="2345"/>
        <pc:sldMkLst>
          <pc:docMk/>
          <pc:sldMk cId="2899100162" sldId="266"/>
        </pc:sldMkLst>
        <pc:spChg chg="add mod">
          <ac:chgData name="manila dugar" userId="eec51204a566746f" providerId="LiveId" clId="{27020FB1-049E-42D4-9EEA-E3AB47902871}" dt="2023-09-04T17:52:25.697" v="1875" actId="1076"/>
          <ac:spMkLst>
            <pc:docMk/>
            <pc:sldMk cId="2899100162" sldId="266"/>
            <ac:spMk id="4" creationId="{275D4293-8FFE-876C-C9A0-567B92DA80BF}"/>
          </ac:spMkLst>
        </pc:spChg>
        <pc:picChg chg="add mod">
          <ac:chgData name="manila dugar" userId="eec51204a566746f" providerId="LiveId" clId="{27020FB1-049E-42D4-9EEA-E3AB47902871}" dt="2023-09-04T17:52:16.586" v="1874" actId="1076"/>
          <ac:picMkLst>
            <pc:docMk/>
            <pc:sldMk cId="2899100162" sldId="266"/>
            <ac:picMk id="3" creationId="{98C56D7C-6B92-D21C-B52F-2A833C7F8D6C}"/>
          </ac:picMkLst>
        </pc:picChg>
      </pc:sldChg>
      <pc:sldChg chg="addSp delSp modSp new mod setBg">
        <pc:chgData name="manila dugar" userId="eec51204a566746f" providerId="LiveId" clId="{27020FB1-049E-42D4-9EEA-E3AB47902871}" dt="2023-09-05T14:31:15.214" v="2345"/>
        <pc:sldMkLst>
          <pc:docMk/>
          <pc:sldMk cId="1249092918" sldId="267"/>
        </pc:sldMkLst>
        <pc:spChg chg="add mod">
          <ac:chgData name="manila dugar" userId="eec51204a566746f" providerId="LiveId" clId="{27020FB1-049E-42D4-9EEA-E3AB47902871}" dt="2023-09-04T17:54:44.315" v="1947" actId="255"/>
          <ac:spMkLst>
            <pc:docMk/>
            <pc:sldMk cId="1249092918" sldId="267"/>
            <ac:spMk id="6" creationId="{A7387344-C743-DE3E-5F3B-964DD51E2366}"/>
          </ac:spMkLst>
        </pc:spChg>
        <pc:picChg chg="add del mod">
          <ac:chgData name="manila dugar" userId="eec51204a566746f" providerId="LiveId" clId="{27020FB1-049E-42D4-9EEA-E3AB47902871}" dt="2023-09-04T17:52:52.701" v="1878" actId="931"/>
          <ac:picMkLst>
            <pc:docMk/>
            <pc:sldMk cId="1249092918" sldId="267"/>
            <ac:picMk id="3" creationId="{7999E098-1E03-48DD-D43C-FF206F7B16AB}"/>
          </ac:picMkLst>
        </pc:picChg>
        <pc:picChg chg="add mod">
          <ac:chgData name="manila dugar" userId="eec51204a566746f" providerId="LiveId" clId="{27020FB1-049E-42D4-9EEA-E3AB47902871}" dt="2023-09-04T17:53:35.748" v="1885" actId="14100"/>
          <ac:picMkLst>
            <pc:docMk/>
            <pc:sldMk cId="1249092918" sldId="267"/>
            <ac:picMk id="5" creationId="{381744BA-CB6B-C0DF-856E-CDC4F698450D}"/>
          </ac:picMkLst>
        </pc:picChg>
      </pc:sldChg>
      <pc:sldChg chg="addSp modSp new mod setBg">
        <pc:chgData name="manila dugar" userId="eec51204a566746f" providerId="LiveId" clId="{27020FB1-049E-42D4-9EEA-E3AB47902871}" dt="2023-09-05T14:31:15.214" v="2345"/>
        <pc:sldMkLst>
          <pc:docMk/>
          <pc:sldMk cId="1100914364" sldId="268"/>
        </pc:sldMkLst>
        <pc:spChg chg="add mod">
          <ac:chgData name="manila dugar" userId="eec51204a566746f" providerId="LiveId" clId="{27020FB1-049E-42D4-9EEA-E3AB47902871}" dt="2023-09-04T18:04:43.066" v="2057" actId="20577"/>
          <ac:spMkLst>
            <pc:docMk/>
            <pc:sldMk cId="1100914364" sldId="268"/>
            <ac:spMk id="6" creationId="{C5C652D1-EEA5-8105-B3A6-CBB21FFFC1E2}"/>
          </ac:spMkLst>
        </pc:spChg>
        <pc:picChg chg="add mod">
          <ac:chgData name="manila dugar" userId="eec51204a566746f" providerId="LiveId" clId="{27020FB1-049E-42D4-9EEA-E3AB47902871}" dt="2023-09-04T18:03:26.318" v="2040" actId="14100"/>
          <ac:picMkLst>
            <pc:docMk/>
            <pc:sldMk cId="1100914364" sldId="268"/>
            <ac:picMk id="3" creationId="{9A910916-1784-B9F1-77D1-68166170507D}"/>
          </ac:picMkLst>
        </pc:picChg>
        <pc:picChg chg="add mod">
          <ac:chgData name="manila dugar" userId="eec51204a566746f" providerId="LiveId" clId="{27020FB1-049E-42D4-9EEA-E3AB47902871}" dt="2023-09-04T18:03:18.434" v="2038" actId="14100"/>
          <ac:picMkLst>
            <pc:docMk/>
            <pc:sldMk cId="1100914364" sldId="268"/>
            <ac:picMk id="5" creationId="{1D803C7A-CE83-7423-DFF1-1EC5693971EC}"/>
          </ac:picMkLst>
        </pc:picChg>
      </pc:sldChg>
      <pc:sldChg chg="addSp delSp modSp new mod setBg">
        <pc:chgData name="manila dugar" userId="eec51204a566746f" providerId="LiveId" clId="{27020FB1-049E-42D4-9EEA-E3AB47902871}" dt="2023-09-05T14:31:15.214" v="2345"/>
        <pc:sldMkLst>
          <pc:docMk/>
          <pc:sldMk cId="2014906111" sldId="269"/>
        </pc:sldMkLst>
        <pc:spChg chg="add del mod">
          <ac:chgData name="manila dugar" userId="eec51204a566746f" providerId="LiveId" clId="{27020FB1-049E-42D4-9EEA-E3AB47902871}" dt="2023-09-04T18:10:11.643" v="2097"/>
          <ac:spMkLst>
            <pc:docMk/>
            <pc:sldMk cId="2014906111" sldId="269"/>
            <ac:spMk id="8" creationId="{A4911780-4FA4-5E71-4651-D1C4079A4FF4}"/>
          </ac:spMkLst>
        </pc:spChg>
        <pc:spChg chg="add mod">
          <ac:chgData name="manila dugar" userId="eec51204a566746f" providerId="LiveId" clId="{27020FB1-049E-42D4-9EEA-E3AB47902871}" dt="2023-09-04T18:10:45.072" v="2106" actId="1076"/>
          <ac:spMkLst>
            <pc:docMk/>
            <pc:sldMk cId="2014906111" sldId="269"/>
            <ac:spMk id="9" creationId="{CA60A3CC-7DAA-182B-7CFC-7B80415763B9}"/>
          </ac:spMkLst>
        </pc:spChg>
        <pc:picChg chg="add del mod">
          <ac:chgData name="manila dugar" userId="eec51204a566746f" providerId="LiveId" clId="{27020FB1-049E-42D4-9EEA-E3AB47902871}" dt="2023-09-04T18:05:45.092" v="2061" actId="478"/>
          <ac:picMkLst>
            <pc:docMk/>
            <pc:sldMk cId="2014906111" sldId="269"/>
            <ac:picMk id="3" creationId="{21060178-430C-5EAA-2FF2-19B662B9D4BB}"/>
          </ac:picMkLst>
        </pc:picChg>
        <pc:picChg chg="add del mod">
          <ac:chgData name="manila dugar" userId="eec51204a566746f" providerId="LiveId" clId="{27020FB1-049E-42D4-9EEA-E3AB47902871}" dt="2023-09-04T18:10:11.639" v="2095" actId="478"/>
          <ac:picMkLst>
            <pc:docMk/>
            <pc:sldMk cId="2014906111" sldId="269"/>
            <ac:picMk id="5" creationId="{918F278F-E6DB-5612-898D-3B530D5F9FA5}"/>
          </ac:picMkLst>
        </pc:picChg>
        <pc:picChg chg="add mod">
          <ac:chgData name="manila dugar" userId="eec51204a566746f" providerId="LiveId" clId="{27020FB1-049E-42D4-9EEA-E3AB47902871}" dt="2023-09-04T18:10:18.780" v="2100" actId="14100"/>
          <ac:picMkLst>
            <pc:docMk/>
            <pc:sldMk cId="2014906111" sldId="269"/>
            <ac:picMk id="7" creationId="{76A261DB-7376-81E8-C920-5B3181EDC080}"/>
          </ac:picMkLst>
        </pc:picChg>
      </pc:sldChg>
      <pc:sldChg chg="addSp modSp new mod setBg">
        <pc:chgData name="manila dugar" userId="eec51204a566746f" providerId="LiveId" clId="{27020FB1-049E-42D4-9EEA-E3AB47902871}" dt="2023-09-05T14:31:15.214" v="2345"/>
        <pc:sldMkLst>
          <pc:docMk/>
          <pc:sldMk cId="1734367114" sldId="270"/>
        </pc:sldMkLst>
        <pc:spChg chg="add mod">
          <ac:chgData name="manila dugar" userId="eec51204a566746f" providerId="LiveId" clId="{27020FB1-049E-42D4-9EEA-E3AB47902871}" dt="2023-09-04T18:15:57.547" v="2147" actId="1076"/>
          <ac:spMkLst>
            <pc:docMk/>
            <pc:sldMk cId="1734367114" sldId="270"/>
            <ac:spMk id="4" creationId="{E179F61C-8987-70F4-7948-7A82364967B4}"/>
          </ac:spMkLst>
        </pc:spChg>
        <pc:picChg chg="add mod">
          <ac:chgData name="manila dugar" userId="eec51204a566746f" providerId="LiveId" clId="{27020FB1-049E-42D4-9EEA-E3AB47902871}" dt="2023-09-04T18:14:06.678" v="2115" actId="14100"/>
          <ac:picMkLst>
            <pc:docMk/>
            <pc:sldMk cId="1734367114" sldId="270"/>
            <ac:picMk id="3" creationId="{FDC5881D-E262-A4A5-6414-6C321222D347}"/>
          </ac:picMkLst>
        </pc:picChg>
      </pc:sldChg>
      <pc:sldChg chg="addSp modSp new mod setBg">
        <pc:chgData name="manila dugar" userId="eec51204a566746f" providerId="LiveId" clId="{27020FB1-049E-42D4-9EEA-E3AB47902871}" dt="2023-09-05T14:31:15.214" v="2345"/>
        <pc:sldMkLst>
          <pc:docMk/>
          <pc:sldMk cId="3197093134" sldId="271"/>
        </pc:sldMkLst>
        <pc:picChg chg="add mod">
          <ac:chgData name="manila dugar" userId="eec51204a566746f" providerId="LiveId" clId="{27020FB1-049E-42D4-9EEA-E3AB47902871}" dt="2023-09-04T18:16:48.949" v="2153" actId="14100"/>
          <ac:picMkLst>
            <pc:docMk/>
            <pc:sldMk cId="3197093134" sldId="271"/>
            <ac:picMk id="3" creationId="{7F75C6C1-9608-1B86-2093-CA582DADAD9A}"/>
          </ac:picMkLst>
        </pc:picChg>
      </pc:sldChg>
      <pc:sldChg chg="addSp modSp new mod setBg">
        <pc:chgData name="manila dugar" userId="eec51204a566746f" providerId="LiveId" clId="{27020FB1-049E-42D4-9EEA-E3AB47902871}" dt="2023-09-05T14:31:15.214" v="2345"/>
        <pc:sldMkLst>
          <pc:docMk/>
          <pc:sldMk cId="1573239769" sldId="272"/>
        </pc:sldMkLst>
        <pc:spChg chg="add mod">
          <ac:chgData name="manila dugar" userId="eec51204a566746f" providerId="LiveId" clId="{27020FB1-049E-42D4-9EEA-E3AB47902871}" dt="2023-09-05T14:30:46.955" v="2322" actId="207"/>
          <ac:spMkLst>
            <pc:docMk/>
            <pc:sldMk cId="1573239769" sldId="272"/>
            <ac:spMk id="6" creationId="{ADF49BED-10D0-BA03-B7C6-A66FA0CAC8F0}"/>
          </ac:spMkLst>
        </pc:spChg>
        <pc:picChg chg="add mod">
          <ac:chgData name="manila dugar" userId="eec51204a566746f" providerId="LiveId" clId="{27020FB1-049E-42D4-9EEA-E3AB47902871}" dt="2023-09-04T18:22:25.429" v="2285" actId="1076"/>
          <ac:picMkLst>
            <pc:docMk/>
            <pc:sldMk cId="1573239769" sldId="272"/>
            <ac:picMk id="3" creationId="{ECDADB0B-A7BD-CA44-F827-19DDF8531026}"/>
          </ac:picMkLst>
        </pc:picChg>
        <pc:picChg chg="add mod">
          <ac:chgData name="manila dugar" userId="eec51204a566746f" providerId="LiveId" clId="{27020FB1-049E-42D4-9EEA-E3AB47902871}" dt="2023-09-04T18:22:30.521" v="2286" actId="14100"/>
          <ac:picMkLst>
            <pc:docMk/>
            <pc:sldMk cId="1573239769" sldId="272"/>
            <ac:picMk id="5" creationId="{DCE3BBF0-B79B-6887-EBA6-A1FB5DD8795F}"/>
          </ac:picMkLst>
        </pc:picChg>
      </pc:sldChg>
      <pc:sldChg chg="addSp modSp new mod setBg">
        <pc:chgData name="manila dugar" userId="eec51204a566746f" providerId="LiveId" clId="{27020FB1-049E-42D4-9EEA-E3AB47902871}" dt="2023-09-05T17:35:49.896" v="3328" actId="20577"/>
        <pc:sldMkLst>
          <pc:docMk/>
          <pc:sldMk cId="3428415615" sldId="273"/>
        </pc:sldMkLst>
        <pc:spChg chg="add mod">
          <ac:chgData name="manila dugar" userId="eec51204a566746f" providerId="LiveId" clId="{27020FB1-049E-42D4-9EEA-E3AB47902871}" dt="2023-09-05T17:35:49.896" v="3328" actId="20577"/>
          <ac:spMkLst>
            <pc:docMk/>
            <pc:sldMk cId="3428415615" sldId="273"/>
            <ac:spMk id="2" creationId="{2115CAF4-46A6-CC87-42CA-AE660C2BB4AC}"/>
          </ac:spMkLst>
        </pc:spChg>
        <pc:graphicFrameChg chg="add mod">
          <ac:chgData name="manila dugar" userId="eec51204a566746f" providerId="LiveId" clId="{27020FB1-049E-42D4-9EEA-E3AB47902871}" dt="2023-09-05T14:36:08.722" v="2356" actId="931"/>
          <ac:graphicFrameMkLst>
            <pc:docMk/>
            <pc:sldMk cId="3428415615" sldId="273"/>
            <ac:graphicFrameMk id="5" creationId="{096CAABA-1828-0E8E-B583-EDCB52CD0E6C}"/>
          </ac:graphicFrameMkLst>
        </pc:graphicFrameChg>
        <pc:picChg chg="add mod">
          <ac:chgData name="manila dugar" userId="eec51204a566746f" providerId="LiveId" clId="{27020FB1-049E-42D4-9EEA-E3AB47902871}" dt="2023-09-05T14:39:18.226" v="2364" actId="1076"/>
          <ac:picMkLst>
            <pc:docMk/>
            <pc:sldMk cId="3428415615" sldId="273"/>
            <ac:picMk id="4" creationId="{4E22BCC5-D3B3-FD4E-7165-7AA0E2684FE1}"/>
          </ac:picMkLst>
        </pc:picChg>
        <pc:picChg chg="add mod">
          <ac:chgData name="manila dugar" userId="eec51204a566746f" providerId="LiveId" clId="{27020FB1-049E-42D4-9EEA-E3AB47902871}" dt="2023-09-05T14:39:04.719" v="2361" actId="1076"/>
          <ac:picMkLst>
            <pc:docMk/>
            <pc:sldMk cId="3428415615" sldId="273"/>
            <ac:picMk id="7" creationId="{9FFE1182-0A39-41C7-81DF-D16AA8FAF953}"/>
          </ac:picMkLst>
        </pc:picChg>
      </pc:sldChg>
      <pc:sldChg chg="addSp delSp modSp new mod">
        <pc:chgData name="manila dugar" userId="eec51204a566746f" providerId="LiveId" clId="{27020FB1-049E-42D4-9EEA-E3AB47902871}" dt="2023-09-05T14:41:25.531" v="2373" actId="1076"/>
        <pc:sldMkLst>
          <pc:docMk/>
          <pc:sldMk cId="1594962458" sldId="274"/>
        </pc:sldMkLst>
        <pc:spChg chg="del mod">
          <ac:chgData name="manila dugar" userId="eec51204a566746f" providerId="LiveId" clId="{27020FB1-049E-42D4-9EEA-E3AB47902871}" dt="2023-09-05T14:40:42.179" v="2367" actId="478"/>
          <ac:spMkLst>
            <pc:docMk/>
            <pc:sldMk cId="1594962458" sldId="274"/>
            <ac:spMk id="2" creationId="{1BC70A03-AB28-908F-EDF8-0B60E0B1C528}"/>
          </ac:spMkLst>
        </pc:spChg>
        <pc:spChg chg="del mod">
          <ac:chgData name="manila dugar" userId="eec51204a566746f" providerId="LiveId" clId="{27020FB1-049E-42D4-9EEA-E3AB47902871}" dt="2023-09-05T14:40:44.971" v="2369" actId="478"/>
          <ac:spMkLst>
            <pc:docMk/>
            <pc:sldMk cId="1594962458" sldId="274"/>
            <ac:spMk id="3" creationId="{0E325B5A-A22A-182A-9B04-3F5ECD6D5CEC}"/>
          </ac:spMkLst>
        </pc:spChg>
        <pc:picChg chg="add mod">
          <ac:chgData name="manila dugar" userId="eec51204a566746f" providerId="LiveId" clId="{27020FB1-049E-42D4-9EEA-E3AB47902871}" dt="2023-09-05T14:41:25.531" v="2373" actId="1076"/>
          <ac:picMkLst>
            <pc:docMk/>
            <pc:sldMk cId="1594962458" sldId="274"/>
            <ac:picMk id="5" creationId="{38ED4BAD-53EC-AC39-488D-50C7DFE23B63}"/>
          </ac:picMkLst>
        </pc:picChg>
      </pc:sldChg>
      <pc:sldChg chg="addSp delSp modSp new mod">
        <pc:chgData name="manila dugar" userId="eec51204a566746f" providerId="LiveId" clId="{27020FB1-049E-42D4-9EEA-E3AB47902871}" dt="2023-09-05T14:43:46.051" v="2383" actId="1076"/>
        <pc:sldMkLst>
          <pc:docMk/>
          <pc:sldMk cId="3775042412" sldId="275"/>
        </pc:sldMkLst>
        <pc:spChg chg="del mod">
          <ac:chgData name="manila dugar" userId="eec51204a566746f" providerId="LiveId" clId="{27020FB1-049E-42D4-9EEA-E3AB47902871}" dt="2023-09-05T14:42:34.984" v="2376" actId="478"/>
          <ac:spMkLst>
            <pc:docMk/>
            <pc:sldMk cId="3775042412" sldId="275"/>
            <ac:spMk id="2" creationId="{BCC2C706-AD57-AE02-727C-6423377BFB90}"/>
          </ac:spMkLst>
        </pc:spChg>
        <pc:spChg chg="del mod">
          <ac:chgData name="manila dugar" userId="eec51204a566746f" providerId="LiveId" clId="{27020FB1-049E-42D4-9EEA-E3AB47902871}" dt="2023-09-05T14:42:37.674" v="2378" actId="478"/>
          <ac:spMkLst>
            <pc:docMk/>
            <pc:sldMk cId="3775042412" sldId="275"/>
            <ac:spMk id="3" creationId="{1D65D6B9-409F-676E-E333-A382E2F2B8FA}"/>
          </ac:spMkLst>
        </pc:spChg>
        <pc:spChg chg="del mod">
          <ac:chgData name="manila dugar" userId="eec51204a566746f" providerId="LiveId" clId="{27020FB1-049E-42D4-9EEA-E3AB47902871}" dt="2023-09-05T14:42:40.552" v="2380" actId="478"/>
          <ac:spMkLst>
            <pc:docMk/>
            <pc:sldMk cId="3775042412" sldId="275"/>
            <ac:spMk id="4" creationId="{B4E8B41E-BB34-4282-1B11-D356EBAD9F77}"/>
          </ac:spMkLst>
        </pc:spChg>
        <pc:picChg chg="add mod">
          <ac:chgData name="manila dugar" userId="eec51204a566746f" providerId="LiveId" clId="{27020FB1-049E-42D4-9EEA-E3AB47902871}" dt="2023-09-05T14:43:46.051" v="2383" actId="1076"/>
          <ac:picMkLst>
            <pc:docMk/>
            <pc:sldMk cId="3775042412" sldId="275"/>
            <ac:picMk id="6" creationId="{68642554-792D-7F14-A4D3-5AFE72A788F1}"/>
          </ac:picMkLst>
        </pc:picChg>
      </pc:sldChg>
      <pc:sldChg chg="addSp modSp new mod">
        <pc:chgData name="manila dugar" userId="eec51204a566746f" providerId="LiveId" clId="{27020FB1-049E-42D4-9EEA-E3AB47902871}" dt="2023-09-05T14:48:42.424" v="2407" actId="1076"/>
        <pc:sldMkLst>
          <pc:docMk/>
          <pc:sldMk cId="1890098694" sldId="276"/>
        </pc:sldMkLst>
        <pc:spChg chg="add mod">
          <ac:chgData name="manila dugar" userId="eec51204a566746f" providerId="LiveId" clId="{27020FB1-049E-42D4-9EEA-E3AB47902871}" dt="2023-09-05T14:48:07.641" v="2404" actId="1076"/>
          <ac:spMkLst>
            <pc:docMk/>
            <pc:sldMk cId="1890098694" sldId="276"/>
            <ac:spMk id="2" creationId="{1AE65783-2AEB-1337-2005-F4BD3C65E903}"/>
          </ac:spMkLst>
        </pc:spChg>
        <pc:picChg chg="add mod">
          <ac:chgData name="manila dugar" userId="eec51204a566746f" providerId="LiveId" clId="{27020FB1-049E-42D4-9EEA-E3AB47902871}" dt="2023-09-05T14:48:42.424" v="2407" actId="1076"/>
          <ac:picMkLst>
            <pc:docMk/>
            <pc:sldMk cId="1890098694" sldId="276"/>
            <ac:picMk id="4" creationId="{D0E84379-B9DD-B619-E1E2-9CC30B0784E0}"/>
          </ac:picMkLst>
        </pc:picChg>
      </pc:sldChg>
      <pc:sldChg chg="addSp delSp modSp new mod">
        <pc:chgData name="manila dugar" userId="eec51204a566746f" providerId="LiveId" clId="{27020FB1-049E-42D4-9EEA-E3AB47902871}" dt="2023-09-05T14:52:12.170" v="2452" actId="1076"/>
        <pc:sldMkLst>
          <pc:docMk/>
          <pc:sldMk cId="2615119646" sldId="277"/>
        </pc:sldMkLst>
        <pc:spChg chg="add mod">
          <ac:chgData name="manila dugar" userId="eec51204a566746f" providerId="LiveId" clId="{27020FB1-049E-42D4-9EEA-E3AB47902871}" dt="2023-09-05T14:51:06.196" v="2444" actId="1076"/>
          <ac:spMkLst>
            <pc:docMk/>
            <pc:sldMk cId="2615119646" sldId="277"/>
            <ac:spMk id="2" creationId="{BA7F3787-391F-60D8-DE5C-734E4FB1AE9B}"/>
          </ac:spMkLst>
        </pc:spChg>
        <pc:picChg chg="add mod">
          <ac:chgData name="manila dugar" userId="eec51204a566746f" providerId="LiveId" clId="{27020FB1-049E-42D4-9EEA-E3AB47902871}" dt="2023-09-05T14:52:12.170" v="2452" actId="1076"/>
          <ac:picMkLst>
            <pc:docMk/>
            <pc:sldMk cId="2615119646" sldId="277"/>
            <ac:picMk id="4" creationId="{5B134AC4-56F9-AA08-1197-5AAB82270E4C}"/>
          </ac:picMkLst>
        </pc:picChg>
        <pc:picChg chg="add del mod">
          <ac:chgData name="manila dugar" userId="eec51204a566746f" providerId="LiveId" clId="{27020FB1-049E-42D4-9EEA-E3AB47902871}" dt="2023-09-05T14:52:00.870" v="2449" actId="931"/>
          <ac:picMkLst>
            <pc:docMk/>
            <pc:sldMk cId="2615119646" sldId="277"/>
            <ac:picMk id="6" creationId="{61062FEE-6D7C-360A-7222-8EC1368A7DED}"/>
          </ac:picMkLst>
        </pc:picChg>
      </pc:sldChg>
      <pc:sldChg chg="addSp delSp modSp new mod">
        <pc:chgData name="manila dugar" userId="eec51204a566746f" providerId="LiveId" clId="{27020FB1-049E-42D4-9EEA-E3AB47902871}" dt="2023-09-05T14:57:57.439" v="2528" actId="14100"/>
        <pc:sldMkLst>
          <pc:docMk/>
          <pc:sldMk cId="575908147" sldId="278"/>
        </pc:sldMkLst>
        <pc:spChg chg="mod">
          <ac:chgData name="manila dugar" userId="eec51204a566746f" providerId="LiveId" clId="{27020FB1-049E-42D4-9EEA-E3AB47902871}" dt="2023-09-05T14:53:09.917" v="2475" actId="1076"/>
          <ac:spMkLst>
            <pc:docMk/>
            <pc:sldMk cId="575908147" sldId="278"/>
            <ac:spMk id="2" creationId="{BC04F159-D7F7-911A-C059-B82ABA60C1D7}"/>
          </ac:spMkLst>
        </pc:spChg>
        <pc:spChg chg="del">
          <ac:chgData name="manila dugar" userId="eec51204a566746f" providerId="LiveId" clId="{27020FB1-049E-42D4-9EEA-E3AB47902871}" dt="2023-09-05T14:53:25.718" v="2476" actId="931"/>
          <ac:spMkLst>
            <pc:docMk/>
            <pc:sldMk cId="575908147" sldId="278"/>
            <ac:spMk id="3" creationId="{99E88D9E-2DDD-3EC4-35DD-9A205CB5BEEF}"/>
          </ac:spMkLst>
        </pc:spChg>
        <pc:spChg chg="del">
          <ac:chgData name="manila dugar" userId="eec51204a566746f" providerId="LiveId" clId="{27020FB1-049E-42D4-9EEA-E3AB47902871}" dt="2023-09-05T14:53:50.634" v="2480" actId="931"/>
          <ac:spMkLst>
            <pc:docMk/>
            <pc:sldMk cId="575908147" sldId="278"/>
            <ac:spMk id="4" creationId="{C511DAED-C1E0-9423-E352-CD59AD39ACEB}"/>
          </ac:spMkLst>
        </pc:spChg>
        <pc:picChg chg="add mod">
          <ac:chgData name="manila dugar" userId="eec51204a566746f" providerId="LiveId" clId="{27020FB1-049E-42D4-9EEA-E3AB47902871}" dt="2023-09-05T14:57:19.324" v="2520" actId="14100"/>
          <ac:picMkLst>
            <pc:docMk/>
            <pc:sldMk cId="575908147" sldId="278"/>
            <ac:picMk id="6" creationId="{4C89F3DE-3F1A-0593-4887-5D5A8B97AB9E}"/>
          </ac:picMkLst>
        </pc:picChg>
        <pc:picChg chg="add mod">
          <ac:chgData name="manila dugar" userId="eec51204a566746f" providerId="LiveId" clId="{27020FB1-049E-42D4-9EEA-E3AB47902871}" dt="2023-09-05T14:57:43.055" v="2525" actId="14100"/>
          <ac:picMkLst>
            <pc:docMk/>
            <pc:sldMk cId="575908147" sldId="278"/>
            <ac:picMk id="8" creationId="{90AC56A2-E5C1-02ED-20B9-9B602DA3FDE0}"/>
          </ac:picMkLst>
        </pc:picChg>
        <pc:picChg chg="add mod">
          <ac:chgData name="manila dugar" userId="eec51204a566746f" providerId="LiveId" clId="{27020FB1-049E-42D4-9EEA-E3AB47902871}" dt="2023-09-05T14:57:32.003" v="2522" actId="1076"/>
          <ac:picMkLst>
            <pc:docMk/>
            <pc:sldMk cId="575908147" sldId="278"/>
            <ac:picMk id="10" creationId="{DE17536B-B7F1-654F-DD8D-3280D822B7AB}"/>
          </ac:picMkLst>
        </pc:picChg>
        <pc:picChg chg="add mod">
          <ac:chgData name="manila dugar" userId="eec51204a566746f" providerId="LiveId" clId="{27020FB1-049E-42D4-9EEA-E3AB47902871}" dt="2023-09-05T14:57:57.439" v="2528" actId="14100"/>
          <ac:picMkLst>
            <pc:docMk/>
            <pc:sldMk cId="575908147" sldId="278"/>
            <ac:picMk id="12" creationId="{E65A66B1-C6FA-B1B7-05B4-1949A72AC745}"/>
          </ac:picMkLst>
        </pc:picChg>
      </pc:sldChg>
      <pc:sldChg chg="addSp delSp modSp new mod">
        <pc:chgData name="manila dugar" userId="eec51204a566746f" providerId="LiveId" clId="{27020FB1-049E-42D4-9EEA-E3AB47902871}" dt="2023-09-05T15:07:28.782" v="2537" actId="931"/>
        <pc:sldMkLst>
          <pc:docMk/>
          <pc:sldMk cId="435590641" sldId="279"/>
        </pc:sldMkLst>
        <pc:picChg chg="add mod">
          <ac:chgData name="manila dugar" userId="eec51204a566746f" providerId="LiveId" clId="{27020FB1-049E-42D4-9EEA-E3AB47902871}" dt="2023-09-05T14:59:43.274" v="2534" actId="14100"/>
          <ac:picMkLst>
            <pc:docMk/>
            <pc:sldMk cId="435590641" sldId="279"/>
            <ac:picMk id="3" creationId="{0EE79C1C-C74B-4C3A-8278-C771B4DC48F0}"/>
          </ac:picMkLst>
        </pc:picChg>
        <pc:picChg chg="add del mod">
          <ac:chgData name="manila dugar" userId="eec51204a566746f" providerId="LiveId" clId="{27020FB1-049E-42D4-9EEA-E3AB47902871}" dt="2023-09-05T15:07:28.782" v="2537" actId="931"/>
          <ac:picMkLst>
            <pc:docMk/>
            <pc:sldMk cId="435590641" sldId="279"/>
            <ac:picMk id="5" creationId="{0E552951-2D32-5967-A498-40DE65F9AE8E}"/>
          </ac:picMkLst>
        </pc:picChg>
      </pc:sldChg>
      <pc:sldChg chg="addSp delSp modSp new mod">
        <pc:chgData name="manila dugar" userId="eec51204a566746f" providerId="LiveId" clId="{27020FB1-049E-42D4-9EEA-E3AB47902871}" dt="2023-09-05T15:17:09.523" v="2585" actId="12"/>
        <pc:sldMkLst>
          <pc:docMk/>
          <pc:sldMk cId="1477013068" sldId="280"/>
        </pc:sldMkLst>
        <pc:spChg chg="add del mod">
          <ac:chgData name="manila dugar" userId="eec51204a566746f" providerId="LiveId" clId="{27020FB1-049E-42D4-9EEA-E3AB47902871}" dt="2023-09-05T15:15:20.043" v="2573" actId="767"/>
          <ac:spMkLst>
            <pc:docMk/>
            <pc:sldMk cId="1477013068" sldId="280"/>
            <ac:spMk id="4" creationId="{51B6E545-4F93-AC34-4F0A-B1585635467D}"/>
          </ac:spMkLst>
        </pc:spChg>
        <pc:spChg chg="add del">
          <ac:chgData name="manila dugar" userId="eec51204a566746f" providerId="LiveId" clId="{27020FB1-049E-42D4-9EEA-E3AB47902871}" dt="2023-09-05T15:11:39.126" v="2546"/>
          <ac:spMkLst>
            <pc:docMk/>
            <pc:sldMk cId="1477013068" sldId="280"/>
            <ac:spMk id="5" creationId="{D50E517A-6530-D968-25C2-70B991DCC21B}"/>
          </ac:spMkLst>
        </pc:spChg>
        <pc:spChg chg="add del">
          <ac:chgData name="manila dugar" userId="eec51204a566746f" providerId="LiveId" clId="{27020FB1-049E-42D4-9EEA-E3AB47902871}" dt="2023-09-05T15:11:44.604" v="2549"/>
          <ac:spMkLst>
            <pc:docMk/>
            <pc:sldMk cId="1477013068" sldId="280"/>
            <ac:spMk id="6" creationId="{513814E5-EBE0-AF4E-9AC5-95332B32578E}"/>
          </ac:spMkLst>
        </pc:spChg>
        <pc:spChg chg="add del">
          <ac:chgData name="manila dugar" userId="eec51204a566746f" providerId="LiveId" clId="{27020FB1-049E-42D4-9EEA-E3AB47902871}" dt="2023-09-05T15:12:00.158" v="2556"/>
          <ac:spMkLst>
            <pc:docMk/>
            <pc:sldMk cId="1477013068" sldId="280"/>
            <ac:spMk id="7" creationId="{8CDBC34A-01B9-6A5F-65A1-12D59E2093A5}"/>
          </ac:spMkLst>
        </pc:spChg>
        <pc:spChg chg="add del mod">
          <ac:chgData name="manila dugar" userId="eec51204a566746f" providerId="LiveId" clId="{27020FB1-049E-42D4-9EEA-E3AB47902871}" dt="2023-09-05T15:11:59.785" v="2555"/>
          <ac:spMkLst>
            <pc:docMk/>
            <pc:sldMk cId="1477013068" sldId="280"/>
            <ac:spMk id="8" creationId="{E8055C9B-9D1D-80FE-69F1-A0CFE5D27DEC}"/>
          </ac:spMkLst>
        </pc:spChg>
        <pc:spChg chg="add del mod">
          <ac:chgData name="manila dugar" userId="eec51204a566746f" providerId="LiveId" clId="{27020FB1-049E-42D4-9EEA-E3AB47902871}" dt="2023-09-05T15:11:59.439" v="2554"/>
          <ac:spMkLst>
            <pc:docMk/>
            <pc:sldMk cId="1477013068" sldId="280"/>
            <ac:spMk id="9" creationId="{FF3B69D7-2B4D-8EDC-C2BF-B7EC4416CA34}"/>
          </ac:spMkLst>
        </pc:spChg>
        <pc:spChg chg="add del">
          <ac:chgData name="manila dugar" userId="eec51204a566746f" providerId="LiveId" clId="{27020FB1-049E-42D4-9EEA-E3AB47902871}" dt="2023-09-05T15:12:09.718" v="2559"/>
          <ac:spMkLst>
            <pc:docMk/>
            <pc:sldMk cId="1477013068" sldId="280"/>
            <ac:spMk id="10" creationId="{8964695C-4673-A881-BC48-DAB84C5109A8}"/>
          </ac:spMkLst>
        </pc:spChg>
        <pc:spChg chg="add del">
          <ac:chgData name="manila dugar" userId="eec51204a566746f" providerId="LiveId" clId="{27020FB1-049E-42D4-9EEA-E3AB47902871}" dt="2023-09-05T15:15:13.744" v="2566"/>
          <ac:spMkLst>
            <pc:docMk/>
            <pc:sldMk cId="1477013068" sldId="280"/>
            <ac:spMk id="11" creationId="{4F7C6026-17E9-7A41-4C54-08F3DA39A09D}"/>
          </ac:spMkLst>
        </pc:spChg>
        <pc:spChg chg="add del mod">
          <ac:chgData name="manila dugar" userId="eec51204a566746f" providerId="LiveId" clId="{27020FB1-049E-42D4-9EEA-E3AB47902871}" dt="2023-09-05T15:17:01.090" v="2584"/>
          <ac:spMkLst>
            <pc:docMk/>
            <pc:sldMk cId="1477013068" sldId="280"/>
            <ac:spMk id="12" creationId="{D7CBCE31-19FF-A8FC-8D41-11A6C7B0DA82}"/>
          </ac:spMkLst>
        </pc:spChg>
        <pc:spChg chg="add mod">
          <ac:chgData name="manila dugar" userId="eec51204a566746f" providerId="LiveId" clId="{27020FB1-049E-42D4-9EEA-E3AB47902871}" dt="2023-09-05T15:17:09.523" v="2585" actId="12"/>
          <ac:spMkLst>
            <pc:docMk/>
            <pc:sldMk cId="1477013068" sldId="280"/>
            <ac:spMk id="13" creationId="{B1A055FD-2DB5-C2BE-CC8E-1E5603155392}"/>
          </ac:spMkLst>
        </pc:spChg>
        <pc:picChg chg="add mod">
          <ac:chgData name="manila dugar" userId="eec51204a566746f" providerId="LiveId" clId="{27020FB1-049E-42D4-9EEA-E3AB47902871}" dt="2023-09-05T15:07:58.334" v="2541" actId="1076"/>
          <ac:picMkLst>
            <pc:docMk/>
            <pc:sldMk cId="1477013068" sldId="280"/>
            <ac:picMk id="3" creationId="{E78DD9A0-7B24-B1EF-A677-AFFF43A64571}"/>
          </ac:picMkLst>
        </pc:picChg>
      </pc:sldChg>
      <pc:sldChg chg="addSp modSp new mod">
        <pc:chgData name="manila dugar" userId="eec51204a566746f" providerId="LiveId" clId="{27020FB1-049E-42D4-9EEA-E3AB47902871}" dt="2023-09-05T16:06:29.528" v="2753" actId="14100"/>
        <pc:sldMkLst>
          <pc:docMk/>
          <pc:sldMk cId="2100250244" sldId="281"/>
        </pc:sldMkLst>
        <pc:spChg chg="add mod">
          <ac:chgData name="manila dugar" userId="eec51204a566746f" providerId="LiveId" clId="{27020FB1-049E-42D4-9EEA-E3AB47902871}" dt="2023-09-05T16:06:20.238" v="2751" actId="1076"/>
          <ac:spMkLst>
            <pc:docMk/>
            <pc:sldMk cId="2100250244" sldId="281"/>
            <ac:spMk id="6" creationId="{688D6BFF-5EE1-1FCC-EB4A-977B1A32ACF4}"/>
          </ac:spMkLst>
        </pc:spChg>
        <pc:picChg chg="add mod">
          <ac:chgData name="manila dugar" userId="eec51204a566746f" providerId="LiveId" clId="{27020FB1-049E-42D4-9EEA-E3AB47902871}" dt="2023-09-05T16:06:23.784" v="2752" actId="14100"/>
          <ac:picMkLst>
            <pc:docMk/>
            <pc:sldMk cId="2100250244" sldId="281"/>
            <ac:picMk id="3" creationId="{57F8AE2D-0694-7720-DC82-122B2C7C0E83}"/>
          </ac:picMkLst>
        </pc:picChg>
        <pc:picChg chg="add mod">
          <ac:chgData name="manila dugar" userId="eec51204a566746f" providerId="LiveId" clId="{27020FB1-049E-42D4-9EEA-E3AB47902871}" dt="2023-09-05T16:06:29.528" v="2753" actId="14100"/>
          <ac:picMkLst>
            <pc:docMk/>
            <pc:sldMk cId="2100250244" sldId="281"/>
            <ac:picMk id="5" creationId="{23597650-4887-6964-C7BD-69C3159FF858}"/>
          </ac:picMkLst>
        </pc:picChg>
      </pc:sldChg>
      <pc:sldChg chg="addSp modSp new mod ord">
        <pc:chgData name="manila dugar" userId="eec51204a566746f" providerId="LiveId" clId="{27020FB1-049E-42D4-9EEA-E3AB47902871}" dt="2023-09-05T16:11:28.341" v="2775" actId="20577"/>
        <pc:sldMkLst>
          <pc:docMk/>
          <pc:sldMk cId="3856990889" sldId="282"/>
        </pc:sldMkLst>
        <pc:spChg chg="add mod">
          <ac:chgData name="manila dugar" userId="eec51204a566746f" providerId="LiveId" clId="{27020FB1-049E-42D4-9EEA-E3AB47902871}" dt="2023-09-05T16:11:28.341" v="2775" actId="20577"/>
          <ac:spMkLst>
            <pc:docMk/>
            <pc:sldMk cId="3856990889" sldId="282"/>
            <ac:spMk id="5" creationId="{5EAFF70E-2BEE-3A57-52C8-0955836AC86D}"/>
          </ac:spMkLst>
        </pc:spChg>
        <pc:picChg chg="add mod">
          <ac:chgData name="manila dugar" userId="eec51204a566746f" providerId="LiveId" clId="{27020FB1-049E-42D4-9EEA-E3AB47902871}" dt="2023-09-05T16:10:40.258" v="2760" actId="1076"/>
          <ac:picMkLst>
            <pc:docMk/>
            <pc:sldMk cId="3856990889" sldId="282"/>
            <ac:picMk id="3" creationId="{89910787-4B55-14B2-6C92-C57A67E4DE2A}"/>
          </ac:picMkLst>
        </pc:picChg>
      </pc:sldChg>
      <pc:sldChg chg="addSp modSp new mod">
        <pc:chgData name="manila dugar" userId="eec51204a566746f" providerId="LiveId" clId="{27020FB1-049E-42D4-9EEA-E3AB47902871}" dt="2023-09-05T16:16:46.530" v="2788" actId="14100"/>
        <pc:sldMkLst>
          <pc:docMk/>
          <pc:sldMk cId="1449608342" sldId="283"/>
        </pc:sldMkLst>
        <pc:spChg chg="add mod">
          <ac:chgData name="manila dugar" userId="eec51204a566746f" providerId="LiveId" clId="{27020FB1-049E-42D4-9EEA-E3AB47902871}" dt="2023-09-05T16:16:22.079" v="2785" actId="1076"/>
          <ac:spMkLst>
            <pc:docMk/>
            <pc:sldMk cId="1449608342" sldId="283"/>
            <ac:spMk id="3" creationId="{BBDD845D-73FB-88B0-5F7E-8A3DF26FDFEB}"/>
          </ac:spMkLst>
        </pc:spChg>
        <pc:picChg chg="add mod">
          <ac:chgData name="manila dugar" userId="eec51204a566746f" providerId="LiveId" clId="{27020FB1-049E-42D4-9EEA-E3AB47902871}" dt="2023-09-05T16:16:46.530" v="2788" actId="14100"/>
          <ac:picMkLst>
            <pc:docMk/>
            <pc:sldMk cId="1449608342" sldId="283"/>
            <ac:picMk id="5" creationId="{658380CD-67E4-24A3-164F-5DD765B3089D}"/>
          </ac:picMkLst>
        </pc:picChg>
      </pc:sldChg>
      <pc:sldChg chg="addSp modSp new mod">
        <pc:chgData name="manila dugar" userId="eec51204a566746f" providerId="LiveId" clId="{27020FB1-049E-42D4-9EEA-E3AB47902871}" dt="2023-09-05T16:23:14.062" v="2803" actId="1076"/>
        <pc:sldMkLst>
          <pc:docMk/>
          <pc:sldMk cId="1135419837" sldId="284"/>
        </pc:sldMkLst>
        <pc:spChg chg="add mod">
          <ac:chgData name="manila dugar" userId="eec51204a566746f" providerId="LiveId" clId="{27020FB1-049E-42D4-9EEA-E3AB47902871}" dt="2023-09-05T16:22:44.891" v="2797" actId="1076"/>
          <ac:spMkLst>
            <pc:docMk/>
            <pc:sldMk cId="1135419837" sldId="284"/>
            <ac:spMk id="3" creationId="{EF89796F-71D4-9DEE-01C9-35102A9AD6B0}"/>
          </ac:spMkLst>
        </pc:spChg>
        <pc:picChg chg="add mod">
          <ac:chgData name="manila dugar" userId="eec51204a566746f" providerId="LiveId" clId="{27020FB1-049E-42D4-9EEA-E3AB47902871}" dt="2023-09-05T16:23:14.062" v="2803" actId="1076"/>
          <ac:picMkLst>
            <pc:docMk/>
            <pc:sldMk cId="1135419837" sldId="284"/>
            <ac:picMk id="5" creationId="{88E1D4BB-0BF6-7225-C2F8-DFC1CE395468}"/>
          </ac:picMkLst>
        </pc:picChg>
      </pc:sldChg>
      <pc:sldChg chg="addSp delSp modSp new mod">
        <pc:chgData name="manila dugar" userId="eec51204a566746f" providerId="LiveId" clId="{27020FB1-049E-42D4-9EEA-E3AB47902871}" dt="2023-09-05T16:24:59.780" v="2817" actId="14100"/>
        <pc:sldMkLst>
          <pc:docMk/>
          <pc:sldMk cId="2001161300" sldId="285"/>
        </pc:sldMkLst>
        <pc:picChg chg="add mod">
          <ac:chgData name="manila dugar" userId="eec51204a566746f" providerId="LiveId" clId="{27020FB1-049E-42D4-9EEA-E3AB47902871}" dt="2023-09-05T16:24:59.780" v="2817" actId="14100"/>
          <ac:picMkLst>
            <pc:docMk/>
            <pc:sldMk cId="2001161300" sldId="285"/>
            <ac:picMk id="3" creationId="{625CA2FE-8B23-607C-D189-29389A877663}"/>
          </ac:picMkLst>
        </pc:picChg>
        <pc:picChg chg="add del mod">
          <ac:chgData name="manila dugar" userId="eec51204a566746f" providerId="LiveId" clId="{27020FB1-049E-42D4-9EEA-E3AB47902871}" dt="2023-09-05T16:24:42.585" v="2813" actId="931"/>
          <ac:picMkLst>
            <pc:docMk/>
            <pc:sldMk cId="2001161300" sldId="285"/>
            <ac:picMk id="5" creationId="{8047F1BC-16AC-692E-CF8E-417608B74D4A}"/>
          </ac:picMkLst>
        </pc:picChg>
      </pc:sldChg>
      <pc:sldChg chg="addSp modSp new mod">
        <pc:chgData name="manila dugar" userId="eec51204a566746f" providerId="LiveId" clId="{27020FB1-049E-42D4-9EEA-E3AB47902871}" dt="2023-09-05T16:26:02.677" v="2824" actId="1076"/>
        <pc:sldMkLst>
          <pc:docMk/>
          <pc:sldMk cId="351699846" sldId="286"/>
        </pc:sldMkLst>
        <pc:picChg chg="add mod">
          <ac:chgData name="manila dugar" userId="eec51204a566746f" providerId="LiveId" clId="{27020FB1-049E-42D4-9EEA-E3AB47902871}" dt="2023-09-05T16:26:02.677" v="2824" actId="1076"/>
          <ac:picMkLst>
            <pc:docMk/>
            <pc:sldMk cId="351699846" sldId="286"/>
            <ac:picMk id="3" creationId="{35772CEC-AB8C-9A7A-98DA-E878CE27DA63}"/>
          </ac:picMkLst>
        </pc:picChg>
      </pc:sldChg>
      <pc:sldChg chg="addSp delSp modSp new mod">
        <pc:chgData name="manila dugar" userId="eec51204a566746f" providerId="LiveId" clId="{27020FB1-049E-42D4-9EEA-E3AB47902871}" dt="2023-09-05T16:28:32.412" v="2839" actId="255"/>
        <pc:sldMkLst>
          <pc:docMk/>
          <pc:sldMk cId="2032084548" sldId="287"/>
        </pc:sldMkLst>
        <pc:spChg chg="add del mod">
          <ac:chgData name="manila dugar" userId="eec51204a566746f" providerId="LiveId" clId="{27020FB1-049E-42D4-9EEA-E3AB47902871}" dt="2023-09-05T16:27:55.793" v="2830" actId="767"/>
          <ac:spMkLst>
            <pc:docMk/>
            <pc:sldMk cId="2032084548" sldId="287"/>
            <ac:spMk id="4" creationId="{69176517-91A8-1F48-EAB7-792093B39FA8}"/>
          </ac:spMkLst>
        </pc:spChg>
        <pc:spChg chg="add mod">
          <ac:chgData name="manila dugar" userId="eec51204a566746f" providerId="LiveId" clId="{27020FB1-049E-42D4-9EEA-E3AB47902871}" dt="2023-09-05T16:28:32.412" v="2839" actId="255"/>
          <ac:spMkLst>
            <pc:docMk/>
            <pc:sldMk cId="2032084548" sldId="287"/>
            <ac:spMk id="6" creationId="{DFD1E126-1136-ECA0-6D3A-AF09338591AB}"/>
          </ac:spMkLst>
        </pc:spChg>
        <pc:picChg chg="add mod">
          <ac:chgData name="manila dugar" userId="eec51204a566746f" providerId="LiveId" clId="{27020FB1-049E-42D4-9EEA-E3AB47902871}" dt="2023-09-05T16:28:00.842" v="2833" actId="14100"/>
          <ac:picMkLst>
            <pc:docMk/>
            <pc:sldMk cId="2032084548" sldId="287"/>
            <ac:picMk id="3" creationId="{AD635131-9451-6F13-DECC-0C41E7E07DA1}"/>
          </ac:picMkLst>
        </pc:picChg>
      </pc:sldChg>
      <pc:sldChg chg="addSp modSp new mod">
        <pc:chgData name="manila dugar" userId="eec51204a566746f" providerId="LiveId" clId="{27020FB1-049E-42D4-9EEA-E3AB47902871}" dt="2023-09-05T16:35:57.572" v="2851" actId="1076"/>
        <pc:sldMkLst>
          <pc:docMk/>
          <pc:sldMk cId="224982417" sldId="288"/>
        </pc:sldMkLst>
        <pc:spChg chg="add mod">
          <ac:chgData name="manila dugar" userId="eec51204a566746f" providerId="LiveId" clId="{27020FB1-049E-42D4-9EEA-E3AB47902871}" dt="2023-09-05T16:35:30.223" v="2847" actId="255"/>
          <ac:spMkLst>
            <pc:docMk/>
            <pc:sldMk cId="224982417" sldId="288"/>
            <ac:spMk id="3" creationId="{72E81DA0-D6A2-6B43-A36B-9616428BBAB2}"/>
          </ac:spMkLst>
        </pc:spChg>
        <pc:picChg chg="add mod">
          <ac:chgData name="manila dugar" userId="eec51204a566746f" providerId="LiveId" clId="{27020FB1-049E-42D4-9EEA-E3AB47902871}" dt="2023-09-05T16:35:57.572" v="2851" actId="1076"/>
          <ac:picMkLst>
            <pc:docMk/>
            <pc:sldMk cId="224982417" sldId="288"/>
            <ac:picMk id="5" creationId="{0CD7D2CE-62D7-3D65-44C2-128C2F168177}"/>
          </ac:picMkLst>
        </pc:picChg>
      </pc:sldChg>
      <pc:sldChg chg="addSp delSp modSp new mod">
        <pc:chgData name="manila dugar" userId="eec51204a566746f" providerId="LiveId" clId="{27020FB1-049E-42D4-9EEA-E3AB47902871}" dt="2023-09-05T16:37:17.354" v="2860" actId="14100"/>
        <pc:sldMkLst>
          <pc:docMk/>
          <pc:sldMk cId="82040387" sldId="289"/>
        </pc:sldMkLst>
        <pc:spChg chg="del mod">
          <ac:chgData name="manila dugar" userId="eec51204a566746f" providerId="LiveId" clId="{27020FB1-049E-42D4-9EEA-E3AB47902871}" dt="2023-09-05T16:36:43.580" v="2854" actId="478"/>
          <ac:spMkLst>
            <pc:docMk/>
            <pc:sldMk cId="82040387" sldId="289"/>
            <ac:spMk id="2" creationId="{411C96A6-21DB-1990-EE38-66E0756E8F14}"/>
          </ac:spMkLst>
        </pc:spChg>
        <pc:spChg chg="del">
          <ac:chgData name="manila dugar" userId="eec51204a566746f" providerId="LiveId" clId="{27020FB1-049E-42D4-9EEA-E3AB47902871}" dt="2023-09-05T16:36:45.575" v="2855" actId="478"/>
          <ac:spMkLst>
            <pc:docMk/>
            <pc:sldMk cId="82040387" sldId="289"/>
            <ac:spMk id="3" creationId="{59DECF47-37DD-55A2-8655-CA99D6F4F853}"/>
          </ac:spMkLst>
        </pc:spChg>
        <pc:spChg chg="del">
          <ac:chgData name="manila dugar" userId="eec51204a566746f" providerId="LiveId" clId="{27020FB1-049E-42D4-9EEA-E3AB47902871}" dt="2023-09-05T16:36:47.660" v="2856" actId="478"/>
          <ac:spMkLst>
            <pc:docMk/>
            <pc:sldMk cId="82040387" sldId="289"/>
            <ac:spMk id="4" creationId="{3FC9BCD1-F046-75EA-A9EE-B2F47AE33AFD}"/>
          </ac:spMkLst>
        </pc:spChg>
        <pc:picChg chg="add mod">
          <ac:chgData name="manila dugar" userId="eec51204a566746f" providerId="LiveId" clId="{27020FB1-049E-42D4-9EEA-E3AB47902871}" dt="2023-09-05T16:37:17.354" v="2860" actId="14100"/>
          <ac:picMkLst>
            <pc:docMk/>
            <pc:sldMk cId="82040387" sldId="289"/>
            <ac:picMk id="6" creationId="{D81870D1-17FD-16BE-B7EE-74ECF7AC3F43}"/>
          </ac:picMkLst>
        </pc:picChg>
      </pc:sldChg>
      <pc:sldChg chg="addSp delSp modSp new mod">
        <pc:chgData name="manila dugar" userId="eec51204a566746f" providerId="LiveId" clId="{27020FB1-049E-42D4-9EEA-E3AB47902871}" dt="2023-09-05T16:45:19.748" v="2883" actId="1076"/>
        <pc:sldMkLst>
          <pc:docMk/>
          <pc:sldMk cId="4260543446" sldId="290"/>
        </pc:sldMkLst>
        <pc:spChg chg="add del">
          <ac:chgData name="manila dugar" userId="eec51204a566746f" providerId="LiveId" clId="{27020FB1-049E-42D4-9EEA-E3AB47902871}" dt="2023-09-05T16:40:06.594" v="2863" actId="22"/>
          <ac:spMkLst>
            <pc:docMk/>
            <pc:sldMk cId="4260543446" sldId="290"/>
            <ac:spMk id="3" creationId="{1631D8AC-1533-9EA0-E5E2-F3D2A086E6CB}"/>
          </ac:spMkLst>
        </pc:spChg>
        <pc:spChg chg="add del">
          <ac:chgData name="manila dugar" userId="eec51204a566746f" providerId="LiveId" clId="{27020FB1-049E-42D4-9EEA-E3AB47902871}" dt="2023-09-05T16:40:17.383" v="2865" actId="22"/>
          <ac:spMkLst>
            <pc:docMk/>
            <pc:sldMk cId="4260543446" sldId="290"/>
            <ac:spMk id="5" creationId="{8CD076FD-92AF-38ED-9CC9-46D9A1309FFD}"/>
          </ac:spMkLst>
        </pc:spChg>
        <pc:spChg chg="add mod">
          <ac:chgData name="manila dugar" userId="eec51204a566746f" providerId="LiveId" clId="{27020FB1-049E-42D4-9EEA-E3AB47902871}" dt="2023-09-05T16:44:06.352" v="2873" actId="20577"/>
          <ac:spMkLst>
            <pc:docMk/>
            <pc:sldMk cId="4260543446" sldId="290"/>
            <ac:spMk id="7" creationId="{0885E4D7-365D-41C5-9D3E-04FEDB86E454}"/>
          </ac:spMkLst>
        </pc:spChg>
        <pc:picChg chg="add mod">
          <ac:chgData name="manila dugar" userId="eec51204a566746f" providerId="LiveId" clId="{27020FB1-049E-42D4-9EEA-E3AB47902871}" dt="2023-09-05T16:44:50.986" v="2877" actId="14100"/>
          <ac:picMkLst>
            <pc:docMk/>
            <pc:sldMk cId="4260543446" sldId="290"/>
            <ac:picMk id="9" creationId="{47ED08FB-F3A7-32C3-80C3-7AE353000141}"/>
          </ac:picMkLst>
        </pc:picChg>
        <pc:picChg chg="add mod">
          <ac:chgData name="manila dugar" userId="eec51204a566746f" providerId="LiveId" clId="{27020FB1-049E-42D4-9EEA-E3AB47902871}" dt="2023-09-05T16:45:19.748" v="2883" actId="1076"/>
          <ac:picMkLst>
            <pc:docMk/>
            <pc:sldMk cId="4260543446" sldId="290"/>
            <ac:picMk id="11" creationId="{624831A0-CD6C-D215-F8CE-8CAB44A75CAF}"/>
          </ac:picMkLst>
        </pc:picChg>
      </pc:sldChg>
      <pc:sldChg chg="addSp modSp new mod ord">
        <pc:chgData name="manila dugar" userId="eec51204a566746f" providerId="LiveId" clId="{27020FB1-049E-42D4-9EEA-E3AB47902871}" dt="2023-09-05T17:31:57.195" v="3275"/>
        <pc:sldMkLst>
          <pc:docMk/>
          <pc:sldMk cId="1205779161" sldId="291"/>
        </pc:sldMkLst>
        <pc:spChg chg="add mod">
          <ac:chgData name="manila dugar" userId="eec51204a566746f" providerId="LiveId" clId="{27020FB1-049E-42D4-9EEA-E3AB47902871}" dt="2023-09-05T16:48:34.515" v="3020" actId="207"/>
          <ac:spMkLst>
            <pc:docMk/>
            <pc:sldMk cId="1205779161" sldId="291"/>
            <ac:spMk id="4" creationId="{228B27C3-5017-05E5-C2C5-89589E4E5CB1}"/>
          </ac:spMkLst>
        </pc:spChg>
        <pc:picChg chg="add mod">
          <ac:chgData name="manila dugar" userId="eec51204a566746f" providerId="LiveId" clId="{27020FB1-049E-42D4-9EEA-E3AB47902871}" dt="2023-09-05T17:02:08.625" v="3073" actId="14100"/>
          <ac:picMkLst>
            <pc:docMk/>
            <pc:sldMk cId="1205779161" sldId="291"/>
            <ac:picMk id="3" creationId="{F12CA569-A162-44DE-10D8-967CA41E4935}"/>
          </ac:picMkLst>
        </pc:picChg>
        <pc:picChg chg="add mod">
          <ac:chgData name="manila dugar" userId="eec51204a566746f" providerId="LiveId" clId="{27020FB1-049E-42D4-9EEA-E3AB47902871}" dt="2023-09-05T17:01:56.328" v="3070" actId="1076"/>
          <ac:picMkLst>
            <pc:docMk/>
            <pc:sldMk cId="1205779161" sldId="291"/>
            <ac:picMk id="6" creationId="{61480518-F0A9-79B7-B529-F20038414366}"/>
          </ac:picMkLst>
        </pc:picChg>
      </pc:sldChg>
      <pc:sldChg chg="addSp modSp new mod">
        <pc:chgData name="manila dugar" userId="eec51204a566746f" providerId="LiveId" clId="{27020FB1-049E-42D4-9EEA-E3AB47902871}" dt="2023-09-05T16:54:21.317" v="3046" actId="1076"/>
        <pc:sldMkLst>
          <pc:docMk/>
          <pc:sldMk cId="1151485835" sldId="292"/>
        </pc:sldMkLst>
        <pc:spChg chg="add mod">
          <ac:chgData name="manila dugar" userId="eec51204a566746f" providerId="LiveId" clId="{27020FB1-049E-42D4-9EEA-E3AB47902871}" dt="2023-09-05T16:53:52.705" v="3040" actId="1076"/>
          <ac:spMkLst>
            <pc:docMk/>
            <pc:sldMk cId="1151485835" sldId="292"/>
            <ac:spMk id="3" creationId="{AC1DA902-7B21-0AF5-A072-2926D0CBD988}"/>
          </ac:spMkLst>
        </pc:spChg>
        <pc:picChg chg="add mod">
          <ac:chgData name="manila dugar" userId="eec51204a566746f" providerId="LiveId" clId="{27020FB1-049E-42D4-9EEA-E3AB47902871}" dt="2023-09-05T16:54:21.317" v="3046" actId="1076"/>
          <ac:picMkLst>
            <pc:docMk/>
            <pc:sldMk cId="1151485835" sldId="292"/>
            <ac:picMk id="5" creationId="{FCAB394D-9E1A-041B-34A9-EB549585765C}"/>
          </ac:picMkLst>
        </pc:picChg>
      </pc:sldChg>
      <pc:sldChg chg="addSp modSp new mod">
        <pc:chgData name="manila dugar" userId="eec51204a566746f" providerId="LiveId" clId="{27020FB1-049E-42D4-9EEA-E3AB47902871}" dt="2023-09-05T16:57:40.441" v="3050" actId="1076"/>
        <pc:sldMkLst>
          <pc:docMk/>
          <pc:sldMk cId="2843816153" sldId="293"/>
        </pc:sldMkLst>
        <pc:picChg chg="add mod">
          <ac:chgData name="manila dugar" userId="eec51204a566746f" providerId="LiveId" clId="{27020FB1-049E-42D4-9EEA-E3AB47902871}" dt="2023-09-05T16:57:40.441" v="3050" actId="1076"/>
          <ac:picMkLst>
            <pc:docMk/>
            <pc:sldMk cId="2843816153" sldId="293"/>
            <ac:picMk id="3" creationId="{BC2CABFC-EDD5-EF0C-10DA-F467AB0BA2FC}"/>
          </ac:picMkLst>
        </pc:picChg>
      </pc:sldChg>
      <pc:sldChg chg="addSp modSp new mod">
        <pc:chgData name="manila dugar" userId="eec51204a566746f" providerId="LiveId" clId="{27020FB1-049E-42D4-9EEA-E3AB47902871}" dt="2023-09-05T17:00:55.035" v="3063" actId="255"/>
        <pc:sldMkLst>
          <pc:docMk/>
          <pc:sldMk cId="348799396" sldId="294"/>
        </pc:sldMkLst>
        <pc:spChg chg="add mod">
          <ac:chgData name="manila dugar" userId="eec51204a566746f" providerId="LiveId" clId="{27020FB1-049E-42D4-9EEA-E3AB47902871}" dt="2023-09-05T17:00:55.035" v="3063" actId="255"/>
          <ac:spMkLst>
            <pc:docMk/>
            <pc:sldMk cId="348799396" sldId="294"/>
            <ac:spMk id="5" creationId="{E14EF971-CBE5-F341-9F25-C2FD160961EE}"/>
          </ac:spMkLst>
        </pc:spChg>
        <pc:picChg chg="add mod">
          <ac:chgData name="manila dugar" userId="eec51204a566746f" providerId="LiveId" clId="{27020FB1-049E-42D4-9EEA-E3AB47902871}" dt="2023-09-05T17:00:28.050" v="3058" actId="14100"/>
          <ac:picMkLst>
            <pc:docMk/>
            <pc:sldMk cId="348799396" sldId="294"/>
            <ac:picMk id="3" creationId="{1033C263-DF1A-DE20-4B3A-129D7C27580C}"/>
          </ac:picMkLst>
        </pc:picChg>
      </pc:sldChg>
      <pc:sldChg chg="new del">
        <pc:chgData name="manila dugar" userId="eec51204a566746f" providerId="LiveId" clId="{27020FB1-049E-42D4-9EEA-E3AB47902871}" dt="2023-09-05T17:37:19.274" v="3329" actId="47"/>
        <pc:sldMkLst>
          <pc:docMk/>
          <pc:sldMk cId="3447084479" sldId="295"/>
        </pc:sldMkLst>
      </pc:sldChg>
      <pc:sldChg chg="addSp modSp new mod ord">
        <pc:chgData name="manila dugar" userId="eec51204a566746f" providerId="LiveId" clId="{27020FB1-049E-42D4-9EEA-E3AB47902871}" dt="2023-09-05T17:31:18.195" v="3267"/>
        <pc:sldMkLst>
          <pc:docMk/>
          <pc:sldMk cId="2689458254" sldId="296"/>
        </pc:sldMkLst>
        <pc:spChg chg="add mod">
          <ac:chgData name="manila dugar" userId="eec51204a566746f" providerId="LiveId" clId="{27020FB1-049E-42D4-9EEA-E3AB47902871}" dt="2023-09-05T17:18:56.682" v="3116" actId="1076"/>
          <ac:spMkLst>
            <pc:docMk/>
            <pc:sldMk cId="2689458254" sldId="296"/>
            <ac:spMk id="2" creationId="{2010CFAB-EB30-C182-7574-97CC29F74713}"/>
          </ac:spMkLst>
        </pc:spChg>
        <pc:picChg chg="add mod">
          <ac:chgData name="manila dugar" userId="eec51204a566746f" providerId="LiveId" clId="{27020FB1-049E-42D4-9EEA-E3AB47902871}" dt="2023-09-05T17:19:29.683" v="3122" actId="14100"/>
          <ac:picMkLst>
            <pc:docMk/>
            <pc:sldMk cId="2689458254" sldId="296"/>
            <ac:picMk id="4" creationId="{5AAFB3C2-093F-7B93-114B-14ABC7D62080}"/>
          </ac:picMkLst>
        </pc:picChg>
      </pc:sldChg>
      <pc:sldChg chg="addSp delSp modSp new mod ord">
        <pc:chgData name="manila dugar" userId="eec51204a566746f" providerId="LiveId" clId="{27020FB1-049E-42D4-9EEA-E3AB47902871}" dt="2023-09-05T17:32:06.048" v="3277"/>
        <pc:sldMkLst>
          <pc:docMk/>
          <pc:sldMk cId="2864614982" sldId="297"/>
        </pc:sldMkLst>
        <pc:picChg chg="add mod">
          <ac:chgData name="manila dugar" userId="eec51204a566746f" providerId="LiveId" clId="{27020FB1-049E-42D4-9EEA-E3AB47902871}" dt="2023-09-05T17:23:29.628" v="3170" actId="1076"/>
          <ac:picMkLst>
            <pc:docMk/>
            <pc:sldMk cId="2864614982" sldId="297"/>
            <ac:picMk id="3" creationId="{46455BED-8156-4F3E-AED9-E54E2882C09D}"/>
          </ac:picMkLst>
        </pc:picChg>
        <pc:picChg chg="add mod">
          <ac:chgData name="manila dugar" userId="eec51204a566746f" providerId="LiveId" clId="{27020FB1-049E-42D4-9EEA-E3AB47902871}" dt="2023-09-05T17:23:54.302" v="3175" actId="14100"/>
          <ac:picMkLst>
            <pc:docMk/>
            <pc:sldMk cId="2864614982" sldId="297"/>
            <ac:picMk id="5" creationId="{C6ABF13D-C0A5-7D86-EFFC-A850E228C2A3}"/>
          </ac:picMkLst>
        </pc:picChg>
        <pc:picChg chg="add mod">
          <ac:chgData name="manila dugar" userId="eec51204a566746f" providerId="LiveId" clId="{27020FB1-049E-42D4-9EEA-E3AB47902871}" dt="2023-09-05T17:23:26.899" v="3169" actId="14100"/>
          <ac:picMkLst>
            <pc:docMk/>
            <pc:sldMk cId="2864614982" sldId="297"/>
            <ac:picMk id="7" creationId="{44C9C694-FDE8-7A20-C331-774DB4D06F3C}"/>
          </ac:picMkLst>
        </pc:picChg>
        <pc:picChg chg="add mod">
          <ac:chgData name="manila dugar" userId="eec51204a566746f" providerId="LiveId" clId="{27020FB1-049E-42D4-9EEA-E3AB47902871}" dt="2023-09-05T17:23:22.716" v="3167" actId="14100"/>
          <ac:picMkLst>
            <pc:docMk/>
            <pc:sldMk cId="2864614982" sldId="297"/>
            <ac:picMk id="9" creationId="{36F7BD88-346F-4E83-884E-6CE6B29632F9}"/>
          </ac:picMkLst>
        </pc:picChg>
        <pc:picChg chg="add del mod">
          <ac:chgData name="manila dugar" userId="eec51204a566746f" providerId="LiveId" clId="{27020FB1-049E-42D4-9EEA-E3AB47902871}" dt="2023-09-05T17:22:09.003" v="3147" actId="931"/>
          <ac:picMkLst>
            <pc:docMk/>
            <pc:sldMk cId="2864614982" sldId="297"/>
            <ac:picMk id="11" creationId="{52E966D1-84AB-2A50-2DE9-871236D76FF6}"/>
          </ac:picMkLst>
        </pc:picChg>
        <pc:picChg chg="add mod">
          <ac:chgData name="manila dugar" userId="eec51204a566746f" providerId="LiveId" clId="{27020FB1-049E-42D4-9EEA-E3AB47902871}" dt="2023-09-05T17:24:03.454" v="3178" actId="14100"/>
          <ac:picMkLst>
            <pc:docMk/>
            <pc:sldMk cId="2864614982" sldId="297"/>
            <ac:picMk id="13" creationId="{1B8EB74C-E676-CD88-26BB-51BA1830BC01}"/>
          </ac:picMkLst>
        </pc:picChg>
      </pc:sldChg>
      <pc:sldChg chg="addSp modSp new mod ord">
        <pc:chgData name="manila dugar" userId="eec51204a566746f" providerId="LiveId" clId="{27020FB1-049E-42D4-9EEA-E3AB47902871}" dt="2023-09-05T17:32:08.156" v="3279"/>
        <pc:sldMkLst>
          <pc:docMk/>
          <pc:sldMk cId="3448100464" sldId="298"/>
        </pc:sldMkLst>
        <pc:picChg chg="add mod">
          <ac:chgData name="manila dugar" userId="eec51204a566746f" providerId="LiveId" clId="{27020FB1-049E-42D4-9EEA-E3AB47902871}" dt="2023-09-05T17:25:00.337" v="3187" actId="1076"/>
          <ac:picMkLst>
            <pc:docMk/>
            <pc:sldMk cId="3448100464" sldId="298"/>
            <ac:picMk id="3" creationId="{32FEEDDF-0581-242B-8926-491FAF043FB0}"/>
          </ac:picMkLst>
        </pc:picChg>
        <pc:picChg chg="add mod">
          <ac:chgData name="manila dugar" userId="eec51204a566746f" providerId="LiveId" clId="{27020FB1-049E-42D4-9EEA-E3AB47902871}" dt="2023-09-05T17:25:23.076" v="3192" actId="14100"/>
          <ac:picMkLst>
            <pc:docMk/>
            <pc:sldMk cId="3448100464" sldId="298"/>
            <ac:picMk id="5" creationId="{446034DA-E6B8-3756-C3A8-0947E1EDDB06}"/>
          </ac:picMkLst>
        </pc:picChg>
      </pc:sldChg>
      <pc:sldChg chg="addSp modSp new mod ord">
        <pc:chgData name="manila dugar" userId="eec51204a566746f" providerId="LiveId" clId="{27020FB1-049E-42D4-9EEA-E3AB47902871}" dt="2023-09-05T17:31:24.780" v="3269"/>
        <pc:sldMkLst>
          <pc:docMk/>
          <pc:sldMk cId="4140874965" sldId="299"/>
        </pc:sldMkLst>
        <pc:picChg chg="add mod">
          <ac:chgData name="manila dugar" userId="eec51204a566746f" providerId="LiveId" clId="{27020FB1-049E-42D4-9EEA-E3AB47902871}" dt="2023-09-05T17:25:55.995" v="3198" actId="1076"/>
          <ac:picMkLst>
            <pc:docMk/>
            <pc:sldMk cId="4140874965" sldId="299"/>
            <ac:picMk id="3" creationId="{C119ACE3-7A4A-6026-99D0-520FD54FB062}"/>
          </ac:picMkLst>
        </pc:picChg>
      </pc:sldChg>
      <pc:sldChg chg="addSp modSp new mod ord">
        <pc:chgData name="manila dugar" userId="eec51204a566746f" providerId="LiveId" clId="{27020FB1-049E-42D4-9EEA-E3AB47902871}" dt="2023-09-05T17:31:06.036" v="3265"/>
        <pc:sldMkLst>
          <pc:docMk/>
          <pc:sldMk cId="3194219838" sldId="300"/>
        </pc:sldMkLst>
        <pc:spChg chg="add mod">
          <ac:chgData name="manila dugar" userId="eec51204a566746f" providerId="LiveId" clId="{27020FB1-049E-42D4-9EEA-E3AB47902871}" dt="2023-09-05T17:27:03.691" v="3240" actId="1076"/>
          <ac:spMkLst>
            <pc:docMk/>
            <pc:sldMk cId="3194219838" sldId="300"/>
            <ac:spMk id="2" creationId="{B234197E-A89C-8692-6744-C2D2A6833128}"/>
          </ac:spMkLst>
        </pc:spChg>
        <pc:picChg chg="add mod">
          <ac:chgData name="manila dugar" userId="eec51204a566746f" providerId="LiveId" clId="{27020FB1-049E-42D4-9EEA-E3AB47902871}" dt="2023-09-05T17:28:05.958" v="3244" actId="1076"/>
          <ac:picMkLst>
            <pc:docMk/>
            <pc:sldMk cId="3194219838" sldId="300"/>
            <ac:picMk id="4" creationId="{B0F70EA7-4264-0E28-B688-D835BA16BEF4}"/>
          </ac:picMkLst>
        </pc:picChg>
      </pc:sldChg>
      <pc:sldChg chg="delSp modSp new mod ord">
        <pc:chgData name="manila dugar" userId="eec51204a566746f" providerId="LiveId" clId="{27020FB1-049E-42D4-9EEA-E3AB47902871}" dt="2023-09-05T17:30:59.691" v="3263"/>
        <pc:sldMkLst>
          <pc:docMk/>
          <pc:sldMk cId="2549615439" sldId="301"/>
        </pc:sldMkLst>
        <pc:spChg chg="mod">
          <ac:chgData name="manila dugar" userId="eec51204a566746f" providerId="LiveId" clId="{27020FB1-049E-42D4-9EEA-E3AB47902871}" dt="2023-09-05T17:29:01.561" v="3259" actId="1076"/>
          <ac:spMkLst>
            <pc:docMk/>
            <pc:sldMk cId="2549615439" sldId="301"/>
            <ac:spMk id="2" creationId="{EE7B7F5D-D468-3F84-8DBF-24233D9723A1}"/>
          </ac:spMkLst>
        </pc:spChg>
        <pc:spChg chg="del mod">
          <ac:chgData name="manila dugar" userId="eec51204a566746f" providerId="LiveId" clId="{27020FB1-049E-42D4-9EEA-E3AB47902871}" dt="2023-09-05T17:28:29.430" v="3247" actId="478"/>
          <ac:spMkLst>
            <pc:docMk/>
            <pc:sldMk cId="2549615439" sldId="301"/>
            <ac:spMk id="3" creationId="{53422B59-21BF-3F97-6F89-434D80A4D7C3}"/>
          </ac:spMkLst>
        </pc:spChg>
      </pc:sldChg>
      <pc:sldChg chg="addSp modSp new mod ord">
        <pc:chgData name="manila dugar" userId="eec51204a566746f" providerId="LiveId" clId="{27020FB1-049E-42D4-9EEA-E3AB47902871}" dt="2023-09-05T17:35:34.848" v="3297" actId="14100"/>
        <pc:sldMkLst>
          <pc:docMk/>
          <pc:sldMk cId="1262453267" sldId="302"/>
        </pc:sldMkLst>
        <pc:spChg chg="add mod">
          <ac:chgData name="manila dugar" userId="eec51204a566746f" providerId="LiveId" clId="{27020FB1-049E-42D4-9EEA-E3AB47902871}" dt="2023-09-05T17:34:43.104" v="3292" actId="1076"/>
          <ac:spMkLst>
            <pc:docMk/>
            <pc:sldMk cId="1262453267" sldId="302"/>
            <ac:spMk id="2" creationId="{ADDF245A-A898-6706-9376-E8A7C62BE45F}"/>
          </ac:spMkLst>
        </pc:spChg>
        <pc:picChg chg="add mod">
          <ac:chgData name="manila dugar" userId="eec51204a566746f" providerId="LiveId" clId="{27020FB1-049E-42D4-9EEA-E3AB47902871}" dt="2023-09-05T17:35:34.848" v="3297" actId="14100"/>
          <ac:picMkLst>
            <pc:docMk/>
            <pc:sldMk cId="1262453267" sldId="302"/>
            <ac:picMk id="4" creationId="{A4A1E24C-A19A-C8EF-D027-0B076F2B3617}"/>
          </ac:picMkLst>
        </pc:picChg>
      </pc:sldChg>
      <pc:sldMasterChg chg="setBg modSldLayout">
        <pc:chgData name="manila dugar" userId="eec51204a566746f" providerId="LiveId" clId="{27020FB1-049E-42D4-9EEA-E3AB47902871}" dt="2023-09-05T14:31:15.214" v="2345"/>
        <pc:sldMasterMkLst>
          <pc:docMk/>
          <pc:sldMasterMk cId="3543860112" sldId="2147483648"/>
        </pc:sldMasterMkLst>
        <pc:sldLayoutChg chg="setBg">
          <pc:chgData name="manila dugar" userId="eec51204a566746f" providerId="LiveId" clId="{27020FB1-049E-42D4-9EEA-E3AB47902871}" dt="2023-09-05T14:31:15.214" v="2345"/>
          <pc:sldLayoutMkLst>
            <pc:docMk/>
            <pc:sldMasterMk cId="3543860112" sldId="2147483648"/>
            <pc:sldLayoutMk cId="868623563" sldId="2147483649"/>
          </pc:sldLayoutMkLst>
        </pc:sldLayoutChg>
        <pc:sldLayoutChg chg="setBg">
          <pc:chgData name="manila dugar" userId="eec51204a566746f" providerId="LiveId" clId="{27020FB1-049E-42D4-9EEA-E3AB47902871}" dt="2023-09-05T14:31:15.214" v="2345"/>
          <pc:sldLayoutMkLst>
            <pc:docMk/>
            <pc:sldMasterMk cId="3543860112" sldId="2147483648"/>
            <pc:sldLayoutMk cId="3121989680" sldId="2147483650"/>
          </pc:sldLayoutMkLst>
        </pc:sldLayoutChg>
        <pc:sldLayoutChg chg="setBg">
          <pc:chgData name="manila dugar" userId="eec51204a566746f" providerId="LiveId" clId="{27020FB1-049E-42D4-9EEA-E3AB47902871}" dt="2023-09-05T14:31:15.214" v="2345"/>
          <pc:sldLayoutMkLst>
            <pc:docMk/>
            <pc:sldMasterMk cId="3543860112" sldId="2147483648"/>
            <pc:sldLayoutMk cId="92225801" sldId="2147483651"/>
          </pc:sldLayoutMkLst>
        </pc:sldLayoutChg>
        <pc:sldLayoutChg chg="setBg">
          <pc:chgData name="manila dugar" userId="eec51204a566746f" providerId="LiveId" clId="{27020FB1-049E-42D4-9EEA-E3AB47902871}" dt="2023-09-05T14:31:15.214" v="2345"/>
          <pc:sldLayoutMkLst>
            <pc:docMk/>
            <pc:sldMasterMk cId="3543860112" sldId="2147483648"/>
            <pc:sldLayoutMk cId="2461681219" sldId="2147483652"/>
          </pc:sldLayoutMkLst>
        </pc:sldLayoutChg>
        <pc:sldLayoutChg chg="setBg">
          <pc:chgData name="manila dugar" userId="eec51204a566746f" providerId="LiveId" clId="{27020FB1-049E-42D4-9EEA-E3AB47902871}" dt="2023-09-05T14:31:15.214" v="2345"/>
          <pc:sldLayoutMkLst>
            <pc:docMk/>
            <pc:sldMasterMk cId="3543860112" sldId="2147483648"/>
            <pc:sldLayoutMk cId="1129537155" sldId="2147483653"/>
          </pc:sldLayoutMkLst>
        </pc:sldLayoutChg>
        <pc:sldLayoutChg chg="setBg">
          <pc:chgData name="manila dugar" userId="eec51204a566746f" providerId="LiveId" clId="{27020FB1-049E-42D4-9EEA-E3AB47902871}" dt="2023-09-05T14:31:15.214" v="2345"/>
          <pc:sldLayoutMkLst>
            <pc:docMk/>
            <pc:sldMasterMk cId="3543860112" sldId="2147483648"/>
            <pc:sldLayoutMk cId="1700961292" sldId="2147483654"/>
          </pc:sldLayoutMkLst>
        </pc:sldLayoutChg>
        <pc:sldLayoutChg chg="setBg">
          <pc:chgData name="manila dugar" userId="eec51204a566746f" providerId="LiveId" clId="{27020FB1-049E-42D4-9EEA-E3AB47902871}" dt="2023-09-05T14:31:15.214" v="2345"/>
          <pc:sldLayoutMkLst>
            <pc:docMk/>
            <pc:sldMasterMk cId="3543860112" sldId="2147483648"/>
            <pc:sldLayoutMk cId="1252680236" sldId="2147483655"/>
          </pc:sldLayoutMkLst>
        </pc:sldLayoutChg>
        <pc:sldLayoutChg chg="setBg">
          <pc:chgData name="manila dugar" userId="eec51204a566746f" providerId="LiveId" clId="{27020FB1-049E-42D4-9EEA-E3AB47902871}" dt="2023-09-05T14:31:15.214" v="2345"/>
          <pc:sldLayoutMkLst>
            <pc:docMk/>
            <pc:sldMasterMk cId="3543860112" sldId="2147483648"/>
            <pc:sldLayoutMk cId="3332565980" sldId="2147483656"/>
          </pc:sldLayoutMkLst>
        </pc:sldLayoutChg>
        <pc:sldLayoutChg chg="setBg">
          <pc:chgData name="manila dugar" userId="eec51204a566746f" providerId="LiveId" clId="{27020FB1-049E-42D4-9EEA-E3AB47902871}" dt="2023-09-05T14:31:15.214" v="2345"/>
          <pc:sldLayoutMkLst>
            <pc:docMk/>
            <pc:sldMasterMk cId="3543860112" sldId="2147483648"/>
            <pc:sldLayoutMk cId="3250488720" sldId="2147483657"/>
          </pc:sldLayoutMkLst>
        </pc:sldLayoutChg>
        <pc:sldLayoutChg chg="setBg">
          <pc:chgData name="manila dugar" userId="eec51204a566746f" providerId="LiveId" clId="{27020FB1-049E-42D4-9EEA-E3AB47902871}" dt="2023-09-05T14:31:15.214" v="2345"/>
          <pc:sldLayoutMkLst>
            <pc:docMk/>
            <pc:sldMasterMk cId="3543860112" sldId="2147483648"/>
            <pc:sldLayoutMk cId="1000572457" sldId="2147483658"/>
          </pc:sldLayoutMkLst>
        </pc:sldLayoutChg>
        <pc:sldLayoutChg chg="setBg">
          <pc:chgData name="manila dugar" userId="eec51204a566746f" providerId="LiveId" clId="{27020FB1-049E-42D4-9EEA-E3AB47902871}" dt="2023-09-05T14:31:15.214" v="2345"/>
          <pc:sldLayoutMkLst>
            <pc:docMk/>
            <pc:sldMasterMk cId="3543860112" sldId="2147483648"/>
            <pc:sldLayoutMk cId="917389567" sldId="214748365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9ECEE71-0C76-4106-AC2E-57F80BB7C68E}" type="datetimeFigureOut">
              <a:rPr lang="en-IN" smtClean="0"/>
              <a:t>07-09-2023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D0B07D-6825-40D4-8727-8D0064BC2DB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997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ECEE71-0C76-4106-AC2E-57F80BB7C68E}" type="datetimeFigureOut">
              <a:rPr lang="en-IN" smtClean="0"/>
              <a:t>07-09-2023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D0B07D-6825-40D4-8727-8D0064BC2DB0}" type="slidenum">
              <a:rPr lang="en-IN" smtClean="0"/>
              <a:t>‹#›</a:t>
            </a:fld>
            <a:endParaRPr lang="en-IN"/>
          </a:p>
        </p:txBody>
      </p:sp>
    </p:spTree>
    <p:extLst>
      <p:ext uri="{BB962C8B-B14F-4D97-AF65-F5344CB8AC3E}">
        <p14:creationId xmlns:p14="http://schemas.microsoft.com/office/powerpoint/2010/main" val="128434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ECEE71-0C76-4106-AC2E-57F80BB7C68E}" type="datetimeFigureOut">
              <a:rPr lang="en-IN" smtClean="0"/>
              <a:t>07-09-2023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D0B07D-6825-40D4-8727-8D0064BC2DB0}" type="slidenum">
              <a:rPr lang="en-IN" smtClean="0"/>
              <a:t>‹#›</a:t>
            </a:fld>
            <a:endParaRPr lang="en-IN"/>
          </a:p>
        </p:txBody>
      </p:sp>
    </p:spTree>
    <p:extLst>
      <p:ext uri="{BB962C8B-B14F-4D97-AF65-F5344CB8AC3E}">
        <p14:creationId xmlns:p14="http://schemas.microsoft.com/office/powerpoint/2010/main" val="653986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ECEE71-0C76-4106-AC2E-57F80BB7C68E}" type="datetimeFigureOut">
              <a:rPr lang="en-IN" smtClean="0"/>
              <a:t>07-09-2023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D0B07D-6825-40D4-8727-8D0064BC2DB0}" type="slidenum">
              <a:rPr lang="en-IN" smtClean="0"/>
              <a:t>‹#›</a:t>
            </a:fld>
            <a:endParaRPr lang="en-IN"/>
          </a:p>
        </p:txBody>
      </p:sp>
    </p:spTree>
    <p:extLst>
      <p:ext uri="{BB962C8B-B14F-4D97-AF65-F5344CB8AC3E}">
        <p14:creationId xmlns:p14="http://schemas.microsoft.com/office/powerpoint/2010/main" val="2653371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9ECEE71-0C76-4106-AC2E-57F80BB7C68E}" type="datetimeFigureOut">
              <a:rPr lang="en-IN" smtClean="0"/>
              <a:t>07-09-2023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D0B07D-6825-40D4-8727-8D0064BC2DB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7256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9ECEE71-0C76-4106-AC2E-57F80BB7C68E}" type="datetimeFigureOut">
              <a:rPr lang="en-IN" smtClean="0"/>
              <a:t>07-09-2023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D0B07D-6825-40D4-8727-8D0064BC2DB0}" type="slidenum">
              <a:rPr lang="en-IN" smtClean="0"/>
              <a:t>‹#›</a:t>
            </a:fld>
            <a:endParaRPr lang="en-IN"/>
          </a:p>
        </p:txBody>
      </p:sp>
    </p:spTree>
    <p:extLst>
      <p:ext uri="{BB962C8B-B14F-4D97-AF65-F5344CB8AC3E}">
        <p14:creationId xmlns:p14="http://schemas.microsoft.com/office/powerpoint/2010/main" val="3762994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9ECEE71-0C76-4106-AC2E-57F80BB7C68E}" type="datetimeFigureOut">
              <a:rPr lang="en-IN" smtClean="0"/>
              <a:t>07-09-2023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3D0B07D-6825-40D4-8727-8D0064BC2DB0}" type="slidenum">
              <a:rPr lang="en-IN" smtClean="0"/>
              <a:t>‹#›</a:t>
            </a:fld>
            <a:endParaRPr lang="en-IN"/>
          </a:p>
        </p:txBody>
      </p:sp>
    </p:spTree>
    <p:extLst>
      <p:ext uri="{BB962C8B-B14F-4D97-AF65-F5344CB8AC3E}">
        <p14:creationId xmlns:p14="http://schemas.microsoft.com/office/powerpoint/2010/main" val="3098509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9ECEE71-0C76-4106-AC2E-57F80BB7C68E}" type="datetimeFigureOut">
              <a:rPr lang="en-IN" smtClean="0"/>
              <a:t>07-09-2023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3D0B07D-6825-40D4-8727-8D0064BC2DB0}" type="slidenum">
              <a:rPr lang="en-IN" smtClean="0"/>
              <a:t>‹#›</a:t>
            </a:fld>
            <a:endParaRPr lang="en-IN"/>
          </a:p>
        </p:txBody>
      </p:sp>
    </p:spTree>
    <p:extLst>
      <p:ext uri="{BB962C8B-B14F-4D97-AF65-F5344CB8AC3E}">
        <p14:creationId xmlns:p14="http://schemas.microsoft.com/office/powerpoint/2010/main" val="4149506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9ECEE71-0C76-4106-AC2E-57F80BB7C68E}" type="datetimeFigureOut">
              <a:rPr lang="en-IN" smtClean="0"/>
              <a:t>07-09-2023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03D0B07D-6825-40D4-8727-8D0064BC2DB0}" type="slidenum">
              <a:rPr lang="en-IN" smtClean="0"/>
              <a:t>‹#›</a:t>
            </a:fld>
            <a:endParaRPr lang="en-IN"/>
          </a:p>
        </p:txBody>
      </p:sp>
    </p:spTree>
    <p:extLst>
      <p:ext uri="{BB962C8B-B14F-4D97-AF65-F5344CB8AC3E}">
        <p14:creationId xmlns:p14="http://schemas.microsoft.com/office/powerpoint/2010/main" val="2500058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9ECEE71-0C76-4106-AC2E-57F80BB7C68E}" type="datetimeFigureOut">
              <a:rPr lang="en-IN" smtClean="0"/>
              <a:t>07-09-2023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3D0B07D-6825-40D4-8727-8D0064BC2DB0}" type="slidenum">
              <a:rPr lang="en-IN" smtClean="0"/>
              <a:t>‹#›</a:t>
            </a:fld>
            <a:endParaRPr lang="en-IN"/>
          </a:p>
        </p:txBody>
      </p:sp>
    </p:spTree>
    <p:extLst>
      <p:ext uri="{BB962C8B-B14F-4D97-AF65-F5344CB8AC3E}">
        <p14:creationId xmlns:p14="http://schemas.microsoft.com/office/powerpoint/2010/main" val="2716194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9ECEE71-0C76-4106-AC2E-57F80BB7C68E}" type="datetimeFigureOut">
              <a:rPr lang="en-IN" smtClean="0"/>
              <a:t>07-09-2023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D0B07D-6825-40D4-8727-8D0064BC2DB0}" type="slidenum">
              <a:rPr lang="en-IN" smtClean="0"/>
              <a:t>‹#›</a:t>
            </a:fld>
            <a:endParaRPr lang="en-IN"/>
          </a:p>
        </p:txBody>
      </p:sp>
    </p:spTree>
    <p:extLst>
      <p:ext uri="{BB962C8B-B14F-4D97-AF65-F5344CB8AC3E}">
        <p14:creationId xmlns:p14="http://schemas.microsoft.com/office/powerpoint/2010/main" val="1159272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9ECEE71-0C76-4106-AC2E-57F80BB7C68E}" type="datetimeFigureOut">
              <a:rPr lang="en-IN" smtClean="0"/>
              <a:t>07-09-2023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3D0B07D-6825-40D4-8727-8D0064BC2DB0}"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4711816"/>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 Id="rId5" Type="http://schemas.openxmlformats.org/officeDocument/2006/relationships/image" Target="../media/image31.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4A9D1-8C07-2D0D-D1BD-7532A39A8F4C}"/>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E7FC3755-7B24-B158-5C6D-99DE795F3967}"/>
              </a:ext>
            </a:extLst>
          </p:cNvPr>
          <p:cNvSpPr>
            <a:spLocks noGrp="1"/>
          </p:cNvSpPr>
          <p:nvPr>
            <p:ph type="subTitle" idx="1"/>
          </p:nvPr>
        </p:nvSpPr>
        <p:spPr>
          <a:xfrm>
            <a:off x="1524000" y="4844596"/>
            <a:ext cx="9144000" cy="1230837"/>
          </a:xfrm>
        </p:spPr>
        <p:txBody>
          <a:bodyPr>
            <a:normAutofit fontScale="92500"/>
          </a:bodyPr>
          <a:lstStyle/>
          <a:p>
            <a:endParaRPr lang="en-US" sz="3200" dirty="0">
              <a:solidFill>
                <a:schemeClr val="bg1"/>
              </a:solidFill>
            </a:endParaRPr>
          </a:p>
          <a:p>
            <a:r>
              <a:rPr lang="en-US" sz="3600" dirty="0">
                <a:solidFill>
                  <a:schemeClr val="tx1">
                    <a:lumMod val="95000"/>
                    <a:lumOff val="5000"/>
                  </a:schemeClr>
                </a:solidFill>
              </a:rPr>
              <a:t>SALES PREDICTION ACROSS MULTIPLE STORES</a:t>
            </a:r>
            <a:endParaRPr lang="en-IN" sz="3600" dirty="0">
              <a:solidFill>
                <a:schemeClr val="tx1">
                  <a:lumMod val="95000"/>
                  <a:lumOff val="5000"/>
                </a:schemeClr>
              </a:solidFill>
            </a:endParaRPr>
          </a:p>
        </p:txBody>
      </p:sp>
      <p:sp>
        <p:nvSpPr>
          <p:cNvPr id="6" name="TextBox 5">
            <a:extLst>
              <a:ext uri="{FF2B5EF4-FFF2-40B4-BE49-F238E27FC236}">
                <a16:creationId xmlns:a16="http://schemas.microsoft.com/office/drawing/2014/main" id="{40514A8E-A247-5F3D-DB77-E271F37310AF}"/>
              </a:ext>
            </a:extLst>
          </p:cNvPr>
          <p:cNvSpPr txBox="1"/>
          <p:nvPr/>
        </p:nvSpPr>
        <p:spPr>
          <a:xfrm flipH="1">
            <a:off x="10027919" y="6200775"/>
            <a:ext cx="2535556" cy="400110"/>
          </a:xfrm>
          <a:prstGeom prst="rect">
            <a:avLst/>
          </a:prstGeom>
          <a:noFill/>
        </p:spPr>
        <p:txBody>
          <a:bodyPr wrap="square" rtlCol="0">
            <a:spAutoFit/>
          </a:bodyPr>
          <a:lstStyle/>
          <a:p>
            <a:r>
              <a:rPr lang="en-US" sz="2000" dirty="0">
                <a:solidFill>
                  <a:schemeClr val="tx1">
                    <a:lumMod val="95000"/>
                    <a:lumOff val="5000"/>
                  </a:schemeClr>
                </a:solidFill>
              </a:rPr>
              <a:t>BY</a:t>
            </a:r>
            <a:r>
              <a:rPr lang="en-IN" sz="2000" dirty="0">
                <a:solidFill>
                  <a:schemeClr val="tx1">
                    <a:lumMod val="95000"/>
                    <a:lumOff val="5000"/>
                  </a:schemeClr>
                </a:solidFill>
              </a:rPr>
              <a:t> </a:t>
            </a:r>
            <a:r>
              <a:rPr lang="en-IN" sz="2000" dirty="0" err="1" smtClean="0">
                <a:solidFill>
                  <a:schemeClr val="tx1">
                    <a:lumMod val="95000"/>
                    <a:lumOff val="5000"/>
                  </a:schemeClr>
                </a:solidFill>
              </a:rPr>
              <a:t>Harshada</a:t>
            </a:r>
            <a:r>
              <a:rPr lang="en-IN" sz="2000" dirty="0" smtClean="0">
                <a:solidFill>
                  <a:schemeClr val="tx1">
                    <a:lumMod val="95000"/>
                    <a:lumOff val="5000"/>
                  </a:schemeClr>
                </a:solidFill>
              </a:rPr>
              <a:t> </a:t>
            </a:r>
            <a:r>
              <a:rPr lang="en-IN" sz="2000" dirty="0" err="1" smtClean="0">
                <a:solidFill>
                  <a:schemeClr val="tx1">
                    <a:lumMod val="95000"/>
                    <a:lumOff val="5000"/>
                  </a:schemeClr>
                </a:solidFill>
              </a:rPr>
              <a:t>Patil</a:t>
            </a:r>
            <a:endParaRPr lang="en-US" sz="2000" dirty="0">
              <a:solidFill>
                <a:schemeClr val="tx1">
                  <a:lumMod val="95000"/>
                  <a:lumOff val="5000"/>
                </a:schemeClr>
              </a:solidFill>
            </a:endParaRPr>
          </a:p>
        </p:txBody>
      </p:sp>
      <p:pic>
        <p:nvPicPr>
          <p:cNvPr id="4" name="Picture 3" descr="&lt;strong&gt;Pharma&lt;/strong&gt; Publications|Open Access Journals| Sciforsch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94" y="191588"/>
            <a:ext cx="10973480" cy="5120640"/>
          </a:xfrm>
          <a:prstGeom prst="rect">
            <a:avLst/>
          </a:prstGeom>
        </p:spPr>
      </p:pic>
    </p:spTree>
    <p:extLst>
      <p:ext uri="{BB962C8B-B14F-4D97-AF65-F5344CB8AC3E}">
        <p14:creationId xmlns:p14="http://schemas.microsoft.com/office/powerpoint/2010/main" val="2901196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CE962D0-4FFB-6C1C-5B50-3311BA45FA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68954" y="501253"/>
            <a:ext cx="6323045" cy="2915445"/>
          </a:xfrm>
        </p:spPr>
      </p:pic>
      <p:pic>
        <p:nvPicPr>
          <p:cNvPr id="7" name="Picture 6">
            <a:extLst>
              <a:ext uri="{FF2B5EF4-FFF2-40B4-BE49-F238E27FC236}">
                <a16:creationId xmlns:a16="http://schemas.microsoft.com/office/drawing/2014/main" id="{DC60AAD0-E57F-D568-7BB3-4E4E176C1A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8954" y="3580817"/>
            <a:ext cx="6323046" cy="3305175"/>
          </a:xfrm>
          <a:prstGeom prst="rect">
            <a:avLst/>
          </a:prstGeom>
        </p:spPr>
      </p:pic>
      <p:sp>
        <p:nvSpPr>
          <p:cNvPr id="10" name="TextBox 9">
            <a:extLst>
              <a:ext uri="{FF2B5EF4-FFF2-40B4-BE49-F238E27FC236}">
                <a16:creationId xmlns:a16="http://schemas.microsoft.com/office/drawing/2014/main" id="{6CD295E4-91DF-A124-C58A-F1AF3760A617}"/>
              </a:ext>
            </a:extLst>
          </p:cNvPr>
          <p:cNvSpPr txBox="1"/>
          <p:nvPr/>
        </p:nvSpPr>
        <p:spPr>
          <a:xfrm>
            <a:off x="308112" y="366052"/>
            <a:ext cx="5039139" cy="6186309"/>
          </a:xfrm>
          <a:prstGeom prst="rect">
            <a:avLst/>
          </a:prstGeom>
          <a:noFill/>
        </p:spPr>
        <p:txBody>
          <a:bodyPr wrap="square" rtlCol="0">
            <a:spAutoFit/>
          </a:bodyPr>
          <a:lstStyle/>
          <a:p>
            <a:pPr marL="285750" indent="-285750">
              <a:buFont typeface="Wingdings" panose="05000000000000000000" pitchFamily="2" charset="2"/>
              <a:buChar char="Ø"/>
            </a:pPr>
            <a:r>
              <a:rPr lang="en-US" b="0" i="0" dirty="0">
                <a:solidFill>
                  <a:srgbClr val="374151"/>
                </a:solidFill>
                <a:effectLst/>
                <a:latin typeface="Söhne"/>
              </a:rPr>
              <a:t>Promotions play a pivotal role in driving sales in pharmaceutical stores, with December emerging as a strategic hotspot for these marketing endeavors. </a:t>
            </a:r>
          </a:p>
          <a:p>
            <a:pPr marL="285750" indent="-285750">
              <a:buFont typeface="Wingdings" panose="05000000000000000000" pitchFamily="2" charset="2"/>
              <a:buChar char="Ø"/>
            </a:pPr>
            <a:endParaRPr lang="en-US" dirty="0">
              <a:solidFill>
                <a:srgbClr val="374151"/>
              </a:solidFill>
              <a:latin typeface="Söhne"/>
            </a:endParaRPr>
          </a:p>
          <a:p>
            <a:pPr marL="285750" indent="-285750">
              <a:buFont typeface="Wingdings" panose="05000000000000000000" pitchFamily="2" charset="2"/>
              <a:buChar char="Ø"/>
            </a:pPr>
            <a:r>
              <a:rPr lang="en-US" b="0" i="0" dirty="0">
                <a:solidFill>
                  <a:srgbClr val="374151"/>
                </a:solidFill>
                <a:effectLst/>
                <a:latin typeface="Söhne"/>
              </a:rPr>
              <a:t>Notably, the period from December 22nd to 25th, encompassing the Christmas holiday, witnesses a surge in promotional activities. </a:t>
            </a:r>
          </a:p>
          <a:p>
            <a:pPr marL="285750" indent="-285750">
              <a:buFont typeface="Wingdings" panose="05000000000000000000" pitchFamily="2" charset="2"/>
              <a:buChar char="Ø"/>
            </a:pPr>
            <a:endParaRPr lang="en-US" b="0" i="0" dirty="0">
              <a:solidFill>
                <a:srgbClr val="374151"/>
              </a:solidFill>
              <a:effectLst/>
              <a:latin typeface="Söhne"/>
            </a:endParaRPr>
          </a:p>
          <a:p>
            <a:pPr marL="285750" indent="-285750">
              <a:buFont typeface="Wingdings" panose="05000000000000000000" pitchFamily="2" charset="2"/>
              <a:buChar char="Ø"/>
            </a:pPr>
            <a:r>
              <a:rPr lang="en-US" b="0" i="0" dirty="0">
                <a:solidFill>
                  <a:srgbClr val="374151"/>
                </a:solidFill>
                <a:effectLst/>
                <a:latin typeface="Söhne"/>
              </a:rPr>
              <a:t>This timing aligns with the transition from winter to spring, a critical juncture when consumers seek health-related products.</a:t>
            </a:r>
          </a:p>
          <a:p>
            <a:pPr marL="285750" indent="-285750">
              <a:buFont typeface="Wingdings" panose="05000000000000000000" pitchFamily="2" charset="2"/>
              <a:buChar char="Ø"/>
            </a:pPr>
            <a:endParaRPr lang="en-US" b="0" i="0" dirty="0">
              <a:solidFill>
                <a:srgbClr val="374151"/>
              </a:solidFill>
              <a:effectLst/>
              <a:latin typeface="Söhne"/>
            </a:endParaRPr>
          </a:p>
          <a:p>
            <a:pPr marL="285750" indent="-285750">
              <a:buFont typeface="Wingdings" panose="05000000000000000000" pitchFamily="2" charset="2"/>
              <a:buChar char="Ø"/>
            </a:pPr>
            <a:r>
              <a:rPr lang="en-US" b="0" i="0" dirty="0">
                <a:solidFill>
                  <a:srgbClr val="374151"/>
                </a:solidFill>
                <a:effectLst/>
                <a:latin typeface="Söhne"/>
              </a:rPr>
              <a:t> Pharmacies strategically capitalize on this consumer behavior by offering discounts, special deals, and targeted promotions during this festive season. </a:t>
            </a:r>
          </a:p>
          <a:p>
            <a:pPr marL="285750" indent="-285750">
              <a:buFont typeface="Wingdings" panose="05000000000000000000" pitchFamily="2" charset="2"/>
              <a:buChar char="Ø"/>
            </a:pPr>
            <a:endParaRPr lang="en-US" b="0" i="0" dirty="0">
              <a:solidFill>
                <a:srgbClr val="374151"/>
              </a:solidFill>
              <a:effectLst/>
              <a:latin typeface="Söhne"/>
            </a:endParaRPr>
          </a:p>
          <a:p>
            <a:pPr marL="285750" indent="-285750">
              <a:buFont typeface="Wingdings" panose="05000000000000000000" pitchFamily="2" charset="2"/>
              <a:buChar char="Ø"/>
            </a:pPr>
            <a:r>
              <a:rPr lang="en-US" b="0" i="0" dirty="0">
                <a:solidFill>
                  <a:srgbClr val="374151"/>
                </a:solidFill>
                <a:effectLst/>
                <a:latin typeface="Söhne"/>
              </a:rPr>
              <a:t>Recognizing the correlation between seasonal transitions, heightened health concerns, and promotions is crucial for pharmaceutical stores to maximize their sales potential.</a:t>
            </a:r>
            <a:endParaRPr lang="en-IN" dirty="0"/>
          </a:p>
        </p:txBody>
      </p:sp>
    </p:spTree>
    <p:extLst>
      <p:ext uri="{BB962C8B-B14F-4D97-AF65-F5344CB8AC3E}">
        <p14:creationId xmlns:p14="http://schemas.microsoft.com/office/powerpoint/2010/main" val="1499382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662D0E0-D24B-C3B4-3603-DE19D42606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1684" y="3429000"/>
            <a:ext cx="5021998" cy="3095625"/>
          </a:xfrm>
        </p:spPr>
      </p:pic>
      <p:pic>
        <p:nvPicPr>
          <p:cNvPr id="11" name="Picture 10">
            <a:extLst>
              <a:ext uri="{FF2B5EF4-FFF2-40B4-BE49-F238E27FC236}">
                <a16:creationId xmlns:a16="http://schemas.microsoft.com/office/drawing/2014/main" id="{DF014AA8-2429-4FE3-74F5-1BF004A467D5}"/>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5792950" y="166688"/>
            <a:ext cx="6315074" cy="6524624"/>
          </a:xfrm>
          <a:prstGeom prst="rect">
            <a:avLst/>
          </a:prstGeom>
        </p:spPr>
      </p:pic>
      <p:sp>
        <p:nvSpPr>
          <p:cNvPr id="14" name="TextBox 13">
            <a:extLst>
              <a:ext uri="{FF2B5EF4-FFF2-40B4-BE49-F238E27FC236}">
                <a16:creationId xmlns:a16="http://schemas.microsoft.com/office/drawing/2014/main" id="{DD28B646-0DCA-1F88-79C8-F2F6C0226464}"/>
              </a:ext>
            </a:extLst>
          </p:cNvPr>
          <p:cNvSpPr txBox="1"/>
          <p:nvPr/>
        </p:nvSpPr>
        <p:spPr>
          <a:xfrm>
            <a:off x="242596" y="242692"/>
            <a:ext cx="4217437" cy="2308324"/>
          </a:xfrm>
          <a:prstGeom prst="rect">
            <a:avLst/>
          </a:prstGeom>
          <a:noFill/>
        </p:spPr>
        <p:txBody>
          <a:bodyPr wrap="square" rtlCol="0">
            <a:spAutoFit/>
          </a:bodyPr>
          <a:lstStyle/>
          <a:p>
            <a:pPr marL="285750" indent="-285750">
              <a:buFont typeface="Wingdings" panose="05000000000000000000" pitchFamily="2" charset="2"/>
              <a:buChar char="Ø"/>
            </a:pPr>
            <a:r>
              <a:rPr lang="en-US" sz="2400" b="0" i="0" dirty="0">
                <a:solidFill>
                  <a:srgbClr val="374151"/>
                </a:solidFill>
                <a:effectLst/>
                <a:latin typeface="Söhne"/>
              </a:rPr>
              <a:t>There are four store types: A, B, C, and D.</a:t>
            </a:r>
          </a:p>
          <a:p>
            <a:endParaRPr lang="en-US" sz="2400" dirty="0">
              <a:solidFill>
                <a:srgbClr val="374151"/>
              </a:solidFill>
              <a:latin typeface="Söhne"/>
            </a:endParaRPr>
          </a:p>
          <a:p>
            <a:pPr marL="285750" indent="-285750">
              <a:buFont typeface="Wingdings" panose="05000000000000000000" pitchFamily="2" charset="2"/>
              <a:buChar char="Ø"/>
            </a:pPr>
            <a:r>
              <a:rPr lang="en-US" sz="2400" b="0" i="0" dirty="0">
                <a:solidFill>
                  <a:srgbClr val="374151"/>
                </a:solidFill>
                <a:effectLst/>
                <a:latin typeface="Söhne"/>
              </a:rPr>
              <a:t>Store A has more locations, but store B has higher weekly sales.</a:t>
            </a:r>
            <a:endParaRPr lang="en-IN" sz="2400" dirty="0"/>
          </a:p>
        </p:txBody>
      </p:sp>
    </p:spTree>
    <p:extLst>
      <p:ext uri="{BB962C8B-B14F-4D97-AF65-F5344CB8AC3E}">
        <p14:creationId xmlns:p14="http://schemas.microsoft.com/office/powerpoint/2010/main" val="212967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8C56D7C-6B92-D21C-B52F-2A833C7F8D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1279" y="459707"/>
            <a:ext cx="9677399" cy="4457699"/>
          </a:xfrm>
          <a:prstGeom prst="rect">
            <a:avLst/>
          </a:prstGeom>
        </p:spPr>
      </p:pic>
      <p:sp>
        <p:nvSpPr>
          <p:cNvPr id="4" name="TextBox 3">
            <a:extLst>
              <a:ext uri="{FF2B5EF4-FFF2-40B4-BE49-F238E27FC236}">
                <a16:creationId xmlns:a16="http://schemas.microsoft.com/office/drawing/2014/main" id="{275D4293-8FFE-876C-C9A0-567B92DA80BF}"/>
              </a:ext>
            </a:extLst>
          </p:cNvPr>
          <p:cNvSpPr txBox="1"/>
          <p:nvPr/>
        </p:nvSpPr>
        <p:spPr>
          <a:xfrm>
            <a:off x="1095376" y="5333999"/>
            <a:ext cx="11096624" cy="523220"/>
          </a:xfrm>
          <a:prstGeom prst="rect">
            <a:avLst/>
          </a:prstGeom>
          <a:noFill/>
        </p:spPr>
        <p:txBody>
          <a:bodyPr wrap="square" rtlCol="0">
            <a:spAutoFit/>
          </a:bodyPr>
          <a:lstStyle/>
          <a:p>
            <a:r>
              <a:rPr lang="en-US" sz="2800" b="0" i="0" dirty="0">
                <a:solidFill>
                  <a:srgbClr val="374151"/>
                </a:solidFill>
                <a:effectLst/>
                <a:latin typeface="Söhne"/>
              </a:rPr>
              <a:t>Sales are higher on Mondays and lower on weekends in comparison</a:t>
            </a:r>
            <a:endParaRPr lang="en-IN" sz="2800" dirty="0"/>
          </a:p>
        </p:txBody>
      </p:sp>
    </p:spTree>
    <p:extLst>
      <p:ext uri="{BB962C8B-B14F-4D97-AF65-F5344CB8AC3E}">
        <p14:creationId xmlns:p14="http://schemas.microsoft.com/office/powerpoint/2010/main" val="2899100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81744BA-CB6B-C0DF-856E-CDC4F69845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6440" y="1565136"/>
            <a:ext cx="8760355" cy="4762500"/>
          </a:xfrm>
          <a:prstGeom prst="rect">
            <a:avLst/>
          </a:prstGeom>
        </p:spPr>
      </p:pic>
      <p:sp>
        <p:nvSpPr>
          <p:cNvPr id="6" name="TextBox 5">
            <a:extLst>
              <a:ext uri="{FF2B5EF4-FFF2-40B4-BE49-F238E27FC236}">
                <a16:creationId xmlns:a16="http://schemas.microsoft.com/office/drawing/2014/main" id="{A7387344-C743-DE3E-5F3B-964DD51E2366}"/>
              </a:ext>
            </a:extLst>
          </p:cNvPr>
          <p:cNvSpPr txBox="1"/>
          <p:nvPr/>
        </p:nvSpPr>
        <p:spPr>
          <a:xfrm>
            <a:off x="2019299" y="857250"/>
            <a:ext cx="9020175" cy="707886"/>
          </a:xfrm>
          <a:prstGeom prst="rect">
            <a:avLst/>
          </a:prstGeom>
          <a:noFill/>
        </p:spPr>
        <p:txBody>
          <a:bodyPr wrap="square" rtlCol="0">
            <a:spAutoFit/>
          </a:bodyPr>
          <a:lstStyle/>
          <a:p>
            <a:r>
              <a:rPr lang="en-IN" sz="4000" dirty="0"/>
              <a:t>Majority of stores are open  all weekdays</a:t>
            </a:r>
          </a:p>
        </p:txBody>
      </p:sp>
    </p:spTree>
    <p:extLst>
      <p:ext uri="{BB962C8B-B14F-4D97-AF65-F5344CB8AC3E}">
        <p14:creationId xmlns:p14="http://schemas.microsoft.com/office/powerpoint/2010/main" val="1249092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910916-1784-B9F1-77D1-6816617050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3625" y="3533775"/>
            <a:ext cx="5921332" cy="3084957"/>
          </a:xfrm>
          <a:prstGeom prst="rect">
            <a:avLst/>
          </a:prstGeom>
        </p:spPr>
      </p:pic>
      <p:pic>
        <p:nvPicPr>
          <p:cNvPr id="5" name="Picture 4">
            <a:extLst>
              <a:ext uri="{FF2B5EF4-FFF2-40B4-BE49-F238E27FC236}">
                <a16:creationId xmlns:a16="http://schemas.microsoft.com/office/drawing/2014/main" id="{1D803C7A-CE83-7423-DFF1-1EC5693971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3533775"/>
            <a:ext cx="5311732" cy="3244766"/>
          </a:xfrm>
          <a:prstGeom prst="rect">
            <a:avLst/>
          </a:prstGeom>
        </p:spPr>
      </p:pic>
      <p:sp>
        <p:nvSpPr>
          <p:cNvPr id="6" name="TextBox 5">
            <a:extLst>
              <a:ext uri="{FF2B5EF4-FFF2-40B4-BE49-F238E27FC236}">
                <a16:creationId xmlns:a16="http://schemas.microsoft.com/office/drawing/2014/main" id="{C5C652D1-EEA5-8105-B3A6-CBB21FFFC1E2}"/>
              </a:ext>
            </a:extLst>
          </p:cNvPr>
          <p:cNvSpPr txBox="1"/>
          <p:nvPr/>
        </p:nvSpPr>
        <p:spPr>
          <a:xfrm>
            <a:off x="266700" y="79459"/>
            <a:ext cx="11779207" cy="3046988"/>
          </a:xfrm>
          <a:prstGeom prst="rect">
            <a:avLst/>
          </a:prstGeom>
          <a:noFill/>
        </p:spPr>
        <p:txBody>
          <a:bodyPr wrap="square" rtlCol="0">
            <a:spAutoFit/>
          </a:bodyPr>
          <a:lstStyle/>
          <a:p>
            <a:pPr marL="285750" indent="-285750">
              <a:buFont typeface="Wingdings" panose="05000000000000000000" pitchFamily="2" charset="2"/>
              <a:buChar char="Ø"/>
            </a:pPr>
            <a:r>
              <a:rPr lang="en-US" sz="1600" b="0" i="0" dirty="0">
                <a:solidFill>
                  <a:srgbClr val="374151"/>
                </a:solidFill>
                <a:effectLst/>
                <a:latin typeface="Söhne"/>
              </a:rPr>
              <a:t>Sales tend to exhibit two distinct patterns around holidays: either surging on the holiday itself or peaking in the days leading up to it. This phenomenon can be attributed to various factors. </a:t>
            </a:r>
          </a:p>
          <a:p>
            <a:pPr marL="285750" indent="-285750">
              <a:buFont typeface="Wingdings" panose="05000000000000000000" pitchFamily="2" charset="2"/>
              <a:buChar char="Ø"/>
            </a:pPr>
            <a:endParaRPr lang="en-US" sz="1600" b="0" i="0" dirty="0">
              <a:solidFill>
                <a:srgbClr val="374151"/>
              </a:solidFill>
              <a:effectLst/>
              <a:latin typeface="Söhne"/>
            </a:endParaRPr>
          </a:p>
          <a:p>
            <a:pPr marL="285750" indent="-285750">
              <a:buFont typeface="Wingdings" panose="05000000000000000000" pitchFamily="2" charset="2"/>
              <a:buChar char="Ø"/>
            </a:pPr>
            <a:r>
              <a:rPr lang="en-US" sz="1600" b="0" i="0" dirty="0">
                <a:solidFill>
                  <a:srgbClr val="374151"/>
                </a:solidFill>
                <a:effectLst/>
                <a:latin typeface="Söhne"/>
              </a:rPr>
              <a:t>Firstly, consumers engage in holiday shopping, purchasing gifts, decorations, and supplies, boosting sales on the actual holiday. </a:t>
            </a:r>
          </a:p>
          <a:p>
            <a:pPr marL="285750" indent="-285750">
              <a:buFont typeface="Wingdings" panose="05000000000000000000" pitchFamily="2" charset="2"/>
              <a:buChar char="Ø"/>
            </a:pPr>
            <a:endParaRPr lang="en-US" sz="1600" b="0" i="0" dirty="0">
              <a:solidFill>
                <a:srgbClr val="374151"/>
              </a:solidFill>
              <a:effectLst/>
              <a:latin typeface="Söhne"/>
            </a:endParaRPr>
          </a:p>
          <a:p>
            <a:pPr marL="285750" indent="-285750">
              <a:buFont typeface="Wingdings" panose="05000000000000000000" pitchFamily="2" charset="2"/>
              <a:buChar char="Ø"/>
            </a:pPr>
            <a:r>
              <a:rPr lang="en-US" sz="1600" b="0" i="0" dirty="0">
                <a:solidFill>
                  <a:srgbClr val="374151"/>
                </a:solidFill>
                <a:effectLst/>
                <a:latin typeface="Söhne"/>
              </a:rPr>
              <a:t>Secondly, retailers strategically implement promotions and discounts before holidays, luring shoppers and increasing sales. </a:t>
            </a:r>
          </a:p>
          <a:p>
            <a:pPr marL="285750" indent="-285750">
              <a:buFont typeface="Wingdings" panose="05000000000000000000" pitchFamily="2" charset="2"/>
              <a:buChar char="Ø"/>
            </a:pPr>
            <a:endParaRPr lang="en-US" sz="1600" b="0" i="0" dirty="0">
              <a:solidFill>
                <a:srgbClr val="374151"/>
              </a:solidFill>
              <a:effectLst/>
              <a:latin typeface="Söhne"/>
            </a:endParaRPr>
          </a:p>
          <a:p>
            <a:pPr marL="285750" indent="-285750">
              <a:buFont typeface="Wingdings" panose="05000000000000000000" pitchFamily="2" charset="2"/>
              <a:buChar char="Ø"/>
            </a:pPr>
            <a:r>
              <a:rPr lang="en-US" sz="1600" b="0" i="0" dirty="0">
                <a:solidFill>
                  <a:srgbClr val="374151"/>
                </a:solidFill>
                <a:effectLst/>
                <a:latin typeface="Söhne"/>
              </a:rPr>
              <a:t>Additionally, people tend to stock up on essentials and seasonal items in preparation for the festivities, driving sales before the holiday.</a:t>
            </a:r>
          </a:p>
          <a:p>
            <a:pPr marL="285750" indent="-285750">
              <a:buFont typeface="Wingdings" panose="05000000000000000000" pitchFamily="2" charset="2"/>
              <a:buChar char="Ø"/>
            </a:pPr>
            <a:endParaRPr lang="en-US" sz="1600" b="0" i="0" dirty="0">
              <a:solidFill>
                <a:srgbClr val="374151"/>
              </a:solidFill>
              <a:effectLst/>
              <a:latin typeface="Söhne"/>
            </a:endParaRPr>
          </a:p>
          <a:p>
            <a:pPr marL="285750" indent="-285750">
              <a:buFont typeface="Wingdings" panose="05000000000000000000" pitchFamily="2" charset="2"/>
              <a:buChar char="Ø"/>
            </a:pPr>
            <a:r>
              <a:rPr lang="en-US" sz="1600" b="0" i="0" dirty="0">
                <a:solidFill>
                  <a:srgbClr val="374151"/>
                </a:solidFill>
                <a:effectLst/>
                <a:latin typeface="Söhne"/>
              </a:rPr>
              <a:t> Last-minute shoppers and extended store hours also contribute to pre-holiday sales spikes.</a:t>
            </a:r>
          </a:p>
          <a:p>
            <a:pPr marL="285750" indent="-285750">
              <a:buFont typeface="Wingdings" panose="05000000000000000000" pitchFamily="2" charset="2"/>
              <a:buChar char="Ø"/>
            </a:pPr>
            <a:endParaRPr lang="en-US" sz="1600" b="0" i="0" dirty="0">
              <a:solidFill>
                <a:srgbClr val="374151"/>
              </a:solidFill>
              <a:effectLst/>
              <a:latin typeface="Söhne"/>
            </a:endParaRPr>
          </a:p>
          <a:p>
            <a:pPr marL="285750" indent="-285750">
              <a:buFont typeface="Wingdings" panose="05000000000000000000" pitchFamily="2" charset="2"/>
              <a:buChar char="Ø"/>
            </a:pPr>
            <a:r>
              <a:rPr lang="en-US" sz="1600" b="0" i="0" dirty="0">
                <a:solidFill>
                  <a:srgbClr val="374151"/>
                </a:solidFill>
                <a:effectLst/>
                <a:latin typeface="Söhne"/>
              </a:rPr>
              <a:t> The timing of these sales fluctuations depends on consumer behavior, holiday characteristics, and retailer strategies.</a:t>
            </a:r>
            <a:endParaRPr lang="en-IN" sz="1600" dirty="0"/>
          </a:p>
        </p:txBody>
      </p:sp>
    </p:spTree>
    <p:extLst>
      <p:ext uri="{BB962C8B-B14F-4D97-AF65-F5344CB8AC3E}">
        <p14:creationId xmlns:p14="http://schemas.microsoft.com/office/powerpoint/2010/main" val="1100914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6A261DB-7376-81E8-C920-5B3181EDC0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6860" y="643812"/>
            <a:ext cx="6318960" cy="5327780"/>
          </a:xfrm>
          <a:prstGeom prst="rect">
            <a:avLst/>
          </a:prstGeom>
        </p:spPr>
      </p:pic>
      <p:sp>
        <p:nvSpPr>
          <p:cNvPr id="9" name="TextBox 8">
            <a:extLst>
              <a:ext uri="{FF2B5EF4-FFF2-40B4-BE49-F238E27FC236}">
                <a16:creationId xmlns:a16="http://schemas.microsoft.com/office/drawing/2014/main" id="{CA60A3CC-7DAA-182B-7CFC-7B80415763B9}"/>
              </a:ext>
            </a:extLst>
          </p:cNvPr>
          <p:cNvSpPr txBox="1"/>
          <p:nvPr/>
        </p:nvSpPr>
        <p:spPr>
          <a:xfrm>
            <a:off x="261259" y="907045"/>
            <a:ext cx="5290456" cy="4801314"/>
          </a:xfrm>
          <a:prstGeom prst="rect">
            <a:avLst/>
          </a:prstGeom>
          <a:noFill/>
        </p:spPr>
        <p:txBody>
          <a:bodyPr wrap="square" rtlCol="0">
            <a:spAutoFit/>
          </a:bodyPr>
          <a:lstStyle/>
          <a:p>
            <a:pPr marL="285750" indent="-285750">
              <a:buFont typeface="Wingdings" panose="05000000000000000000" pitchFamily="2" charset="2"/>
              <a:buChar char="Ø"/>
            </a:pPr>
            <a:r>
              <a:rPr lang="en-US" b="0" i="0" dirty="0">
                <a:solidFill>
                  <a:srgbClr val="374151"/>
                </a:solidFill>
                <a:effectLst/>
                <a:latin typeface="Söhne"/>
              </a:rPr>
              <a:t>Total sales before and after a new competitor opens and reopens are the same indicates that there is no significant change in total sales despite the introduction of a new competitor or the reopening of an existing one.</a:t>
            </a:r>
          </a:p>
          <a:p>
            <a:pPr marL="285750" indent="-285750">
              <a:buFont typeface="Wingdings" panose="05000000000000000000" pitchFamily="2" charset="2"/>
              <a:buChar char="Ø"/>
            </a:pPr>
            <a:endParaRPr lang="en-US" dirty="0">
              <a:solidFill>
                <a:srgbClr val="374151"/>
              </a:solidFill>
              <a:latin typeface="Söhne"/>
            </a:endParaRPr>
          </a:p>
          <a:p>
            <a:pPr marL="285750" indent="-285750">
              <a:buFont typeface="Wingdings" panose="05000000000000000000" pitchFamily="2" charset="2"/>
              <a:buChar char="Ø"/>
            </a:pPr>
            <a:endParaRPr lang="en-US" b="0" i="0" dirty="0">
              <a:solidFill>
                <a:srgbClr val="374151"/>
              </a:solidFill>
              <a:effectLst/>
              <a:latin typeface="Söhne"/>
            </a:endParaRPr>
          </a:p>
          <a:p>
            <a:pPr marL="285750" indent="-285750">
              <a:buFont typeface="Wingdings" panose="05000000000000000000" pitchFamily="2" charset="2"/>
              <a:buChar char="Ø"/>
            </a:pPr>
            <a:r>
              <a:rPr lang="en-US" b="0" i="0" dirty="0">
                <a:solidFill>
                  <a:srgbClr val="374151"/>
                </a:solidFill>
                <a:effectLst/>
                <a:latin typeface="Söhne"/>
              </a:rPr>
              <a:t> This could imply that the impact of the competitor's entry or reopening on the market and overall sales has been minimal or that other factors have balanced out any potential sales fluctuations.</a:t>
            </a:r>
          </a:p>
          <a:p>
            <a:pPr marL="285750" indent="-285750">
              <a:buFont typeface="Wingdings" panose="05000000000000000000" pitchFamily="2" charset="2"/>
              <a:buChar char="Ø"/>
            </a:pPr>
            <a:endParaRPr lang="en-US" dirty="0">
              <a:solidFill>
                <a:srgbClr val="374151"/>
              </a:solidFill>
              <a:latin typeface="Söhne"/>
            </a:endParaRPr>
          </a:p>
          <a:p>
            <a:pPr marL="285750" indent="-285750">
              <a:buFont typeface="Wingdings" panose="05000000000000000000" pitchFamily="2" charset="2"/>
              <a:buChar char="Ø"/>
            </a:pPr>
            <a:endParaRPr lang="en-US" b="0" i="0" dirty="0">
              <a:solidFill>
                <a:srgbClr val="374151"/>
              </a:solidFill>
              <a:effectLst/>
              <a:latin typeface="Söhne"/>
            </a:endParaRPr>
          </a:p>
          <a:p>
            <a:pPr marL="285750" indent="-285750">
              <a:buFont typeface="Wingdings" panose="05000000000000000000" pitchFamily="2" charset="2"/>
              <a:buChar char="Ø"/>
            </a:pPr>
            <a:r>
              <a:rPr lang="en-US" b="0" i="0" dirty="0">
                <a:solidFill>
                  <a:srgbClr val="374151"/>
                </a:solidFill>
                <a:effectLst/>
                <a:latin typeface="Söhne"/>
              </a:rPr>
              <a:t> It might also suggest a stable or competitive market environment where businesses are able to maintain consistent sales levels even in the face of increased competition.</a:t>
            </a:r>
            <a:endParaRPr lang="en-IN" dirty="0"/>
          </a:p>
        </p:txBody>
      </p:sp>
    </p:spTree>
    <p:extLst>
      <p:ext uri="{BB962C8B-B14F-4D97-AF65-F5344CB8AC3E}">
        <p14:creationId xmlns:p14="http://schemas.microsoft.com/office/powerpoint/2010/main" val="2014906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DC5881D-E262-A4A5-6414-6C321222D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4049" y="371475"/>
            <a:ext cx="6381751" cy="6115050"/>
          </a:xfrm>
          <a:prstGeom prst="rect">
            <a:avLst/>
          </a:prstGeom>
        </p:spPr>
      </p:pic>
      <p:sp>
        <p:nvSpPr>
          <p:cNvPr id="4" name="TextBox 3">
            <a:extLst>
              <a:ext uri="{FF2B5EF4-FFF2-40B4-BE49-F238E27FC236}">
                <a16:creationId xmlns:a16="http://schemas.microsoft.com/office/drawing/2014/main" id="{E179F61C-8987-70F4-7948-7A82364967B4}"/>
              </a:ext>
            </a:extLst>
          </p:cNvPr>
          <p:cNvSpPr txBox="1"/>
          <p:nvPr/>
        </p:nvSpPr>
        <p:spPr>
          <a:xfrm>
            <a:off x="447675" y="714375"/>
            <a:ext cx="5010150" cy="5632311"/>
          </a:xfrm>
          <a:prstGeom prst="rect">
            <a:avLst/>
          </a:prstGeom>
          <a:noFill/>
        </p:spPr>
        <p:txBody>
          <a:bodyPr wrap="square" rtlCol="0">
            <a:spAutoFit/>
          </a:bodyPr>
          <a:lstStyle/>
          <a:p>
            <a:pPr marL="285750" indent="-285750">
              <a:buFont typeface="Wingdings" panose="05000000000000000000" pitchFamily="2" charset="2"/>
              <a:buChar char="Ø"/>
            </a:pPr>
            <a:r>
              <a:rPr lang="en-US" b="0" i="0" dirty="0">
                <a:solidFill>
                  <a:srgbClr val="374151"/>
                </a:solidFill>
                <a:effectLst/>
                <a:latin typeface="Söhne"/>
              </a:rPr>
              <a:t>As the competition distance is increasing, the number of stores is decreasing.</a:t>
            </a:r>
          </a:p>
          <a:p>
            <a:pPr marL="285750" indent="-285750">
              <a:buFont typeface="Wingdings" panose="05000000000000000000" pitchFamily="2" charset="2"/>
              <a:buChar char="Ø"/>
            </a:pPr>
            <a:endParaRPr lang="en-US" dirty="0">
              <a:solidFill>
                <a:srgbClr val="374151"/>
              </a:solidFill>
              <a:latin typeface="Söhne"/>
            </a:endParaRPr>
          </a:p>
          <a:p>
            <a:pPr marL="285750" indent="-285750">
              <a:buFont typeface="Wingdings" panose="05000000000000000000" pitchFamily="2" charset="2"/>
              <a:buChar char="Ø"/>
            </a:pPr>
            <a:endParaRPr lang="en-US" b="0" i="0" dirty="0">
              <a:solidFill>
                <a:srgbClr val="374151"/>
              </a:solidFill>
              <a:effectLst/>
              <a:latin typeface="Söhne"/>
            </a:endParaRPr>
          </a:p>
          <a:p>
            <a:pPr marL="285750" indent="-285750">
              <a:buFont typeface="Wingdings" panose="05000000000000000000" pitchFamily="2" charset="2"/>
              <a:buChar char="Ø"/>
            </a:pPr>
            <a:r>
              <a:rPr lang="en-US" dirty="0">
                <a:solidFill>
                  <a:srgbClr val="374151"/>
                </a:solidFill>
                <a:latin typeface="Söhne"/>
              </a:rPr>
              <a:t>This </a:t>
            </a:r>
            <a:r>
              <a:rPr lang="en-US" b="0" i="0" dirty="0">
                <a:solidFill>
                  <a:srgbClr val="374151"/>
                </a:solidFill>
                <a:effectLst/>
                <a:latin typeface="Söhne"/>
              </a:rPr>
              <a:t>suggests that when the distance between competing stores or businesses increases, there is a trend of fewer stores or businesses being present in the area.</a:t>
            </a:r>
          </a:p>
          <a:p>
            <a:pPr marL="285750" indent="-285750">
              <a:buFont typeface="Wingdings" panose="05000000000000000000" pitchFamily="2" charset="2"/>
              <a:buChar char="Ø"/>
            </a:pPr>
            <a:endParaRPr lang="en-US" dirty="0">
              <a:solidFill>
                <a:srgbClr val="374151"/>
              </a:solidFill>
              <a:latin typeface="Söhne"/>
            </a:endParaRPr>
          </a:p>
          <a:p>
            <a:pPr marL="285750" indent="-285750">
              <a:buFont typeface="Wingdings" panose="05000000000000000000" pitchFamily="2" charset="2"/>
              <a:buChar char="Ø"/>
            </a:pPr>
            <a:endParaRPr lang="en-US" b="0" i="0" dirty="0">
              <a:solidFill>
                <a:srgbClr val="374151"/>
              </a:solidFill>
              <a:effectLst/>
              <a:latin typeface="Söhne"/>
            </a:endParaRPr>
          </a:p>
          <a:p>
            <a:pPr marL="285750" indent="-285750">
              <a:buFont typeface="Wingdings" panose="05000000000000000000" pitchFamily="2" charset="2"/>
              <a:buChar char="Ø"/>
            </a:pPr>
            <a:r>
              <a:rPr lang="en-US" b="0" i="0" dirty="0">
                <a:solidFill>
                  <a:srgbClr val="374151"/>
                </a:solidFill>
                <a:effectLst/>
                <a:latin typeface="Söhne"/>
              </a:rPr>
              <a:t> This could be due to a variety of factors, such as reduced customer demand in areas with greater distances between stores or a consolidation of businesses as competition becomes less intense.</a:t>
            </a:r>
          </a:p>
          <a:p>
            <a:pPr marL="285750" indent="-285750">
              <a:buFont typeface="Wingdings" panose="05000000000000000000" pitchFamily="2" charset="2"/>
              <a:buChar char="Ø"/>
            </a:pPr>
            <a:endParaRPr lang="en-US" dirty="0">
              <a:solidFill>
                <a:srgbClr val="374151"/>
              </a:solidFill>
              <a:latin typeface="Söhne"/>
            </a:endParaRPr>
          </a:p>
          <a:p>
            <a:r>
              <a:rPr lang="en-US" b="0" i="0" dirty="0">
                <a:solidFill>
                  <a:srgbClr val="374151"/>
                </a:solidFill>
                <a:effectLst/>
                <a:latin typeface="Söhne"/>
              </a:rPr>
              <a:t> </a:t>
            </a:r>
          </a:p>
          <a:p>
            <a:pPr marL="285750" indent="-285750">
              <a:buFont typeface="Wingdings" panose="05000000000000000000" pitchFamily="2" charset="2"/>
              <a:buChar char="Ø"/>
            </a:pPr>
            <a:r>
              <a:rPr lang="en-US" b="0" i="0" dirty="0">
                <a:solidFill>
                  <a:srgbClr val="374151"/>
                </a:solidFill>
                <a:effectLst/>
                <a:latin typeface="Söhne"/>
              </a:rPr>
              <a:t>It highlights the relationship between competition and the density of stores in a particular geographic area.</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1734367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57425" y="371475"/>
            <a:ext cx="7677150" cy="6115050"/>
          </a:xfrm>
          <a:prstGeom prst="rect">
            <a:avLst/>
          </a:prstGeom>
        </p:spPr>
      </p:pic>
    </p:spTree>
    <p:extLst>
      <p:ext uri="{BB962C8B-B14F-4D97-AF65-F5344CB8AC3E}">
        <p14:creationId xmlns:p14="http://schemas.microsoft.com/office/powerpoint/2010/main" val="3197093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DADB0B-A7BD-CA44-F827-19DDF8531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99" y="3265712"/>
            <a:ext cx="5495730" cy="3573625"/>
          </a:xfrm>
          <a:prstGeom prst="rect">
            <a:avLst/>
          </a:prstGeom>
        </p:spPr>
      </p:pic>
      <p:pic>
        <p:nvPicPr>
          <p:cNvPr id="5" name="Picture 4">
            <a:extLst>
              <a:ext uri="{FF2B5EF4-FFF2-40B4-BE49-F238E27FC236}">
                <a16:creationId xmlns:a16="http://schemas.microsoft.com/office/drawing/2014/main" id="{DCE3BBF0-B79B-6887-EBA6-A1FB5DD879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1719" y="3265712"/>
            <a:ext cx="6265982" cy="3573625"/>
          </a:xfrm>
          <a:prstGeom prst="rect">
            <a:avLst/>
          </a:prstGeom>
        </p:spPr>
      </p:pic>
      <p:sp>
        <p:nvSpPr>
          <p:cNvPr id="2" name="Rectangle 1"/>
          <p:cNvSpPr/>
          <p:nvPr/>
        </p:nvSpPr>
        <p:spPr>
          <a:xfrm>
            <a:off x="486137" y="104172"/>
            <a:ext cx="10949649" cy="2862322"/>
          </a:xfrm>
          <a:prstGeom prst="rect">
            <a:avLst/>
          </a:prstGeom>
        </p:spPr>
        <p:txBody>
          <a:bodyPr wrap="square">
            <a:spAutoFit/>
          </a:bodyPr>
          <a:lstStyle/>
          <a:p>
            <a:pPr marL="285750" indent="-285750">
              <a:buFont typeface="Wingdings" panose="05000000000000000000" pitchFamily="2" charset="2"/>
              <a:buChar char="Ø"/>
            </a:pPr>
            <a:r>
              <a:rPr lang="en-US" dirty="0">
                <a:solidFill>
                  <a:srgbClr val="374151"/>
                </a:solidFill>
                <a:latin typeface="Söhne"/>
              </a:rPr>
              <a:t>There is a very strong correlation between sales and customers; an increase in customers leads to an increase in sales accurately describes a fundamental principle of business. </a:t>
            </a:r>
          </a:p>
          <a:p>
            <a:pPr marL="285750" indent="-285750">
              <a:buFont typeface="Wingdings" panose="05000000000000000000" pitchFamily="2" charset="2"/>
              <a:buChar char="Ø"/>
            </a:pPr>
            <a:endParaRPr lang="en-US" dirty="0">
              <a:solidFill>
                <a:srgbClr val="374151"/>
              </a:solidFill>
              <a:latin typeface="Söhne"/>
            </a:endParaRPr>
          </a:p>
          <a:p>
            <a:pPr marL="285750" indent="-285750">
              <a:buFont typeface="Wingdings" panose="05000000000000000000" pitchFamily="2" charset="2"/>
              <a:buChar char="Ø"/>
            </a:pPr>
            <a:r>
              <a:rPr lang="en-US" dirty="0">
                <a:solidFill>
                  <a:srgbClr val="374151"/>
                </a:solidFill>
                <a:latin typeface="Söhne"/>
              </a:rPr>
              <a:t>It highlights the positive relationship between the number of customers a business serves and its overall sales. </a:t>
            </a:r>
          </a:p>
          <a:p>
            <a:pPr marL="285750" indent="-285750">
              <a:buFont typeface="Wingdings" panose="05000000000000000000" pitchFamily="2" charset="2"/>
              <a:buChar char="Ø"/>
            </a:pPr>
            <a:endParaRPr lang="en-US" dirty="0">
              <a:solidFill>
                <a:srgbClr val="374151"/>
              </a:solidFill>
              <a:latin typeface="Söhne"/>
            </a:endParaRPr>
          </a:p>
          <a:p>
            <a:pPr marL="285750" indent="-285750">
              <a:buFont typeface="Wingdings" panose="05000000000000000000" pitchFamily="2" charset="2"/>
              <a:buChar char="Ø"/>
            </a:pPr>
            <a:r>
              <a:rPr lang="en-US" dirty="0">
                <a:solidFill>
                  <a:srgbClr val="374151"/>
                </a:solidFill>
                <a:latin typeface="Söhne"/>
              </a:rPr>
              <a:t>When more customers visit or engage with a business, it often results in higher sales revenue. </a:t>
            </a:r>
          </a:p>
          <a:p>
            <a:pPr marL="285750" indent="-285750">
              <a:buFont typeface="Wingdings" panose="05000000000000000000" pitchFamily="2" charset="2"/>
              <a:buChar char="Ø"/>
            </a:pPr>
            <a:endParaRPr lang="en-US" dirty="0">
              <a:solidFill>
                <a:srgbClr val="374151"/>
              </a:solidFill>
              <a:latin typeface="Söhne"/>
            </a:endParaRPr>
          </a:p>
          <a:p>
            <a:pPr marL="285750" indent="-285750">
              <a:buFont typeface="Wingdings" panose="05000000000000000000" pitchFamily="2" charset="2"/>
              <a:buChar char="Ø"/>
            </a:pPr>
            <a:r>
              <a:rPr lang="en-US" dirty="0">
                <a:solidFill>
                  <a:srgbClr val="374151"/>
                </a:solidFill>
                <a:latin typeface="Söhne"/>
              </a:rPr>
              <a:t>This concept underscores the importance of attracting and retaining customers as a key driver of business growth and success.</a:t>
            </a:r>
            <a:endParaRPr lang="en-IN" dirty="0"/>
          </a:p>
        </p:txBody>
      </p:sp>
    </p:spTree>
    <p:extLst>
      <p:ext uri="{BB962C8B-B14F-4D97-AF65-F5344CB8AC3E}">
        <p14:creationId xmlns:p14="http://schemas.microsoft.com/office/powerpoint/2010/main" val="1573239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8642554-792D-7F14-A4D3-5AFE72A788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535" y="802433"/>
            <a:ext cx="10550930" cy="5560490"/>
          </a:xfrm>
          <a:prstGeom prst="rect">
            <a:avLst/>
          </a:prstGeom>
        </p:spPr>
      </p:pic>
    </p:spTree>
    <p:extLst>
      <p:ext uri="{BB962C8B-B14F-4D97-AF65-F5344CB8AC3E}">
        <p14:creationId xmlns:p14="http://schemas.microsoft.com/office/powerpoint/2010/main" val="3775042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88B2E-6796-6214-7C4E-D43FD2F26088}"/>
              </a:ext>
            </a:extLst>
          </p:cNvPr>
          <p:cNvSpPr>
            <a:spLocks noGrp="1"/>
          </p:cNvSpPr>
          <p:nvPr>
            <p:ph type="title"/>
          </p:nvPr>
        </p:nvSpPr>
        <p:spPr/>
        <p:txBody>
          <a:bodyPr/>
          <a:lstStyle/>
          <a:p>
            <a:pPr algn="ctr"/>
            <a:r>
              <a:rPr lang="en-IN" dirty="0"/>
              <a:t>The sales is directly related to customer</a:t>
            </a:r>
          </a:p>
        </p:txBody>
      </p:sp>
      <p:pic>
        <p:nvPicPr>
          <p:cNvPr id="8" name="Content Placeholder 7"/>
          <p:cNvPicPr>
            <a:picLocks noGrp="1" noChangeAspect="1"/>
          </p:cNvPicPr>
          <p:nvPr>
            <p:ph idx="1"/>
          </p:nvPr>
        </p:nvPicPr>
        <p:blipFill>
          <a:blip r:embed="rId2"/>
          <a:stretch>
            <a:fillRect/>
          </a:stretch>
        </p:blipFill>
        <p:spPr>
          <a:xfrm>
            <a:off x="2354263" y="2033588"/>
            <a:ext cx="7543800" cy="3648075"/>
          </a:xfrm>
          <a:prstGeom prst="rect">
            <a:avLst/>
          </a:prstGeom>
        </p:spPr>
      </p:pic>
    </p:spTree>
    <p:extLst>
      <p:ext uri="{BB962C8B-B14F-4D97-AF65-F5344CB8AC3E}">
        <p14:creationId xmlns:p14="http://schemas.microsoft.com/office/powerpoint/2010/main" val="31451507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7F3787-391F-60D8-DE5C-734E4FB1AE9B}"/>
              </a:ext>
            </a:extLst>
          </p:cNvPr>
          <p:cNvSpPr txBox="1"/>
          <p:nvPr/>
        </p:nvSpPr>
        <p:spPr>
          <a:xfrm flipH="1">
            <a:off x="2145107" y="83976"/>
            <a:ext cx="8258526" cy="923330"/>
          </a:xfrm>
          <a:prstGeom prst="rect">
            <a:avLst/>
          </a:prstGeom>
          <a:noFill/>
        </p:spPr>
        <p:txBody>
          <a:bodyPr wrap="square" rtlCol="0">
            <a:spAutoFit/>
          </a:bodyPr>
          <a:lstStyle/>
          <a:p>
            <a:pPr algn="ctr"/>
            <a:r>
              <a:rPr lang="en-IN" sz="5400" b="0" i="0" dirty="0">
                <a:solidFill>
                  <a:srgbClr val="374151"/>
                </a:solidFill>
                <a:effectLst/>
                <a:latin typeface="Söhne"/>
              </a:rPr>
              <a:t>TIME SERIES ANALYSIS</a:t>
            </a:r>
            <a:endParaRPr lang="en-IN" sz="5400" dirty="0"/>
          </a:p>
        </p:txBody>
      </p:sp>
      <p:pic>
        <p:nvPicPr>
          <p:cNvPr id="4" name="Picture 3">
            <a:extLst>
              <a:ext uri="{FF2B5EF4-FFF2-40B4-BE49-F238E27FC236}">
                <a16:creationId xmlns:a16="http://schemas.microsoft.com/office/drawing/2014/main" id="{5B134AC4-56F9-AA08-1197-5AAB82270E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910" y="1390260"/>
            <a:ext cx="11131661" cy="5234474"/>
          </a:xfrm>
          <a:prstGeom prst="rect">
            <a:avLst/>
          </a:prstGeom>
        </p:spPr>
      </p:pic>
    </p:spTree>
    <p:extLst>
      <p:ext uri="{BB962C8B-B14F-4D97-AF65-F5344CB8AC3E}">
        <p14:creationId xmlns:p14="http://schemas.microsoft.com/office/powerpoint/2010/main" val="2615119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4F159-D7F7-911A-C059-B82ABA60C1D7}"/>
              </a:ext>
            </a:extLst>
          </p:cNvPr>
          <p:cNvSpPr>
            <a:spLocks noGrp="1"/>
          </p:cNvSpPr>
          <p:nvPr>
            <p:ph type="title"/>
          </p:nvPr>
        </p:nvSpPr>
        <p:spPr>
          <a:xfrm>
            <a:off x="4040154" y="93306"/>
            <a:ext cx="4551784" cy="933063"/>
          </a:xfrm>
        </p:spPr>
        <p:txBody>
          <a:bodyPr/>
          <a:lstStyle/>
          <a:p>
            <a:pPr algn="ctr"/>
            <a:r>
              <a:rPr lang="en-IN" b="1" dirty="0"/>
              <a:t>Trend Analysis</a:t>
            </a:r>
          </a:p>
        </p:txBody>
      </p:sp>
      <p:pic>
        <p:nvPicPr>
          <p:cNvPr id="6" name="Content Placeholder 5">
            <a:extLst>
              <a:ext uri="{FF2B5EF4-FFF2-40B4-BE49-F238E27FC236}">
                <a16:creationId xmlns:a16="http://schemas.microsoft.com/office/drawing/2014/main" id="{4C89F3DE-3F1A-0593-4887-5D5A8B97AB9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0521" y="998377"/>
            <a:ext cx="5711112" cy="2828621"/>
          </a:xfrm>
        </p:spPr>
      </p:pic>
      <p:pic>
        <p:nvPicPr>
          <p:cNvPr id="8" name="Content Placeholder 7">
            <a:extLst>
              <a:ext uri="{FF2B5EF4-FFF2-40B4-BE49-F238E27FC236}">
                <a16:creationId xmlns:a16="http://schemas.microsoft.com/office/drawing/2014/main" id="{90AC56A2-E5C1-02ED-20B9-9B602DA3FDE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20521" y="3922130"/>
            <a:ext cx="5711112" cy="2842564"/>
          </a:xfrm>
        </p:spPr>
      </p:pic>
      <p:pic>
        <p:nvPicPr>
          <p:cNvPr id="10" name="Picture 9">
            <a:extLst>
              <a:ext uri="{FF2B5EF4-FFF2-40B4-BE49-F238E27FC236}">
                <a16:creationId xmlns:a16="http://schemas.microsoft.com/office/drawing/2014/main" id="{DE17536B-B7F1-654F-DD8D-3280D822B7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6046" y="984434"/>
            <a:ext cx="5641914" cy="2842564"/>
          </a:xfrm>
          <a:prstGeom prst="rect">
            <a:avLst/>
          </a:prstGeom>
        </p:spPr>
      </p:pic>
      <p:pic>
        <p:nvPicPr>
          <p:cNvPr id="12" name="Picture 11">
            <a:extLst>
              <a:ext uri="{FF2B5EF4-FFF2-40B4-BE49-F238E27FC236}">
                <a16:creationId xmlns:a16="http://schemas.microsoft.com/office/drawing/2014/main" id="{E65A66B1-C6FA-B1B7-05B4-1949A72AC7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16045" y="3922130"/>
            <a:ext cx="5641913" cy="2842564"/>
          </a:xfrm>
          <a:prstGeom prst="rect">
            <a:avLst/>
          </a:prstGeom>
        </p:spPr>
      </p:pic>
    </p:spTree>
    <p:extLst>
      <p:ext uri="{BB962C8B-B14F-4D97-AF65-F5344CB8AC3E}">
        <p14:creationId xmlns:p14="http://schemas.microsoft.com/office/powerpoint/2010/main" val="575908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E79C1C-C74B-4C3A-8278-C771B4DC48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73" y="391885"/>
            <a:ext cx="11806335" cy="6074229"/>
          </a:xfrm>
          <a:prstGeom prst="rect">
            <a:avLst/>
          </a:prstGeom>
        </p:spPr>
      </p:pic>
    </p:spTree>
    <p:extLst>
      <p:ext uri="{BB962C8B-B14F-4D97-AF65-F5344CB8AC3E}">
        <p14:creationId xmlns:p14="http://schemas.microsoft.com/office/powerpoint/2010/main" val="4355906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8DD9A0-7B24-B1EF-A677-AFFF43A645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8701" y="946485"/>
            <a:ext cx="6368472" cy="5192754"/>
          </a:xfrm>
          <a:prstGeom prst="rect">
            <a:avLst/>
          </a:prstGeom>
        </p:spPr>
      </p:pic>
      <p:sp>
        <p:nvSpPr>
          <p:cNvPr id="13" name="Rectangle 8">
            <a:extLst>
              <a:ext uri="{FF2B5EF4-FFF2-40B4-BE49-F238E27FC236}">
                <a16:creationId xmlns:a16="http://schemas.microsoft.com/office/drawing/2014/main" id="{B1A055FD-2DB5-C2BE-CC8E-1E5603155392}"/>
              </a:ext>
            </a:extLst>
          </p:cNvPr>
          <p:cNvSpPr>
            <a:spLocks noChangeArrowheads="1"/>
          </p:cNvSpPr>
          <p:nvPr/>
        </p:nvSpPr>
        <p:spPr bwMode="auto">
          <a:xfrm>
            <a:off x="164828" y="1293093"/>
            <a:ext cx="4761736"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Arial" panose="020B0604020202020204" pitchFamily="34" charset="0"/>
              </a:rPr>
              <a:t>Analyzing the rolling mean of sales within the range of 7-14 while considering promotional activity levels at a constant range of 0 to 1 can provide insights into how promotions may impact sales trends over a medium-term period.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Arial" panose="020B0604020202020204" pitchFamily="34" charset="0"/>
              </a:rPr>
              <a:t>This analysis helps assess whether the presence or absence of promotions within this range is associated with specific patterns or fluctuations in sales behavior.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Söhne"/>
              </a:rPr>
              <a:t/>
            </a:r>
            <a:br>
              <a:rPr kumimoji="0" lang="en-US" altLang="en-US" sz="1800" b="0" i="0" u="none" strike="noStrike" cap="none" normalizeH="0" baseline="0" dirty="0">
                <a:ln>
                  <a:noFill/>
                </a:ln>
                <a:solidFill>
                  <a:schemeClr val="tx1"/>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770130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F8AE2D-0694-7720-DC82-122B2C7C0E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720" y="1735495"/>
            <a:ext cx="5789280" cy="4980498"/>
          </a:xfrm>
          <a:prstGeom prst="rect">
            <a:avLst/>
          </a:prstGeom>
        </p:spPr>
      </p:pic>
      <p:pic>
        <p:nvPicPr>
          <p:cNvPr id="5" name="Picture 4">
            <a:extLst>
              <a:ext uri="{FF2B5EF4-FFF2-40B4-BE49-F238E27FC236}">
                <a16:creationId xmlns:a16="http://schemas.microsoft.com/office/drawing/2014/main" id="{23597650-4887-6964-C7BD-69C3159FF8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7186" y="1735496"/>
            <a:ext cx="5388094" cy="4929178"/>
          </a:xfrm>
          <a:prstGeom prst="rect">
            <a:avLst/>
          </a:prstGeom>
        </p:spPr>
      </p:pic>
      <p:sp>
        <p:nvSpPr>
          <p:cNvPr id="6" name="TextBox 5">
            <a:extLst>
              <a:ext uri="{FF2B5EF4-FFF2-40B4-BE49-F238E27FC236}">
                <a16:creationId xmlns:a16="http://schemas.microsoft.com/office/drawing/2014/main" id="{688D6BFF-5EE1-1FCC-EB4A-977B1A32ACF4}"/>
              </a:ext>
            </a:extLst>
          </p:cNvPr>
          <p:cNvSpPr txBox="1"/>
          <p:nvPr/>
        </p:nvSpPr>
        <p:spPr>
          <a:xfrm>
            <a:off x="965122" y="541175"/>
            <a:ext cx="10261753" cy="646331"/>
          </a:xfrm>
          <a:prstGeom prst="rect">
            <a:avLst/>
          </a:prstGeom>
          <a:noFill/>
        </p:spPr>
        <p:txBody>
          <a:bodyPr wrap="square" rtlCol="0">
            <a:spAutoFit/>
          </a:bodyPr>
          <a:lstStyle/>
          <a:p>
            <a:pPr algn="ctr"/>
            <a:r>
              <a:rPr lang="en-IN" dirty="0"/>
              <a:t>Both in Resampled Time series and Rolling Standard Deviation Plot we can see there is high fluctuation in the mid-year 2014</a:t>
            </a:r>
          </a:p>
        </p:txBody>
      </p:sp>
    </p:spTree>
    <p:extLst>
      <p:ext uri="{BB962C8B-B14F-4D97-AF65-F5344CB8AC3E}">
        <p14:creationId xmlns:p14="http://schemas.microsoft.com/office/powerpoint/2010/main" val="21002502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9910787-4B55-14B2-6C92-C57A67E4DE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765" y="1989089"/>
            <a:ext cx="10826517" cy="4634147"/>
          </a:xfrm>
          <a:prstGeom prst="rect">
            <a:avLst/>
          </a:prstGeom>
        </p:spPr>
      </p:pic>
      <p:sp>
        <p:nvSpPr>
          <p:cNvPr id="5" name="TextBox 4">
            <a:extLst>
              <a:ext uri="{FF2B5EF4-FFF2-40B4-BE49-F238E27FC236}">
                <a16:creationId xmlns:a16="http://schemas.microsoft.com/office/drawing/2014/main" id="{5EAFF70E-2BEE-3A57-52C8-0955836AC86D}"/>
              </a:ext>
            </a:extLst>
          </p:cNvPr>
          <p:cNvSpPr txBox="1"/>
          <p:nvPr/>
        </p:nvSpPr>
        <p:spPr>
          <a:xfrm>
            <a:off x="766718" y="359144"/>
            <a:ext cx="10658564" cy="1477328"/>
          </a:xfrm>
          <a:prstGeom prst="rect">
            <a:avLst/>
          </a:prstGeom>
          <a:noFill/>
        </p:spPr>
        <p:txBody>
          <a:bodyPr wrap="square">
            <a:spAutoFit/>
          </a:bodyPr>
          <a:lstStyle/>
          <a:p>
            <a:pPr marL="285750" indent="-285750">
              <a:buFont typeface="Wingdings" panose="05000000000000000000" pitchFamily="2" charset="2"/>
              <a:buChar char="Ø"/>
            </a:pPr>
            <a:r>
              <a:rPr lang="en-IN" dirty="0"/>
              <a:t>First Differenced Sales represents the sales data after applying a differencing operation, specifically taking the difference between each data point and the previous one.</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 The differencing process have reduced the overall variability or patterns in the data, making it appear more stable or stationary.</a:t>
            </a:r>
          </a:p>
        </p:txBody>
      </p:sp>
    </p:spTree>
    <p:extLst>
      <p:ext uri="{BB962C8B-B14F-4D97-AF65-F5344CB8AC3E}">
        <p14:creationId xmlns:p14="http://schemas.microsoft.com/office/powerpoint/2010/main" val="38569908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25CA2FE-8B23-607C-D189-29389A8776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144" y="487003"/>
            <a:ext cx="10963468" cy="5883993"/>
          </a:xfrm>
          <a:prstGeom prst="rect">
            <a:avLst/>
          </a:prstGeom>
        </p:spPr>
      </p:pic>
    </p:spTree>
    <p:extLst>
      <p:ext uri="{BB962C8B-B14F-4D97-AF65-F5344CB8AC3E}">
        <p14:creationId xmlns:p14="http://schemas.microsoft.com/office/powerpoint/2010/main" val="20011613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5772CEC-AB8C-9A7A-98DA-E878CE27DA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6163" y="425389"/>
            <a:ext cx="8913460" cy="6137850"/>
          </a:xfrm>
          <a:prstGeom prst="rect">
            <a:avLst/>
          </a:prstGeom>
        </p:spPr>
      </p:pic>
    </p:spTree>
    <p:extLst>
      <p:ext uri="{BB962C8B-B14F-4D97-AF65-F5344CB8AC3E}">
        <p14:creationId xmlns:p14="http://schemas.microsoft.com/office/powerpoint/2010/main" val="3516998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D635131-9451-6F13-DECC-0C41E7E07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75657"/>
            <a:ext cx="12192000" cy="5545255"/>
          </a:xfrm>
          <a:prstGeom prst="rect">
            <a:avLst/>
          </a:prstGeom>
        </p:spPr>
      </p:pic>
      <p:sp>
        <p:nvSpPr>
          <p:cNvPr id="6" name="TextBox 5">
            <a:extLst>
              <a:ext uri="{FF2B5EF4-FFF2-40B4-BE49-F238E27FC236}">
                <a16:creationId xmlns:a16="http://schemas.microsoft.com/office/drawing/2014/main" id="{DFD1E126-1136-ECA0-6D3A-AF09338591AB}"/>
              </a:ext>
            </a:extLst>
          </p:cNvPr>
          <p:cNvSpPr txBox="1"/>
          <p:nvPr/>
        </p:nvSpPr>
        <p:spPr>
          <a:xfrm>
            <a:off x="1118118" y="298780"/>
            <a:ext cx="9955764" cy="707886"/>
          </a:xfrm>
          <a:prstGeom prst="rect">
            <a:avLst/>
          </a:prstGeom>
          <a:noFill/>
        </p:spPr>
        <p:txBody>
          <a:bodyPr wrap="square">
            <a:spAutoFit/>
          </a:bodyPr>
          <a:lstStyle/>
          <a:p>
            <a:pPr algn="ctr"/>
            <a:r>
              <a:rPr lang="en-US" sz="2000" b="0" i="0" dirty="0">
                <a:solidFill>
                  <a:srgbClr val="374151"/>
                </a:solidFill>
                <a:effectLst/>
                <a:latin typeface="Söhne"/>
              </a:rPr>
              <a:t>Regular promotions are conducted, but these promotional activities do not significantly increase the number of customers; however, they do lead to an increase in sales.</a:t>
            </a:r>
            <a:endParaRPr lang="en-IN" sz="2000" dirty="0"/>
          </a:p>
        </p:txBody>
      </p:sp>
    </p:spTree>
    <p:extLst>
      <p:ext uri="{BB962C8B-B14F-4D97-AF65-F5344CB8AC3E}">
        <p14:creationId xmlns:p14="http://schemas.microsoft.com/office/powerpoint/2010/main" val="20320845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81870D1-17FD-16BE-B7EE-74ECF7AC3F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723" y="418471"/>
            <a:ext cx="10338318" cy="6153760"/>
          </a:xfrm>
          <a:prstGeom prst="rect">
            <a:avLst/>
          </a:prstGeom>
        </p:spPr>
      </p:pic>
    </p:spTree>
    <p:extLst>
      <p:ext uri="{BB962C8B-B14F-4D97-AF65-F5344CB8AC3E}">
        <p14:creationId xmlns:p14="http://schemas.microsoft.com/office/powerpoint/2010/main" val="82040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57727" y="442912"/>
            <a:ext cx="7587916" cy="5972175"/>
          </a:xfrm>
          <a:prstGeom prst="rect">
            <a:avLst/>
          </a:prstGeom>
        </p:spPr>
      </p:pic>
    </p:spTree>
    <p:extLst>
      <p:ext uri="{BB962C8B-B14F-4D97-AF65-F5344CB8AC3E}">
        <p14:creationId xmlns:p14="http://schemas.microsoft.com/office/powerpoint/2010/main" val="4631123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885E4D7-365D-41C5-9D3E-04FEDB86E454}"/>
              </a:ext>
            </a:extLst>
          </p:cNvPr>
          <p:cNvSpPr txBox="1"/>
          <p:nvPr/>
        </p:nvSpPr>
        <p:spPr>
          <a:xfrm>
            <a:off x="214604" y="681135"/>
            <a:ext cx="6232849" cy="5355312"/>
          </a:xfrm>
          <a:prstGeom prst="rect">
            <a:avLst/>
          </a:prstGeom>
          <a:noFill/>
        </p:spPr>
        <p:txBody>
          <a:bodyPr wrap="square">
            <a:spAutoFit/>
          </a:bodyPr>
          <a:lstStyle/>
          <a:p>
            <a:pPr marL="285750" indent="-285750" algn="l">
              <a:buFont typeface="Wingdings" panose="05000000000000000000" pitchFamily="2" charset="2"/>
              <a:buChar char="Ø"/>
            </a:pPr>
            <a:r>
              <a:rPr lang="en-US" b="0" i="0" dirty="0">
                <a:solidFill>
                  <a:srgbClr val="374151"/>
                </a:solidFill>
                <a:effectLst/>
                <a:latin typeface="Söhne"/>
              </a:rPr>
              <a:t>In this stepwise search for the best ARIMA model, various combinations were tested to minimize the AIC (Akaike Information Criterion), which is a measure of a model's goodness of fit. The presented models represent different combinations of autoregressive (AR), differencing (I), and moving average (MA) components, as well as seasonal components (S).</a:t>
            </a:r>
          </a:p>
          <a:p>
            <a:pPr marL="285750" indent="-285750" algn="l">
              <a:buFont typeface="Wingdings" panose="05000000000000000000" pitchFamily="2" charset="2"/>
              <a:buChar char="Ø"/>
            </a:pPr>
            <a:endParaRPr lang="en-US" b="0" i="0" dirty="0">
              <a:solidFill>
                <a:srgbClr val="374151"/>
              </a:solidFill>
              <a:effectLst/>
              <a:latin typeface="Söhne"/>
            </a:endParaRPr>
          </a:p>
          <a:p>
            <a:pPr marL="285750" indent="-285750" algn="l">
              <a:buFont typeface="Wingdings" panose="05000000000000000000" pitchFamily="2" charset="2"/>
              <a:buChar char="Ø"/>
            </a:pPr>
            <a:r>
              <a:rPr lang="en-US" b="0" i="0" dirty="0">
                <a:solidFill>
                  <a:srgbClr val="374151"/>
                </a:solidFill>
                <a:effectLst/>
                <a:latin typeface="Söhne"/>
              </a:rPr>
              <a:t>The best-fitting model identified is ARIMA(0,1,0)(1,1,0)[12], which suggests a non-seasonal differencing order of 1, no autoregressive or moving average components, and a seasonal differencing order of 1 with a seasonal component of 12 (indicating seasonality at a 12-month interval).</a:t>
            </a:r>
          </a:p>
          <a:p>
            <a:pPr marL="285750" indent="-285750" algn="l">
              <a:buFont typeface="Wingdings" panose="05000000000000000000" pitchFamily="2" charset="2"/>
              <a:buChar char="Ø"/>
            </a:pPr>
            <a:endParaRPr lang="en-US" b="0" i="0" dirty="0">
              <a:solidFill>
                <a:srgbClr val="374151"/>
              </a:solidFill>
              <a:effectLst/>
              <a:latin typeface="Söhne"/>
            </a:endParaRPr>
          </a:p>
          <a:p>
            <a:pPr marL="285750" indent="-285750" algn="l">
              <a:buFont typeface="Wingdings" panose="05000000000000000000" pitchFamily="2" charset="2"/>
              <a:buChar char="Ø"/>
            </a:pPr>
            <a:r>
              <a:rPr lang="en-US" b="0" i="0" dirty="0">
                <a:solidFill>
                  <a:srgbClr val="374151"/>
                </a:solidFill>
                <a:effectLst/>
                <a:latin typeface="Söhne"/>
              </a:rPr>
              <a:t>The results of this best-fitting model show that it has the lowest AIC value (408.305), indicating a good fit to the data. The coefficients and diagnostic statistics are also provided, offering insights into the model's performance and its ability to capture the underlying patterns in the time series data.</a:t>
            </a:r>
          </a:p>
        </p:txBody>
      </p:sp>
      <p:pic>
        <p:nvPicPr>
          <p:cNvPr id="9" name="Picture 8">
            <a:extLst>
              <a:ext uri="{FF2B5EF4-FFF2-40B4-BE49-F238E27FC236}">
                <a16:creationId xmlns:a16="http://schemas.microsoft.com/office/drawing/2014/main" id="{47ED08FB-F3A7-32C3-80C3-7AE3530001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7453" y="681135"/>
            <a:ext cx="5449078" cy="2696552"/>
          </a:xfrm>
          <a:prstGeom prst="rect">
            <a:avLst/>
          </a:prstGeom>
        </p:spPr>
      </p:pic>
      <p:pic>
        <p:nvPicPr>
          <p:cNvPr id="11" name="Picture 10">
            <a:extLst>
              <a:ext uri="{FF2B5EF4-FFF2-40B4-BE49-F238E27FC236}">
                <a16:creationId xmlns:a16="http://schemas.microsoft.com/office/drawing/2014/main" id="{624831A0-CD6C-D215-F8CE-8CAB44A75C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7452" y="3657600"/>
            <a:ext cx="5449079" cy="2845842"/>
          </a:xfrm>
          <a:prstGeom prst="rect">
            <a:avLst/>
          </a:prstGeom>
        </p:spPr>
      </p:pic>
    </p:spTree>
    <p:extLst>
      <p:ext uri="{BB962C8B-B14F-4D97-AF65-F5344CB8AC3E}">
        <p14:creationId xmlns:p14="http://schemas.microsoft.com/office/powerpoint/2010/main" val="42605434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033C263-DF1A-DE20-4B3A-129D7C2758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4472" y="786058"/>
            <a:ext cx="6715941" cy="5029210"/>
          </a:xfrm>
          <a:prstGeom prst="rect">
            <a:avLst/>
          </a:prstGeom>
        </p:spPr>
      </p:pic>
      <p:sp>
        <p:nvSpPr>
          <p:cNvPr id="5" name="TextBox 4">
            <a:extLst>
              <a:ext uri="{FF2B5EF4-FFF2-40B4-BE49-F238E27FC236}">
                <a16:creationId xmlns:a16="http://schemas.microsoft.com/office/drawing/2014/main" id="{E14EF971-CBE5-F341-9F25-C2FD160961EE}"/>
              </a:ext>
            </a:extLst>
          </p:cNvPr>
          <p:cNvSpPr txBox="1"/>
          <p:nvPr/>
        </p:nvSpPr>
        <p:spPr>
          <a:xfrm>
            <a:off x="158621" y="1042732"/>
            <a:ext cx="4590662" cy="4524315"/>
          </a:xfrm>
          <a:prstGeom prst="rect">
            <a:avLst/>
          </a:prstGeom>
          <a:noFill/>
        </p:spPr>
        <p:txBody>
          <a:bodyPr wrap="square">
            <a:spAutoFit/>
          </a:bodyPr>
          <a:lstStyle/>
          <a:p>
            <a:pPr marL="285750" indent="-285750">
              <a:buFont typeface="Wingdings" panose="05000000000000000000" pitchFamily="2" charset="2"/>
              <a:buChar char="Ø"/>
            </a:pPr>
            <a:r>
              <a:rPr lang="en-US" sz="2400" b="0" i="0" dirty="0">
                <a:solidFill>
                  <a:srgbClr val="374151"/>
                </a:solidFill>
                <a:effectLst/>
                <a:latin typeface="Söhne"/>
              </a:rPr>
              <a:t>The training loss of 0.00088 and the validation loss of 0.00096, both sustained over 8 epochs, indicate a model that has achieved a high level of accuracy and generalization. </a:t>
            </a:r>
          </a:p>
          <a:p>
            <a:endParaRPr lang="en-US" sz="2400" dirty="0">
              <a:solidFill>
                <a:srgbClr val="374151"/>
              </a:solidFill>
              <a:latin typeface="Söhne"/>
            </a:endParaRPr>
          </a:p>
          <a:p>
            <a:pPr marL="285750" indent="-285750">
              <a:buFont typeface="Wingdings" panose="05000000000000000000" pitchFamily="2" charset="2"/>
              <a:buChar char="Ø"/>
            </a:pPr>
            <a:r>
              <a:rPr lang="en-US" sz="2400" b="0" i="0" dirty="0">
                <a:solidFill>
                  <a:srgbClr val="374151"/>
                </a:solidFill>
                <a:effectLst/>
                <a:latin typeface="Söhne"/>
              </a:rPr>
              <a:t>The training loss reflects how well the model is fitting the training data, and the validation loss gauges the model's performance on unseen data.</a:t>
            </a:r>
            <a:endParaRPr lang="en-IN" sz="2400" dirty="0"/>
          </a:p>
        </p:txBody>
      </p:sp>
    </p:spTree>
    <p:extLst>
      <p:ext uri="{BB962C8B-B14F-4D97-AF65-F5344CB8AC3E}">
        <p14:creationId xmlns:p14="http://schemas.microsoft.com/office/powerpoint/2010/main" val="3487993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FEEDDF-0581-242B-8926-491FAF043F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312" y="634482"/>
            <a:ext cx="6786376" cy="5887616"/>
          </a:xfrm>
          <a:prstGeom prst="rect">
            <a:avLst/>
          </a:prstGeom>
        </p:spPr>
      </p:pic>
      <p:pic>
        <p:nvPicPr>
          <p:cNvPr id="5" name="Picture 4">
            <a:extLst>
              <a:ext uri="{FF2B5EF4-FFF2-40B4-BE49-F238E27FC236}">
                <a16:creationId xmlns:a16="http://schemas.microsoft.com/office/drawing/2014/main" id="{446034DA-E6B8-3756-C3A8-0947E1EDDB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8587" y="634482"/>
            <a:ext cx="4755386" cy="5887615"/>
          </a:xfrm>
          <a:prstGeom prst="rect">
            <a:avLst/>
          </a:prstGeom>
        </p:spPr>
      </p:pic>
    </p:spTree>
    <p:extLst>
      <p:ext uri="{BB962C8B-B14F-4D97-AF65-F5344CB8AC3E}">
        <p14:creationId xmlns:p14="http://schemas.microsoft.com/office/powerpoint/2010/main" val="34481004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B7F5D-D468-3F84-8DBF-24233D9723A1}"/>
              </a:ext>
            </a:extLst>
          </p:cNvPr>
          <p:cNvSpPr>
            <a:spLocks noGrp="1"/>
          </p:cNvSpPr>
          <p:nvPr>
            <p:ph type="ctrTitle"/>
          </p:nvPr>
        </p:nvSpPr>
        <p:spPr>
          <a:xfrm>
            <a:off x="1402702" y="1626217"/>
            <a:ext cx="9144000" cy="2387600"/>
          </a:xfrm>
        </p:spPr>
        <p:txBody>
          <a:bodyPr>
            <a:normAutofit/>
          </a:bodyPr>
          <a:lstStyle/>
          <a:p>
            <a:r>
              <a:rPr lang="en-IN" sz="9600" dirty="0">
                <a:latin typeface="Algerian" panose="04020705040A02060702" pitchFamily="82" charset="0"/>
              </a:rPr>
              <a:t>Thank You</a:t>
            </a:r>
          </a:p>
        </p:txBody>
      </p:sp>
    </p:spTree>
    <p:extLst>
      <p:ext uri="{BB962C8B-B14F-4D97-AF65-F5344CB8AC3E}">
        <p14:creationId xmlns:p14="http://schemas.microsoft.com/office/powerpoint/2010/main" val="2549615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562225" y="457200"/>
            <a:ext cx="7067550" cy="5943600"/>
          </a:xfrm>
          <a:prstGeom prst="rect">
            <a:avLst/>
          </a:prstGeom>
        </p:spPr>
      </p:pic>
    </p:spTree>
    <p:extLst>
      <p:ext uri="{BB962C8B-B14F-4D97-AF65-F5344CB8AC3E}">
        <p14:creationId xmlns:p14="http://schemas.microsoft.com/office/powerpoint/2010/main" val="575842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42498-9D0F-0FD0-1DA2-373B7D7C0CC1}"/>
              </a:ext>
            </a:extLst>
          </p:cNvPr>
          <p:cNvSpPr>
            <a:spLocks noGrp="1"/>
          </p:cNvSpPr>
          <p:nvPr>
            <p:ph type="title"/>
          </p:nvPr>
        </p:nvSpPr>
        <p:spPr/>
        <p:txBody>
          <a:bodyPr>
            <a:normAutofit fontScale="90000"/>
          </a:bodyPr>
          <a:lstStyle/>
          <a:p>
            <a:pPr algn="ctr"/>
            <a:r>
              <a:rPr lang="en-IN" dirty="0"/>
              <a:t>Distribution of sales is higher with promotion compare to sales without promotion</a:t>
            </a:r>
          </a:p>
        </p:txBody>
      </p:sp>
      <p:pic>
        <p:nvPicPr>
          <p:cNvPr id="5" name="Content Placeholder 4">
            <a:extLst>
              <a:ext uri="{FF2B5EF4-FFF2-40B4-BE49-F238E27FC236}">
                <a16:creationId xmlns:a16="http://schemas.microsoft.com/office/drawing/2014/main" id="{0B846DE1-03A1-61BB-BB35-E3C180150C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750" y="2850192"/>
            <a:ext cx="5734049" cy="3915553"/>
          </a:xfrm>
        </p:spPr>
      </p:pic>
      <p:pic>
        <p:nvPicPr>
          <p:cNvPr id="7" name="Picture 6">
            <a:extLst>
              <a:ext uri="{FF2B5EF4-FFF2-40B4-BE49-F238E27FC236}">
                <a16:creationId xmlns:a16="http://schemas.microsoft.com/office/drawing/2014/main" id="{7ACF7C37-E9E1-F13E-79BA-C5B5A2DA3D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800" y="2857245"/>
            <a:ext cx="5314950" cy="3901445"/>
          </a:xfrm>
          <a:prstGeom prst="rect">
            <a:avLst/>
          </a:prstGeom>
        </p:spPr>
      </p:pic>
    </p:spTree>
    <p:extLst>
      <p:ext uri="{BB962C8B-B14F-4D97-AF65-F5344CB8AC3E}">
        <p14:creationId xmlns:p14="http://schemas.microsoft.com/office/powerpoint/2010/main" val="4169730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Average sales and Holidays relation</a:t>
            </a:r>
            <a:endParaRPr lang="en-US" dirty="0"/>
          </a:p>
        </p:txBody>
      </p:sp>
      <p:pic>
        <p:nvPicPr>
          <p:cNvPr id="4" name="Content Placeholder 3"/>
          <p:cNvPicPr>
            <a:picLocks noGrp="1" noChangeAspect="1"/>
          </p:cNvPicPr>
          <p:nvPr>
            <p:ph idx="1"/>
          </p:nvPr>
        </p:nvPicPr>
        <p:blipFill>
          <a:blip r:embed="rId2"/>
          <a:stretch>
            <a:fillRect/>
          </a:stretch>
        </p:blipFill>
        <p:spPr>
          <a:xfrm>
            <a:off x="1420478" y="2237414"/>
            <a:ext cx="4410075" cy="3495675"/>
          </a:xfrm>
          <a:prstGeom prst="rect">
            <a:avLst/>
          </a:prstGeom>
        </p:spPr>
      </p:pic>
      <p:sp>
        <p:nvSpPr>
          <p:cNvPr id="5" name="Rectangle 4"/>
          <p:cNvSpPr/>
          <p:nvPr/>
        </p:nvSpPr>
        <p:spPr>
          <a:xfrm>
            <a:off x="838200" y="5733089"/>
            <a:ext cx="6733673" cy="369332"/>
          </a:xfrm>
          <a:prstGeom prst="rect">
            <a:avLst/>
          </a:prstGeom>
        </p:spPr>
        <p:txBody>
          <a:bodyPr wrap="square">
            <a:spAutoFit/>
          </a:bodyPr>
          <a:lstStyle/>
          <a:p>
            <a:r>
              <a:rPr lang="en-US" dirty="0">
                <a:solidFill>
                  <a:srgbClr val="000000"/>
                </a:solidFill>
                <a:latin typeface="Helvetica Neue"/>
              </a:rPr>
              <a:t>a = public holiday, b </a:t>
            </a:r>
            <a:r>
              <a:rPr lang="en-US" dirty="0" smtClean="0">
                <a:solidFill>
                  <a:srgbClr val="000000"/>
                </a:solidFill>
                <a:latin typeface="Helvetica Neue"/>
              </a:rPr>
              <a:t>= Easter holiday, c = Christmas, 0 = None</a:t>
            </a:r>
            <a:endParaRPr lang="en-US" dirty="0"/>
          </a:p>
        </p:txBody>
      </p:sp>
      <p:pic>
        <p:nvPicPr>
          <p:cNvPr id="6" name="Picture 5"/>
          <p:cNvPicPr>
            <a:picLocks noChangeAspect="1"/>
          </p:cNvPicPr>
          <p:nvPr/>
        </p:nvPicPr>
        <p:blipFill>
          <a:blip r:embed="rId3"/>
          <a:stretch>
            <a:fillRect/>
          </a:stretch>
        </p:blipFill>
        <p:spPr>
          <a:xfrm>
            <a:off x="7571873" y="2237414"/>
            <a:ext cx="3651333" cy="3371850"/>
          </a:xfrm>
          <a:prstGeom prst="rect">
            <a:avLst/>
          </a:prstGeom>
        </p:spPr>
      </p:pic>
    </p:spTree>
    <p:extLst>
      <p:ext uri="{BB962C8B-B14F-4D97-AF65-F5344CB8AC3E}">
        <p14:creationId xmlns:p14="http://schemas.microsoft.com/office/powerpoint/2010/main" val="3281320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During Holiday period the Sales is more compare to regular day and day before or after  the Holiday</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2589212" y="2133600"/>
            <a:ext cx="8677442" cy="3912017"/>
          </a:xfrm>
          <a:prstGeom prst="rect">
            <a:avLst/>
          </a:prstGeom>
        </p:spPr>
      </p:pic>
    </p:spTree>
    <p:extLst>
      <p:ext uri="{BB962C8B-B14F-4D97-AF65-F5344CB8AC3E}">
        <p14:creationId xmlns:p14="http://schemas.microsoft.com/office/powerpoint/2010/main" val="1030582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B24F8-DFCF-95EB-DABB-A53FA498A32C}"/>
              </a:ext>
            </a:extLst>
          </p:cNvPr>
          <p:cNvSpPr>
            <a:spLocks noGrp="1"/>
          </p:cNvSpPr>
          <p:nvPr>
            <p:ph type="title"/>
          </p:nvPr>
        </p:nvSpPr>
        <p:spPr>
          <a:xfrm>
            <a:off x="219075" y="200026"/>
            <a:ext cx="11603957" cy="634164"/>
          </a:xfrm>
        </p:spPr>
        <p:txBody>
          <a:bodyPr>
            <a:normAutofit/>
          </a:bodyPr>
          <a:lstStyle/>
          <a:p>
            <a:pPr algn="ctr"/>
            <a:r>
              <a:rPr lang="en-US" sz="2800" b="0" i="0" dirty="0">
                <a:solidFill>
                  <a:srgbClr val="374151"/>
                </a:solidFill>
                <a:effectLst/>
                <a:latin typeface="Söhne"/>
              </a:rPr>
              <a:t>Unveiling Seasonal Sales Trends in Pharmaceutical Stores</a:t>
            </a:r>
            <a:endParaRPr lang="en-IN" sz="2800" dirty="0"/>
          </a:p>
        </p:txBody>
      </p:sp>
      <p:pic>
        <p:nvPicPr>
          <p:cNvPr id="13" name="Content Placeholder 12">
            <a:extLst>
              <a:ext uri="{FF2B5EF4-FFF2-40B4-BE49-F238E27FC236}">
                <a16:creationId xmlns:a16="http://schemas.microsoft.com/office/drawing/2014/main" id="{4C0DDFA7-A235-9BC1-C1C1-988418CBA3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60660" y="2135630"/>
            <a:ext cx="4531270" cy="4022725"/>
          </a:xfrm>
        </p:spPr>
      </p:pic>
      <p:sp>
        <p:nvSpPr>
          <p:cNvPr id="14" name="TextBox 13">
            <a:extLst>
              <a:ext uri="{FF2B5EF4-FFF2-40B4-BE49-F238E27FC236}">
                <a16:creationId xmlns:a16="http://schemas.microsoft.com/office/drawing/2014/main" id="{8139F989-A81A-D936-B59E-E44CE2E1FA1E}"/>
              </a:ext>
            </a:extLst>
          </p:cNvPr>
          <p:cNvSpPr txBox="1"/>
          <p:nvPr/>
        </p:nvSpPr>
        <p:spPr>
          <a:xfrm>
            <a:off x="343960" y="948690"/>
            <a:ext cx="5171016" cy="5632311"/>
          </a:xfrm>
          <a:prstGeom prst="rect">
            <a:avLst/>
          </a:prstGeom>
          <a:noFill/>
        </p:spPr>
        <p:txBody>
          <a:bodyPr wrap="square" rtlCol="0">
            <a:spAutoFit/>
          </a:bodyPr>
          <a:lstStyle/>
          <a:p>
            <a:pPr marL="285750" indent="-285750">
              <a:buFont typeface="Wingdings" panose="05000000000000000000" pitchFamily="2" charset="2"/>
              <a:buChar char="Ø"/>
            </a:pPr>
            <a:r>
              <a:rPr lang="en-US" b="0" i="0" dirty="0" smtClean="0">
                <a:solidFill>
                  <a:srgbClr val="343541"/>
                </a:solidFill>
                <a:effectLst/>
                <a:latin typeface="Söhne"/>
              </a:rPr>
              <a:t>correlation </a:t>
            </a:r>
            <a:r>
              <a:rPr lang="en-US" b="0" i="0" dirty="0">
                <a:solidFill>
                  <a:srgbClr val="343541"/>
                </a:solidFill>
                <a:effectLst/>
                <a:latin typeface="Söhne"/>
              </a:rPr>
              <a:t>between Halloween, the beginning of winter, and its impact on pharmaceutical store sales. Halloween drives consumer behavior, leading to increased spending and social gatherings .</a:t>
            </a:r>
          </a:p>
          <a:p>
            <a:pPr marL="285750" indent="-285750">
              <a:buFont typeface="Wingdings" panose="05000000000000000000" pitchFamily="2" charset="2"/>
              <a:buChar char="Ø"/>
            </a:pPr>
            <a:r>
              <a:rPr lang="en-US" b="0" i="0" dirty="0">
                <a:solidFill>
                  <a:srgbClr val="343541"/>
                </a:solidFill>
                <a:effectLst/>
                <a:latin typeface="Söhne"/>
              </a:rPr>
              <a:t> As Halloween arrives, it signals the onset of the winter season with colder weather and climatic changes .</a:t>
            </a:r>
          </a:p>
          <a:p>
            <a:pPr marL="285750" indent="-285750">
              <a:buFont typeface="Wingdings" panose="05000000000000000000" pitchFamily="2" charset="2"/>
              <a:buChar char="Ø"/>
            </a:pPr>
            <a:r>
              <a:rPr lang="en-US" b="0" i="0" dirty="0">
                <a:solidFill>
                  <a:srgbClr val="343541"/>
                </a:solidFill>
                <a:effectLst/>
                <a:latin typeface="Söhne"/>
              </a:rPr>
              <a:t> This transition has notable health implications, making individuals more susceptible to illnesses like colds, flu, and seasonal affective disorder.</a:t>
            </a:r>
          </a:p>
          <a:p>
            <a:pPr marL="285750" indent="-285750">
              <a:buFont typeface="Wingdings" panose="05000000000000000000" pitchFamily="2" charset="2"/>
              <a:buChar char="Ø"/>
            </a:pPr>
            <a:r>
              <a:rPr lang="en-US" b="0" i="0" dirty="0">
                <a:solidFill>
                  <a:srgbClr val="343541"/>
                </a:solidFill>
                <a:effectLst/>
                <a:latin typeface="Söhne"/>
              </a:rPr>
              <a:t> Consequently, pharmaceutical store sales surge, as consumers seek health-related products. </a:t>
            </a:r>
          </a:p>
          <a:p>
            <a:pPr marL="285750" indent="-285750">
              <a:buFont typeface="Wingdings" panose="05000000000000000000" pitchFamily="2" charset="2"/>
              <a:buChar char="Ø"/>
            </a:pPr>
            <a:r>
              <a:rPr lang="en-US" b="0" i="0" dirty="0">
                <a:solidFill>
                  <a:srgbClr val="343541"/>
                </a:solidFill>
                <a:effectLst/>
                <a:latin typeface="Söhne"/>
              </a:rPr>
              <a:t>To capitalize on this surge, pharmaceutical stores can employ seasonal marketing strategies while also addressing specific health needs during winter.</a:t>
            </a:r>
          </a:p>
          <a:p>
            <a:r>
              <a:rPr lang="en-US" b="0" i="0" dirty="0" smtClean="0">
                <a:solidFill>
                  <a:srgbClr val="343541"/>
                </a:solidFill>
                <a:effectLst/>
                <a:latin typeface="Söhne"/>
              </a:rPr>
              <a:t>.</a:t>
            </a:r>
            <a:endParaRPr lang="en-IN" dirty="0"/>
          </a:p>
        </p:txBody>
      </p:sp>
    </p:spTree>
    <p:extLst>
      <p:ext uri="{BB962C8B-B14F-4D97-AF65-F5344CB8AC3E}">
        <p14:creationId xmlns:p14="http://schemas.microsoft.com/office/powerpoint/2010/main" val="2373243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921417" y="2631406"/>
            <a:ext cx="6124575" cy="3295650"/>
          </a:xfrm>
          <a:prstGeom prst="rect">
            <a:avLst/>
          </a:prstGeom>
        </p:spPr>
      </p:pic>
      <p:sp>
        <p:nvSpPr>
          <p:cNvPr id="3" name="TextBox 2"/>
          <p:cNvSpPr txBox="1"/>
          <p:nvPr/>
        </p:nvSpPr>
        <p:spPr>
          <a:xfrm>
            <a:off x="1475874" y="753979"/>
            <a:ext cx="10010273" cy="369332"/>
          </a:xfrm>
          <a:prstGeom prst="rect">
            <a:avLst/>
          </a:prstGeom>
          <a:noFill/>
        </p:spPr>
        <p:txBody>
          <a:bodyPr wrap="square" rtlCol="0">
            <a:spAutoFit/>
          </a:bodyPr>
          <a:lstStyle/>
          <a:p>
            <a:r>
              <a:rPr lang="en-US" dirty="0" smtClean="0"/>
              <a:t>Promotions are attracting more customers and leading to increase sales</a:t>
            </a:r>
            <a:endParaRPr lang="en-US" dirty="0"/>
          </a:p>
        </p:txBody>
      </p:sp>
    </p:spTree>
    <p:extLst>
      <p:ext uri="{BB962C8B-B14F-4D97-AF65-F5344CB8AC3E}">
        <p14:creationId xmlns:p14="http://schemas.microsoft.com/office/powerpoint/2010/main" val="348761263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686</TotalTime>
  <Words>1162</Words>
  <Application>Microsoft Office PowerPoint</Application>
  <PresentationFormat>Widescreen</PresentationFormat>
  <Paragraphs>85</Paragraphs>
  <Slides>33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Algerian</vt:lpstr>
      <vt:lpstr>Arial</vt:lpstr>
      <vt:lpstr>Calibri</vt:lpstr>
      <vt:lpstr>Calibri Light</vt:lpstr>
      <vt:lpstr>Helvetica Neue</vt:lpstr>
      <vt:lpstr>Söhne</vt:lpstr>
      <vt:lpstr>Wingdings</vt:lpstr>
      <vt:lpstr>Retrospect</vt:lpstr>
      <vt:lpstr>PowerPoint Presentation</vt:lpstr>
      <vt:lpstr>The sales is directly related to customer</vt:lpstr>
      <vt:lpstr>PowerPoint Presentation</vt:lpstr>
      <vt:lpstr>PowerPoint Presentation</vt:lpstr>
      <vt:lpstr>Distribution of sales is higher with promotion compare to sales without promotion</vt:lpstr>
      <vt:lpstr>Average sales and Holidays relation</vt:lpstr>
      <vt:lpstr>During Holiday period the Sales is more compare to regular day and day before or after  the Holiday</vt:lpstr>
      <vt:lpstr>Unveiling Seasonal Sales Trends in Pharmaceutical Stores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Trend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Admin</cp:lastModifiedBy>
  <cp:revision>11</cp:revision>
  <dcterms:created xsi:type="dcterms:W3CDTF">2023-09-03T10:10:49Z</dcterms:created>
  <dcterms:modified xsi:type="dcterms:W3CDTF">2023-09-07T10:11:04Z</dcterms:modified>
</cp:coreProperties>
</file>