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004000" cy="36576000"/>
  <p:notesSz cx="7315200" cy="9601200"/>
  <p:defaultTextStyle>
    <a:defPPr>
      <a:defRPr lang="en-US"/>
    </a:defPPr>
    <a:lvl1pPr algn="l" rtl="0" fontAlgn="base">
      <a:spcBef>
        <a:spcPct val="0"/>
      </a:spcBef>
      <a:spcAft>
        <a:spcPct val="0"/>
      </a:spcAft>
      <a:defRPr sz="9900" kern="1200">
        <a:solidFill>
          <a:schemeClr val="tx1"/>
        </a:solidFill>
        <a:latin typeface="Times New Roman" pitchFamily="18" charset="0"/>
        <a:ea typeface="+mn-ea"/>
        <a:cs typeface="+mn-cs"/>
      </a:defRPr>
    </a:lvl1pPr>
    <a:lvl2pPr marL="439738" indent="-28575" algn="l" rtl="0" fontAlgn="base">
      <a:spcBef>
        <a:spcPct val="0"/>
      </a:spcBef>
      <a:spcAft>
        <a:spcPct val="0"/>
      </a:spcAft>
      <a:defRPr sz="9900" kern="1200">
        <a:solidFill>
          <a:schemeClr val="tx1"/>
        </a:solidFill>
        <a:latin typeface="Times New Roman" pitchFamily="18" charset="0"/>
        <a:ea typeface="+mn-ea"/>
        <a:cs typeface="+mn-cs"/>
      </a:defRPr>
    </a:lvl2pPr>
    <a:lvl3pPr marL="881063" indent="-57150" algn="l" rtl="0" fontAlgn="base">
      <a:spcBef>
        <a:spcPct val="0"/>
      </a:spcBef>
      <a:spcAft>
        <a:spcPct val="0"/>
      </a:spcAft>
      <a:defRPr sz="9900" kern="1200">
        <a:solidFill>
          <a:schemeClr val="tx1"/>
        </a:solidFill>
        <a:latin typeface="Times New Roman" pitchFamily="18" charset="0"/>
        <a:ea typeface="+mn-ea"/>
        <a:cs typeface="+mn-cs"/>
      </a:defRPr>
    </a:lvl3pPr>
    <a:lvl4pPr marL="1322388" indent="-88900" algn="l" rtl="0" fontAlgn="base">
      <a:spcBef>
        <a:spcPct val="0"/>
      </a:spcBef>
      <a:spcAft>
        <a:spcPct val="0"/>
      </a:spcAft>
      <a:defRPr sz="9900" kern="1200">
        <a:solidFill>
          <a:schemeClr val="tx1"/>
        </a:solidFill>
        <a:latin typeface="Times New Roman" pitchFamily="18" charset="0"/>
        <a:ea typeface="+mn-ea"/>
        <a:cs typeface="+mn-cs"/>
      </a:defRPr>
    </a:lvl4pPr>
    <a:lvl5pPr marL="1766888" indent="-119063" algn="l" rtl="0" fontAlgn="base">
      <a:spcBef>
        <a:spcPct val="0"/>
      </a:spcBef>
      <a:spcAft>
        <a:spcPct val="0"/>
      </a:spcAft>
      <a:defRPr sz="9900" kern="1200">
        <a:solidFill>
          <a:schemeClr val="tx1"/>
        </a:solidFill>
        <a:latin typeface="Times New Roman" pitchFamily="18" charset="0"/>
        <a:ea typeface="+mn-ea"/>
        <a:cs typeface="+mn-cs"/>
      </a:defRPr>
    </a:lvl5pPr>
    <a:lvl6pPr marL="2286000" algn="l" defTabSz="914400" rtl="0" eaLnBrk="1" latinLnBrk="0" hangingPunct="1">
      <a:defRPr sz="9900" kern="1200">
        <a:solidFill>
          <a:schemeClr val="tx1"/>
        </a:solidFill>
        <a:latin typeface="Times New Roman" pitchFamily="18" charset="0"/>
        <a:ea typeface="+mn-ea"/>
        <a:cs typeface="+mn-cs"/>
      </a:defRPr>
    </a:lvl6pPr>
    <a:lvl7pPr marL="2743200" algn="l" defTabSz="914400" rtl="0" eaLnBrk="1" latinLnBrk="0" hangingPunct="1">
      <a:defRPr sz="9900" kern="1200">
        <a:solidFill>
          <a:schemeClr val="tx1"/>
        </a:solidFill>
        <a:latin typeface="Times New Roman" pitchFamily="18" charset="0"/>
        <a:ea typeface="+mn-ea"/>
        <a:cs typeface="+mn-cs"/>
      </a:defRPr>
    </a:lvl7pPr>
    <a:lvl8pPr marL="3200400" algn="l" defTabSz="914400" rtl="0" eaLnBrk="1" latinLnBrk="0" hangingPunct="1">
      <a:defRPr sz="9900" kern="1200">
        <a:solidFill>
          <a:schemeClr val="tx1"/>
        </a:solidFill>
        <a:latin typeface="Times New Roman" pitchFamily="18" charset="0"/>
        <a:ea typeface="+mn-ea"/>
        <a:cs typeface="+mn-cs"/>
      </a:defRPr>
    </a:lvl8pPr>
    <a:lvl9pPr marL="3657600" algn="l" defTabSz="914400" rtl="0" eaLnBrk="1" latinLnBrk="0" hangingPunct="1">
      <a:defRPr sz="99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11520">
          <p15:clr>
            <a:srgbClr val="A4A3A4"/>
          </p15:clr>
        </p15:guide>
        <p15:guide id="2" pos="10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FCFFF"/>
    <a:srgbClr val="F6BCBD"/>
    <a:srgbClr val="FF99CC"/>
    <a:srgbClr val="C533ED"/>
    <a:srgbClr val="EE6E77"/>
    <a:srgbClr val="00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95" autoAdjust="0"/>
    <p:restoredTop sz="99684" autoAdjust="0"/>
  </p:normalViewPr>
  <p:slideViewPr>
    <p:cSldViewPr>
      <p:cViewPr>
        <p:scale>
          <a:sx n="28" d="100"/>
          <a:sy n="28" d="100"/>
        </p:scale>
        <p:origin x="-1200" y="2784"/>
      </p:cViewPr>
      <p:guideLst>
        <p:guide orient="horz" pos="11520"/>
        <p:guide pos="100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2565A668-497F-4C71-BD17-89B4E7C3BFD8}" type="datetimeFigureOut">
              <a:rPr lang="en-US"/>
              <a:pPr>
                <a:defRPr/>
              </a:pPr>
              <a:t>1/4/2020</a:t>
            </a:fld>
            <a:endParaRPr lang="en-US"/>
          </a:p>
        </p:txBody>
      </p:sp>
      <p:sp>
        <p:nvSpPr>
          <p:cNvPr id="4" name="Slide Image Placeholder 3"/>
          <p:cNvSpPr>
            <a:spLocks noGrp="1" noRot="1" noChangeAspect="1"/>
          </p:cNvSpPr>
          <p:nvPr>
            <p:ph type="sldImg" idx="2"/>
          </p:nvPr>
        </p:nvSpPr>
        <p:spPr>
          <a:xfrm>
            <a:off x="2082800" y="720725"/>
            <a:ext cx="3149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E88A8808-3687-4ADC-A2B1-8B5EDFB0C647}" type="slidenum">
              <a:rPr lang="en-US"/>
              <a:pPr>
                <a:defRPr/>
              </a:pPr>
              <a:t>‹#›</a:t>
            </a:fld>
            <a:endParaRPr lang="en-US"/>
          </a:p>
        </p:txBody>
      </p:sp>
    </p:spTree>
    <p:extLst>
      <p:ext uri="{BB962C8B-B14F-4D97-AF65-F5344CB8AC3E}">
        <p14:creationId xmlns:p14="http://schemas.microsoft.com/office/powerpoint/2010/main" val="32874763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012" y="11362972"/>
            <a:ext cx="27203978" cy="7838722"/>
          </a:xfrm>
        </p:spPr>
        <p:txBody>
          <a:bodyPr/>
          <a:lstStyle/>
          <a:p>
            <a:r>
              <a:rPr lang="en-US"/>
              <a:t>Click to edit Master title style</a:t>
            </a:r>
          </a:p>
        </p:txBody>
      </p:sp>
      <p:sp>
        <p:nvSpPr>
          <p:cNvPr id="3" name="Subtitle 2"/>
          <p:cNvSpPr>
            <a:spLocks noGrp="1"/>
          </p:cNvSpPr>
          <p:nvPr>
            <p:ph type="subTitle" idx="1"/>
          </p:nvPr>
        </p:nvSpPr>
        <p:spPr>
          <a:xfrm>
            <a:off x="4800023" y="20725696"/>
            <a:ext cx="22403955" cy="9348611"/>
          </a:xfrm>
        </p:spPr>
        <p:txBody>
          <a:bodyPr/>
          <a:lstStyle>
            <a:lvl1pPr marL="0" indent="0" algn="ctr">
              <a:buNone/>
              <a:defRPr/>
            </a:lvl1pPr>
            <a:lvl2pPr marL="441780" indent="0" algn="ctr">
              <a:buNone/>
              <a:defRPr/>
            </a:lvl2pPr>
            <a:lvl3pPr marL="883562" indent="0" algn="ctr">
              <a:buNone/>
              <a:defRPr/>
            </a:lvl3pPr>
            <a:lvl4pPr marL="1325343" indent="0" algn="ctr">
              <a:buNone/>
              <a:defRPr/>
            </a:lvl4pPr>
            <a:lvl5pPr marL="1767124" indent="0" algn="ctr">
              <a:buNone/>
              <a:defRPr/>
            </a:lvl5pPr>
            <a:lvl6pPr marL="2208905" indent="0" algn="ctr">
              <a:buNone/>
              <a:defRPr/>
            </a:lvl6pPr>
            <a:lvl7pPr marL="2650686" indent="0" algn="ctr">
              <a:buNone/>
              <a:defRPr/>
            </a:lvl7pPr>
            <a:lvl8pPr marL="3092467" indent="0" algn="ctr">
              <a:buNone/>
              <a:defRPr/>
            </a:lvl8pPr>
            <a:lvl9pPr marL="353424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A20F05-213F-44BA-92FB-787FB6ABFBB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B23649-2B19-49F8-89B6-E1667F0C440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803716" y="3250850"/>
            <a:ext cx="6800273" cy="292611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00012" y="3250850"/>
            <a:ext cx="20265159" cy="29261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9BAE8A-2B4F-4591-A9C2-4F2ABBE07FF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23DC8C-ADAB-49B0-938F-72CF802EA9C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454" y="23503821"/>
            <a:ext cx="27202535" cy="7263694"/>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2528454" y="15502821"/>
            <a:ext cx="27202535" cy="8001000"/>
          </a:xfrm>
        </p:spPr>
        <p:txBody>
          <a:bodyPr anchor="b"/>
          <a:lstStyle>
            <a:lvl1pPr marL="0" indent="0">
              <a:buNone/>
              <a:defRPr sz="1900"/>
            </a:lvl1pPr>
            <a:lvl2pPr marL="441780" indent="0">
              <a:buNone/>
              <a:defRPr sz="1800"/>
            </a:lvl2pPr>
            <a:lvl3pPr marL="883562" indent="0">
              <a:buNone/>
              <a:defRPr sz="1600"/>
            </a:lvl3pPr>
            <a:lvl4pPr marL="1325343" indent="0">
              <a:buNone/>
              <a:defRPr sz="1400"/>
            </a:lvl4pPr>
            <a:lvl5pPr marL="1767124" indent="0">
              <a:buNone/>
              <a:defRPr sz="1400"/>
            </a:lvl5pPr>
            <a:lvl6pPr marL="2208905" indent="0">
              <a:buNone/>
              <a:defRPr sz="1400"/>
            </a:lvl6pPr>
            <a:lvl7pPr marL="2650686" indent="0">
              <a:buNone/>
              <a:defRPr sz="1400"/>
            </a:lvl7pPr>
            <a:lvl8pPr marL="3092467" indent="0">
              <a:buNone/>
              <a:defRPr sz="1400"/>
            </a:lvl8pPr>
            <a:lvl9pPr marL="3534248"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D4FB8A-0275-4E6E-B159-52510187AB0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00013" y="10565696"/>
            <a:ext cx="13532715" cy="21946306"/>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071274" y="10565696"/>
            <a:ext cx="13532716" cy="21946306"/>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C4424F-3D95-4BF4-83BD-2A11A170DF2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489" y="1464028"/>
            <a:ext cx="28803023"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00489" y="8187975"/>
            <a:ext cx="14140297" cy="3411361"/>
          </a:xfrm>
        </p:spPr>
        <p:txBody>
          <a:bodyPr anchor="b"/>
          <a:lstStyle>
            <a:lvl1pPr marL="0" indent="0">
              <a:buNone/>
              <a:defRPr sz="2300" b="1"/>
            </a:lvl1pPr>
            <a:lvl2pPr marL="441780" indent="0">
              <a:buNone/>
              <a:defRPr sz="1900" b="1"/>
            </a:lvl2pPr>
            <a:lvl3pPr marL="883562" indent="0">
              <a:buNone/>
              <a:defRPr sz="1800" b="1"/>
            </a:lvl3pPr>
            <a:lvl4pPr marL="1325343" indent="0">
              <a:buNone/>
              <a:defRPr sz="1600" b="1"/>
            </a:lvl4pPr>
            <a:lvl5pPr marL="1767124" indent="0">
              <a:buNone/>
              <a:defRPr sz="1600" b="1"/>
            </a:lvl5pPr>
            <a:lvl6pPr marL="2208905" indent="0">
              <a:buNone/>
              <a:defRPr sz="1600" b="1"/>
            </a:lvl6pPr>
            <a:lvl7pPr marL="2650686" indent="0">
              <a:buNone/>
              <a:defRPr sz="1600" b="1"/>
            </a:lvl7pPr>
            <a:lvl8pPr marL="3092467" indent="0">
              <a:buNone/>
              <a:defRPr sz="1600" b="1"/>
            </a:lvl8pPr>
            <a:lvl9pPr marL="3534248" indent="0">
              <a:buNone/>
              <a:defRPr sz="1600" b="1"/>
            </a:lvl9pPr>
          </a:lstStyle>
          <a:p>
            <a:pPr lvl="0"/>
            <a:r>
              <a:rPr lang="en-US"/>
              <a:t>Click to edit Master text styles</a:t>
            </a:r>
          </a:p>
        </p:txBody>
      </p:sp>
      <p:sp>
        <p:nvSpPr>
          <p:cNvPr id="4" name="Content Placeholder 3"/>
          <p:cNvSpPr>
            <a:spLocks noGrp="1"/>
          </p:cNvSpPr>
          <p:nvPr>
            <p:ph sz="half" idx="2"/>
          </p:nvPr>
        </p:nvSpPr>
        <p:spPr>
          <a:xfrm>
            <a:off x="1600489" y="11599336"/>
            <a:ext cx="14140297" cy="2107318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257444" y="8187975"/>
            <a:ext cx="14146069" cy="3411361"/>
          </a:xfrm>
        </p:spPr>
        <p:txBody>
          <a:bodyPr anchor="b"/>
          <a:lstStyle>
            <a:lvl1pPr marL="0" indent="0">
              <a:buNone/>
              <a:defRPr sz="2300" b="1"/>
            </a:lvl1pPr>
            <a:lvl2pPr marL="441780" indent="0">
              <a:buNone/>
              <a:defRPr sz="1900" b="1"/>
            </a:lvl2pPr>
            <a:lvl3pPr marL="883562" indent="0">
              <a:buNone/>
              <a:defRPr sz="1800" b="1"/>
            </a:lvl3pPr>
            <a:lvl4pPr marL="1325343" indent="0">
              <a:buNone/>
              <a:defRPr sz="1600" b="1"/>
            </a:lvl4pPr>
            <a:lvl5pPr marL="1767124" indent="0">
              <a:buNone/>
              <a:defRPr sz="1600" b="1"/>
            </a:lvl5pPr>
            <a:lvl6pPr marL="2208905" indent="0">
              <a:buNone/>
              <a:defRPr sz="1600" b="1"/>
            </a:lvl6pPr>
            <a:lvl7pPr marL="2650686" indent="0">
              <a:buNone/>
              <a:defRPr sz="1600" b="1"/>
            </a:lvl7pPr>
            <a:lvl8pPr marL="3092467" indent="0">
              <a:buNone/>
              <a:defRPr sz="1600" b="1"/>
            </a:lvl8pPr>
            <a:lvl9pPr marL="35342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257444" y="11599336"/>
            <a:ext cx="14146069" cy="2107318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EC3CD37-D732-49D3-89AE-78745F3CA3B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5D0E6B9-34A8-4F59-AA03-33510DA0F17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F176C2-E15B-41E4-A2C2-2C471EF5FED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491" y="1456974"/>
            <a:ext cx="10529453" cy="6196541"/>
          </a:xfrm>
        </p:spPr>
        <p:txBody>
          <a:bodyPr anchor="b"/>
          <a:lstStyle>
            <a:lvl1pPr algn="l">
              <a:defRPr sz="1900" b="1"/>
            </a:lvl1pPr>
          </a:lstStyle>
          <a:p>
            <a:r>
              <a:rPr lang="en-US"/>
              <a:t>Click to edit Master title style</a:t>
            </a:r>
          </a:p>
        </p:txBody>
      </p:sp>
      <p:sp>
        <p:nvSpPr>
          <p:cNvPr id="3" name="Content Placeholder 2"/>
          <p:cNvSpPr>
            <a:spLocks noGrp="1"/>
          </p:cNvSpPr>
          <p:nvPr>
            <p:ph idx="1"/>
          </p:nvPr>
        </p:nvSpPr>
        <p:spPr>
          <a:xfrm>
            <a:off x="12512387" y="1456973"/>
            <a:ext cx="17891125" cy="31215542"/>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00491" y="7653514"/>
            <a:ext cx="10529453" cy="25019000"/>
          </a:xfrm>
        </p:spPr>
        <p:txBody>
          <a:bodyPr/>
          <a:lstStyle>
            <a:lvl1pPr marL="0" indent="0">
              <a:buNone/>
              <a:defRPr sz="1400"/>
            </a:lvl1pPr>
            <a:lvl2pPr marL="441780" indent="0">
              <a:buNone/>
              <a:defRPr sz="1200"/>
            </a:lvl2pPr>
            <a:lvl3pPr marL="883562" indent="0">
              <a:buNone/>
              <a:defRPr sz="1000"/>
            </a:lvl3pPr>
            <a:lvl4pPr marL="1325343" indent="0">
              <a:buNone/>
              <a:defRPr sz="900"/>
            </a:lvl4pPr>
            <a:lvl5pPr marL="1767124" indent="0">
              <a:buNone/>
              <a:defRPr sz="900"/>
            </a:lvl5pPr>
            <a:lvl6pPr marL="2208905" indent="0">
              <a:buNone/>
              <a:defRPr sz="900"/>
            </a:lvl6pPr>
            <a:lvl7pPr marL="2650686" indent="0">
              <a:buNone/>
              <a:defRPr sz="900"/>
            </a:lvl7pPr>
            <a:lvl8pPr marL="3092467" indent="0">
              <a:buNone/>
              <a:defRPr sz="900"/>
            </a:lvl8pPr>
            <a:lvl9pPr marL="353424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A6BFAD-64ED-4A91-835A-482106CDBBE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513" y="25602849"/>
            <a:ext cx="19201534" cy="3023306"/>
          </a:xfrm>
        </p:spPr>
        <p:txBody>
          <a:bodyPr anchor="b"/>
          <a:lstStyle>
            <a:lvl1pPr algn="l">
              <a:defRPr sz="1900" b="1"/>
            </a:lvl1pPr>
          </a:lstStyle>
          <a:p>
            <a:r>
              <a:rPr lang="en-US"/>
              <a:t>Click to edit Master title style</a:t>
            </a:r>
          </a:p>
        </p:txBody>
      </p:sp>
      <p:sp>
        <p:nvSpPr>
          <p:cNvPr id="3" name="Picture Placeholder 2"/>
          <p:cNvSpPr>
            <a:spLocks noGrp="1"/>
          </p:cNvSpPr>
          <p:nvPr>
            <p:ph type="pic" idx="1"/>
          </p:nvPr>
        </p:nvSpPr>
        <p:spPr>
          <a:xfrm>
            <a:off x="6273513" y="3268490"/>
            <a:ext cx="19201534" cy="21944540"/>
          </a:xfrm>
        </p:spPr>
        <p:txBody>
          <a:bodyPr/>
          <a:lstStyle>
            <a:lvl1pPr marL="0" indent="0">
              <a:buNone/>
              <a:defRPr sz="3100"/>
            </a:lvl1pPr>
            <a:lvl2pPr marL="441780" indent="0">
              <a:buNone/>
              <a:defRPr sz="2700"/>
            </a:lvl2pPr>
            <a:lvl3pPr marL="883562" indent="0">
              <a:buNone/>
              <a:defRPr sz="2300"/>
            </a:lvl3pPr>
            <a:lvl4pPr marL="1325343" indent="0">
              <a:buNone/>
              <a:defRPr sz="1900"/>
            </a:lvl4pPr>
            <a:lvl5pPr marL="1767124" indent="0">
              <a:buNone/>
              <a:defRPr sz="1900"/>
            </a:lvl5pPr>
            <a:lvl6pPr marL="2208905" indent="0">
              <a:buNone/>
              <a:defRPr sz="1900"/>
            </a:lvl6pPr>
            <a:lvl7pPr marL="2650686" indent="0">
              <a:buNone/>
              <a:defRPr sz="1900"/>
            </a:lvl7pPr>
            <a:lvl8pPr marL="3092467" indent="0">
              <a:buNone/>
              <a:defRPr sz="1900"/>
            </a:lvl8pPr>
            <a:lvl9pPr marL="3534248" indent="0">
              <a:buNone/>
              <a:defRPr sz="1900"/>
            </a:lvl9pPr>
          </a:lstStyle>
          <a:p>
            <a:pPr lvl="0"/>
            <a:endParaRPr lang="en-US" noProof="0"/>
          </a:p>
        </p:txBody>
      </p:sp>
      <p:sp>
        <p:nvSpPr>
          <p:cNvPr id="4" name="Text Placeholder 3"/>
          <p:cNvSpPr>
            <a:spLocks noGrp="1"/>
          </p:cNvSpPr>
          <p:nvPr>
            <p:ph type="body" sz="half" idx="2"/>
          </p:nvPr>
        </p:nvSpPr>
        <p:spPr>
          <a:xfrm>
            <a:off x="6273513" y="28626155"/>
            <a:ext cx="19201534" cy="4291541"/>
          </a:xfrm>
        </p:spPr>
        <p:txBody>
          <a:bodyPr/>
          <a:lstStyle>
            <a:lvl1pPr marL="0" indent="0">
              <a:buNone/>
              <a:defRPr sz="1400"/>
            </a:lvl1pPr>
            <a:lvl2pPr marL="441780" indent="0">
              <a:buNone/>
              <a:defRPr sz="1200"/>
            </a:lvl2pPr>
            <a:lvl3pPr marL="883562" indent="0">
              <a:buNone/>
              <a:defRPr sz="1000"/>
            </a:lvl3pPr>
            <a:lvl4pPr marL="1325343" indent="0">
              <a:buNone/>
              <a:defRPr sz="900"/>
            </a:lvl4pPr>
            <a:lvl5pPr marL="1767124" indent="0">
              <a:buNone/>
              <a:defRPr sz="900"/>
            </a:lvl5pPr>
            <a:lvl6pPr marL="2208905" indent="0">
              <a:buNone/>
              <a:defRPr sz="900"/>
            </a:lvl6pPr>
            <a:lvl7pPr marL="2650686" indent="0">
              <a:buNone/>
              <a:defRPr sz="900"/>
            </a:lvl7pPr>
            <a:lvl8pPr marL="3092467" indent="0">
              <a:buNone/>
              <a:defRPr sz="900"/>
            </a:lvl8pPr>
            <a:lvl9pPr marL="353424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1A8722-81F9-4EB3-9B68-4183D0124C2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00300" y="3251200"/>
            <a:ext cx="27203400" cy="6096000"/>
          </a:xfrm>
          <a:prstGeom prst="rect">
            <a:avLst/>
          </a:prstGeom>
          <a:noFill/>
          <a:ln w="9525">
            <a:noFill/>
            <a:miter lim="800000"/>
            <a:headEnd/>
            <a:tailEnd/>
          </a:ln>
        </p:spPr>
        <p:txBody>
          <a:bodyPr vert="horz" wrap="square" lIns="374849" tIns="187412" rIns="374849" bIns="18741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00300" y="10566400"/>
            <a:ext cx="27203400" cy="21945600"/>
          </a:xfrm>
          <a:prstGeom prst="rect">
            <a:avLst/>
          </a:prstGeom>
          <a:noFill/>
          <a:ln w="9525">
            <a:noFill/>
            <a:miter lim="800000"/>
            <a:headEnd/>
            <a:tailEnd/>
          </a:ln>
        </p:spPr>
        <p:txBody>
          <a:bodyPr vert="horz" wrap="square" lIns="374849" tIns="187412" rIns="374849" bIns="1874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00300" y="33324800"/>
            <a:ext cx="6667500" cy="2438400"/>
          </a:xfrm>
          <a:prstGeom prst="rect">
            <a:avLst/>
          </a:prstGeom>
          <a:noFill/>
          <a:ln w="9525">
            <a:noFill/>
            <a:miter lim="800000"/>
            <a:headEnd/>
            <a:tailEnd/>
          </a:ln>
          <a:effectLst/>
        </p:spPr>
        <p:txBody>
          <a:bodyPr vert="horz" wrap="square" lIns="374849" tIns="187412" rIns="374849" bIns="187412" numCol="1" anchor="t" anchorCtr="0" compatLnSpc="1">
            <a:prstTxWarp prst="textNoShape">
              <a:avLst/>
            </a:prstTxWarp>
          </a:bodyPr>
          <a:lstStyle>
            <a:lvl1pPr>
              <a:defRPr sz="5700"/>
            </a:lvl1pPr>
          </a:lstStyle>
          <a:p>
            <a:pPr>
              <a:defRPr/>
            </a:pPr>
            <a:endParaRPr lang="en-US"/>
          </a:p>
        </p:txBody>
      </p:sp>
      <p:sp>
        <p:nvSpPr>
          <p:cNvPr id="1029" name="Rectangle 5"/>
          <p:cNvSpPr>
            <a:spLocks noGrp="1" noChangeArrowheads="1"/>
          </p:cNvSpPr>
          <p:nvPr>
            <p:ph type="ftr" sz="quarter" idx="3"/>
          </p:nvPr>
        </p:nvSpPr>
        <p:spPr bwMode="auto">
          <a:xfrm>
            <a:off x="10934700" y="33324800"/>
            <a:ext cx="10134600" cy="2438400"/>
          </a:xfrm>
          <a:prstGeom prst="rect">
            <a:avLst/>
          </a:prstGeom>
          <a:noFill/>
          <a:ln w="9525">
            <a:noFill/>
            <a:miter lim="800000"/>
            <a:headEnd/>
            <a:tailEnd/>
          </a:ln>
          <a:effectLst/>
        </p:spPr>
        <p:txBody>
          <a:bodyPr vert="horz" wrap="square" lIns="374849" tIns="187412" rIns="374849" bIns="187412" numCol="1" anchor="t" anchorCtr="0" compatLnSpc="1">
            <a:prstTxWarp prst="textNoShape">
              <a:avLst/>
            </a:prstTxWarp>
          </a:bodyPr>
          <a:lstStyle>
            <a:lvl1pPr algn="ctr">
              <a:defRPr sz="5700"/>
            </a:lvl1pPr>
          </a:lstStyle>
          <a:p>
            <a:pPr>
              <a:defRPr/>
            </a:pPr>
            <a:endParaRPr lang="en-US"/>
          </a:p>
        </p:txBody>
      </p:sp>
      <p:sp>
        <p:nvSpPr>
          <p:cNvPr id="1030" name="Rectangle 6"/>
          <p:cNvSpPr>
            <a:spLocks noGrp="1" noChangeArrowheads="1"/>
          </p:cNvSpPr>
          <p:nvPr>
            <p:ph type="sldNum" sz="quarter" idx="4"/>
          </p:nvPr>
        </p:nvSpPr>
        <p:spPr bwMode="auto">
          <a:xfrm>
            <a:off x="22936200" y="33324800"/>
            <a:ext cx="6667500" cy="2438400"/>
          </a:xfrm>
          <a:prstGeom prst="rect">
            <a:avLst/>
          </a:prstGeom>
          <a:noFill/>
          <a:ln w="9525">
            <a:noFill/>
            <a:miter lim="800000"/>
            <a:headEnd/>
            <a:tailEnd/>
          </a:ln>
          <a:effectLst/>
        </p:spPr>
        <p:txBody>
          <a:bodyPr vert="horz" wrap="square" lIns="374849" tIns="187412" rIns="374849" bIns="187412" numCol="1" anchor="t" anchorCtr="0" compatLnSpc="1">
            <a:prstTxWarp prst="textNoShape">
              <a:avLst/>
            </a:prstTxWarp>
          </a:bodyPr>
          <a:lstStyle>
            <a:lvl1pPr algn="r">
              <a:defRPr sz="5700"/>
            </a:lvl1pPr>
          </a:lstStyle>
          <a:p>
            <a:pPr>
              <a:defRPr/>
            </a:pPr>
            <a:fld id="{490D1D9D-D23F-4D29-87F2-F380BF3BBF8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59200" rtl="0" eaLnBrk="0" fontAlgn="base" hangingPunct="0">
        <a:spcBef>
          <a:spcPct val="0"/>
        </a:spcBef>
        <a:spcAft>
          <a:spcPct val="0"/>
        </a:spcAft>
        <a:defRPr sz="18000">
          <a:solidFill>
            <a:schemeClr val="tx2"/>
          </a:solidFill>
          <a:latin typeface="+mj-lt"/>
          <a:ea typeface="+mj-ea"/>
          <a:cs typeface="+mj-cs"/>
        </a:defRPr>
      </a:lvl1pPr>
      <a:lvl2pPr algn="ctr" defTabSz="3759200" rtl="0" eaLnBrk="0" fontAlgn="base" hangingPunct="0">
        <a:spcBef>
          <a:spcPct val="0"/>
        </a:spcBef>
        <a:spcAft>
          <a:spcPct val="0"/>
        </a:spcAft>
        <a:defRPr sz="18000">
          <a:solidFill>
            <a:schemeClr val="tx2"/>
          </a:solidFill>
          <a:latin typeface="Times New Roman" pitchFamily="18" charset="0"/>
        </a:defRPr>
      </a:lvl2pPr>
      <a:lvl3pPr algn="ctr" defTabSz="3759200" rtl="0" eaLnBrk="0" fontAlgn="base" hangingPunct="0">
        <a:spcBef>
          <a:spcPct val="0"/>
        </a:spcBef>
        <a:spcAft>
          <a:spcPct val="0"/>
        </a:spcAft>
        <a:defRPr sz="18000">
          <a:solidFill>
            <a:schemeClr val="tx2"/>
          </a:solidFill>
          <a:latin typeface="Times New Roman" pitchFamily="18" charset="0"/>
        </a:defRPr>
      </a:lvl3pPr>
      <a:lvl4pPr algn="ctr" defTabSz="3759200" rtl="0" eaLnBrk="0" fontAlgn="base" hangingPunct="0">
        <a:spcBef>
          <a:spcPct val="0"/>
        </a:spcBef>
        <a:spcAft>
          <a:spcPct val="0"/>
        </a:spcAft>
        <a:defRPr sz="18000">
          <a:solidFill>
            <a:schemeClr val="tx2"/>
          </a:solidFill>
          <a:latin typeface="Times New Roman" pitchFamily="18" charset="0"/>
        </a:defRPr>
      </a:lvl4pPr>
      <a:lvl5pPr algn="ctr" defTabSz="3759200" rtl="0" eaLnBrk="0" fontAlgn="base" hangingPunct="0">
        <a:spcBef>
          <a:spcPct val="0"/>
        </a:spcBef>
        <a:spcAft>
          <a:spcPct val="0"/>
        </a:spcAft>
        <a:defRPr sz="18000">
          <a:solidFill>
            <a:schemeClr val="tx2"/>
          </a:solidFill>
          <a:latin typeface="Times New Roman" pitchFamily="18" charset="0"/>
        </a:defRPr>
      </a:lvl5pPr>
      <a:lvl6pPr marL="441780" algn="ctr" defTabSz="3761274" rtl="0" fontAlgn="base">
        <a:spcBef>
          <a:spcPct val="0"/>
        </a:spcBef>
        <a:spcAft>
          <a:spcPct val="0"/>
        </a:spcAft>
        <a:defRPr sz="18000">
          <a:solidFill>
            <a:schemeClr val="tx2"/>
          </a:solidFill>
          <a:latin typeface="Times New Roman" pitchFamily="18" charset="0"/>
        </a:defRPr>
      </a:lvl6pPr>
      <a:lvl7pPr marL="883562" algn="ctr" defTabSz="3761274" rtl="0" fontAlgn="base">
        <a:spcBef>
          <a:spcPct val="0"/>
        </a:spcBef>
        <a:spcAft>
          <a:spcPct val="0"/>
        </a:spcAft>
        <a:defRPr sz="18000">
          <a:solidFill>
            <a:schemeClr val="tx2"/>
          </a:solidFill>
          <a:latin typeface="Times New Roman" pitchFamily="18" charset="0"/>
        </a:defRPr>
      </a:lvl7pPr>
      <a:lvl8pPr marL="1325343" algn="ctr" defTabSz="3761274" rtl="0" fontAlgn="base">
        <a:spcBef>
          <a:spcPct val="0"/>
        </a:spcBef>
        <a:spcAft>
          <a:spcPct val="0"/>
        </a:spcAft>
        <a:defRPr sz="18000">
          <a:solidFill>
            <a:schemeClr val="tx2"/>
          </a:solidFill>
          <a:latin typeface="Times New Roman" pitchFamily="18" charset="0"/>
        </a:defRPr>
      </a:lvl8pPr>
      <a:lvl9pPr marL="1767124" algn="ctr" defTabSz="3761274" rtl="0" fontAlgn="base">
        <a:spcBef>
          <a:spcPct val="0"/>
        </a:spcBef>
        <a:spcAft>
          <a:spcPct val="0"/>
        </a:spcAft>
        <a:defRPr sz="18000">
          <a:solidFill>
            <a:schemeClr val="tx2"/>
          </a:solidFill>
          <a:latin typeface="Times New Roman" pitchFamily="18" charset="0"/>
        </a:defRPr>
      </a:lvl9pPr>
    </p:titleStyle>
    <p:bodyStyle>
      <a:lvl1pPr marL="1408113" indent="-1408113" algn="l" defTabSz="3759200" rtl="0" eaLnBrk="0" fontAlgn="base" hangingPunct="0">
        <a:spcBef>
          <a:spcPct val="20000"/>
        </a:spcBef>
        <a:spcAft>
          <a:spcPct val="0"/>
        </a:spcAft>
        <a:buChar char="•"/>
        <a:defRPr sz="13100">
          <a:solidFill>
            <a:schemeClr val="tx1"/>
          </a:solidFill>
          <a:latin typeface="+mn-lt"/>
          <a:ea typeface="+mn-ea"/>
          <a:cs typeface="+mn-cs"/>
        </a:defRPr>
      </a:lvl1pPr>
      <a:lvl2pPr marL="3054350" indent="-1173163" algn="l" defTabSz="3759200" rtl="0" eaLnBrk="0" fontAlgn="base" hangingPunct="0">
        <a:spcBef>
          <a:spcPct val="20000"/>
        </a:spcBef>
        <a:spcAft>
          <a:spcPct val="0"/>
        </a:spcAft>
        <a:buChar char="–"/>
        <a:defRPr sz="11500">
          <a:solidFill>
            <a:schemeClr val="tx1"/>
          </a:solidFill>
          <a:latin typeface="+mn-lt"/>
        </a:defRPr>
      </a:lvl2pPr>
      <a:lvl3pPr marL="4699000" indent="-938213" algn="l" defTabSz="3759200" rtl="0" eaLnBrk="0" fontAlgn="base" hangingPunct="0">
        <a:spcBef>
          <a:spcPct val="20000"/>
        </a:spcBef>
        <a:spcAft>
          <a:spcPct val="0"/>
        </a:spcAft>
        <a:buChar char="•"/>
        <a:defRPr sz="9900">
          <a:solidFill>
            <a:schemeClr val="tx1"/>
          </a:solidFill>
          <a:latin typeface="+mn-lt"/>
        </a:defRPr>
      </a:lvl3pPr>
      <a:lvl4pPr marL="6578600" indent="-938213" algn="l" defTabSz="3759200" rtl="0" eaLnBrk="0" fontAlgn="base" hangingPunct="0">
        <a:spcBef>
          <a:spcPct val="20000"/>
        </a:spcBef>
        <a:spcAft>
          <a:spcPct val="0"/>
        </a:spcAft>
        <a:buChar char="–"/>
        <a:defRPr sz="8200">
          <a:solidFill>
            <a:schemeClr val="tx1"/>
          </a:solidFill>
          <a:latin typeface="+mn-lt"/>
        </a:defRPr>
      </a:lvl4pPr>
      <a:lvl5pPr marL="8448675" indent="-930275" algn="l" defTabSz="3759200" rtl="0" eaLnBrk="0" fontAlgn="base" hangingPunct="0">
        <a:spcBef>
          <a:spcPct val="20000"/>
        </a:spcBef>
        <a:spcAft>
          <a:spcPct val="0"/>
        </a:spcAft>
        <a:buChar char="»"/>
        <a:defRPr sz="8200">
          <a:solidFill>
            <a:schemeClr val="tx1"/>
          </a:solidFill>
          <a:latin typeface="+mn-lt"/>
        </a:defRPr>
      </a:lvl5pPr>
      <a:lvl6pPr marL="8892376" indent="-934184" algn="l" defTabSz="3761274" rtl="0" fontAlgn="base">
        <a:spcBef>
          <a:spcPct val="20000"/>
        </a:spcBef>
        <a:spcAft>
          <a:spcPct val="0"/>
        </a:spcAft>
        <a:buChar char="»"/>
        <a:defRPr sz="8200">
          <a:solidFill>
            <a:schemeClr val="tx1"/>
          </a:solidFill>
          <a:latin typeface="+mn-lt"/>
        </a:defRPr>
      </a:lvl6pPr>
      <a:lvl7pPr marL="9334157" indent="-934184" algn="l" defTabSz="3761274" rtl="0" fontAlgn="base">
        <a:spcBef>
          <a:spcPct val="20000"/>
        </a:spcBef>
        <a:spcAft>
          <a:spcPct val="0"/>
        </a:spcAft>
        <a:buChar char="»"/>
        <a:defRPr sz="8200">
          <a:solidFill>
            <a:schemeClr val="tx1"/>
          </a:solidFill>
          <a:latin typeface="+mn-lt"/>
        </a:defRPr>
      </a:lvl7pPr>
      <a:lvl8pPr marL="9775938" indent="-934184" algn="l" defTabSz="3761274" rtl="0" fontAlgn="base">
        <a:spcBef>
          <a:spcPct val="20000"/>
        </a:spcBef>
        <a:spcAft>
          <a:spcPct val="0"/>
        </a:spcAft>
        <a:buChar char="»"/>
        <a:defRPr sz="8200">
          <a:solidFill>
            <a:schemeClr val="tx1"/>
          </a:solidFill>
          <a:latin typeface="+mn-lt"/>
        </a:defRPr>
      </a:lvl8pPr>
      <a:lvl9pPr marL="10217719" indent="-934184" algn="l" defTabSz="3761274" rtl="0" fontAlgn="base">
        <a:spcBef>
          <a:spcPct val="20000"/>
        </a:spcBef>
        <a:spcAft>
          <a:spcPct val="0"/>
        </a:spcAft>
        <a:buChar char="»"/>
        <a:defRPr sz="8200">
          <a:solidFill>
            <a:schemeClr val="tx1"/>
          </a:solidFill>
          <a:latin typeface="+mn-lt"/>
        </a:defRPr>
      </a:lvl9pPr>
    </p:bodyStyle>
    <p:otherStyle>
      <a:defPPr>
        <a:defRPr lang="en-US"/>
      </a:defPPr>
      <a:lvl1pPr marL="0" algn="l" defTabSz="883562" rtl="0" eaLnBrk="1" latinLnBrk="0" hangingPunct="1">
        <a:defRPr sz="1800" kern="1200">
          <a:solidFill>
            <a:schemeClr val="tx1"/>
          </a:solidFill>
          <a:latin typeface="+mn-lt"/>
          <a:ea typeface="+mn-ea"/>
          <a:cs typeface="+mn-cs"/>
        </a:defRPr>
      </a:lvl1pPr>
      <a:lvl2pPr marL="441780" algn="l" defTabSz="883562" rtl="0" eaLnBrk="1" latinLnBrk="0" hangingPunct="1">
        <a:defRPr sz="1800" kern="1200">
          <a:solidFill>
            <a:schemeClr val="tx1"/>
          </a:solidFill>
          <a:latin typeface="+mn-lt"/>
          <a:ea typeface="+mn-ea"/>
          <a:cs typeface="+mn-cs"/>
        </a:defRPr>
      </a:lvl2pPr>
      <a:lvl3pPr marL="883562" algn="l" defTabSz="883562" rtl="0" eaLnBrk="1" latinLnBrk="0" hangingPunct="1">
        <a:defRPr sz="1800" kern="1200">
          <a:solidFill>
            <a:schemeClr val="tx1"/>
          </a:solidFill>
          <a:latin typeface="+mn-lt"/>
          <a:ea typeface="+mn-ea"/>
          <a:cs typeface="+mn-cs"/>
        </a:defRPr>
      </a:lvl3pPr>
      <a:lvl4pPr marL="1325343" algn="l" defTabSz="883562" rtl="0" eaLnBrk="1" latinLnBrk="0" hangingPunct="1">
        <a:defRPr sz="1800" kern="1200">
          <a:solidFill>
            <a:schemeClr val="tx1"/>
          </a:solidFill>
          <a:latin typeface="+mn-lt"/>
          <a:ea typeface="+mn-ea"/>
          <a:cs typeface="+mn-cs"/>
        </a:defRPr>
      </a:lvl4pPr>
      <a:lvl5pPr marL="1767124" algn="l" defTabSz="883562" rtl="0" eaLnBrk="1" latinLnBrk="0" hangingPunct="1">
        <a:defRPr sz="1800" kern="1200">
          <a:solidFill>
            <a:schemeClr val="tx1"/>
          </a:solidFill>
          <a:latin typeface="+mn-lt"/>
          <a:ea typeface="+mn-ea"/>
          <a:cs typeface="+mn-cs"/>
        </a:defRPr>
      </a:lvl5pPr>
      <a:lvl6pPr marL="2208905" algn="l" defTabSz="883562" rtl="0" eaLnBrk="1" latinLnBrk="0" hangingPunct="1">
        <a:defRPr sz="1800" kern="1200">
          <a:solidFill>
            <a:schemeClr val="tx1"/>
          </a:solidFill>
          <a:latin typeface="+mn-lt"/>
          <a:ea typeface="+mn-ea"/>
          <a:cs typeface="+mn-cs"/>
        </a:defRPr>
      </a:lvl6pPr>
      <a:lvl7pPr marL="2650686" algn="l" defTabSz="883562" rtl="0" eaLnBrk="1" latinLnBrk="0" hangingPunct="1">
        <a:defRPr sz="1800" kern="1200">
          <a:solidFill>
            <a:schemeClr val="tx1"/>
          </a:solidFill>
          <a:latin typeface="+mn-lt"/>
          <a:ea typeface="+mn-ea"/>
          <a:cs typeface="+mn-cs"/>
        </a:defRPr>
      </a:lvl7pPr>
      <a:lvl8pPr marL="3092467" algn="l" defTabSz="883562" rtl="0" eaLnBrk="1" latinLnBrk="0" hangingPunct="1">
        <a:defRPr sz="1800" kern="1200">
          <a:solidFill>
            <a:schemeClr val="tx1"/>
          </a:solidFill>
          <a:latin typeface="+mn-lt"/>
          <a:ea typeface="+mn-ea"/>
          <a:cs typeface="+mn-cs"/>
        </a:defRPr>
      </a:lvl8pPr>
      <a:lvl9pPr marL="3534248" algn="l" defTabSz="8835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DD91"/>
        </a:solidFill>
        <a:effectLst/>
      </p:bgPr>
    </p:bg>
    <p:spTree>
      <p:nvGrpSpPr>
        <p:cNvPr id="1" name=""/>
        <p:cNvGrpSpPr/>
        <p:nvPr/>
      </p:nvGrpSpPr>
      <p:grpSpPr>
        <a:xfrm>
          <a:off x="0" y="0"/>
          <a:ext cx="0" cy="0"/>
          <a:chOff x="0" y="0"/>
          <a:chExt cx="0" cy="0"/>
        </a:xfrm>
      </p:grpSpPr>
      <p:sp>
        <p:nvSpPr>
          <p:cNvPr id="2050" name="Rectangle 49" descr="Recycled paper"/>
          <p:cNvSpPr>
            <a:spLocks noChangeArrowheads="1"/>
          </p:cNvSpPr>
          <p:nvPr/>
        </p:nvSpPr>
        <p:spPr bwMode="auto">
          <a:xfrm>
            <a:off x="1" y="0"/>
            <a:ext cx="32004000" cy="36576000"/>
          </a:xfrm>
          <a:prstGeom prst="rect">
            <a:avLst/>
          </a:prstGeom>
          <a:noFill/>
          <a:ln w="9525">
            <a:solidFill>
              <a:schemeClr val="tx1"/>
            </a:solidFill>
            <a:miter lim="800000"/>
            <a:headEnd/>
            <a:tailEnd/>
          </a:ln>
        </p:spPr>
        <p:txBody>
          <a:bodyPr wrap="none" lIns="88059" tIns="44015" rIns="88059" bIns="44015" anchor="ctr"/>
          <a:lstStyle/>
          <a:p>
            <a:pPr algn="ctr" defTabSz="3760788"/>
            <a:endParaRPr lang="en-US"/>
          </a:p>
        </p:txBody>
      </p:sp>
      <p:sp>
        <p:nvSpPr>
          <p:cNvPr id="2051" name="Rectangle 47"/>
          <p:cNvSpPr>
            <a:spLocks noChangeAspect="1" noChangeArrowheads="1"/>
          </p:cNvSpPr>
          <p:nvPr/>
        </p:nvSpPr>
        <p:spPr bwMode="auto">
          <a:xfrm>
            <a:off x="15473362" y="18592801"/>
            <a:ext cx="15713075" cy="3225233"/>
          </a:xfrm>
          <a:prstGeom prst="roundRect">
            <a:avLst>
              <a:gd name="adj" fmla="val 16667"/>
            </a:avLst>
          </a:prstGeom>
          <a:blipFill dpi="0" rotWithShape="1">
            <a:blip r:embed="rId2"/>
            <a:srcRect/>
            <a:tile tx="0" ty="0" sx="100000" sy="100000" flip="none" algn="tl"/>
          </a:blipFill>
          <a:ln w="9525">
            <a:solidFill>
              <a:schemeClr val="tx1"/>
            </a:solidFill>
            <a:miter lim="800000"/>
            <a:headEnd/>
            <a:tailEnd/>
          </a:ln>
        </p:spPr>
        <p:txBody>
          <a:bodyPr wrap="none" lIns="88356" tIns="44179" rIns="88356" bIns="44179" anchor="ctr"/>
          <a:lstStyle/>
          <a:p>
            <a:endParaRPr lang="en-US"/>
          </a:p>
        </p:txBody>
      </p:sp>
      <p:sp>
        <p:nvSpPr>
          <p:cNvPr id="2052" name="AutoShape 45"/>
          <p:cNvSpPr>
            <a:spLocks noChangeArrowheads="1"/>
          </p:cNvSpPr>
          <p:nvPr/>
        </p:nvSpPr>
        <p:spPr bwMode="auto">
          <a:xfrm>
            <a:off x="708026" y="24256970"/>
            <a:ext cx="15537654" cy="7420245"/>
          </a:xfrm>
          <a:prstGeom prst="roundRect">
            <a:avLst>
              <a:gd name="adj" fmla="val 16667"/>
            </a:avLst>
          </a:prstGeom>
          <a:blipFill dpi="0" rotWithShape="1">
            <a:blip r:embed="rId3"/>
            <a:srcRect/>
            <a:tile tx="0" ty="0" sx="100000" sy="100000" flip="none" algn="tl"/>
          </a:blipFill>
          <a:ln w="9525">
            <a:solidFill>
              <a:schemeClr val="tx1"/>
            </a:solidFill>
            <a:round/>
            <a:headEnd/>
            <a:tailEnd/>
          </a:ln>
        </p:spPr>
        <p:txBody>
          <a:bodyPr wrap="none" lIns="88356" tIns="44179" rIns="88356" bIns="44179" anchor="ctr"/>
          <a:lstStyle/>
          <a:p>
            <a:endParaRPr lang="en-US"/>
          </a:p>
        </p:txBody>
      </p:sp>
      <p:sp>
        <p:nvSpPr>
          <p:cNvPr id="1037" name="AutoShape 44"/>
          <p:cNvSpPr>
            <a:spLocks noChangeArrowheads="1"/>
          </p:cNvSpPr>
          <p:nvPr/>
        </p:nvSpPr>
        <p:spPr bwMode="auto">
          <a:xfrm>
            <a:off x="16992600" y="22860001"/>
            <a:ext cx="14193837" cy="8787374"/>
          </a:xfrm>
          <a:prstGeom prst="foldedCorner">
            <a:avLst>
              <a:gd name="adj"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w="9525">
            <a:solidFill>
              <a:schemeClr val="tx1"/>
            </a:solidFill>
            <a:round/>
            <a:headEnd/>
            <a:tailEnd/>
          </a:ln>
        </p:spPr>
        <p:txBody>
          <a:bodyPr wrap="none" lIns="88356" tIns="44179" rIns="88356" bIns="44179" anchor="ctr"/>
          <a:lstStyle/>
          <a:p>
            <a:pPr>
              <a:defRPr/>
            </a:pPr>
            <a:endParaRPr lang="en-US" dirty="0"/>
          </a:p>
        </p:txBody>
      </p:sp>
      <p:sp>
        <p:nvSpPr>
          <p:cNvPr id="2054" name="AutoShape 40"/>
          <p:cNvSpPr>
            <a:spLocks noChangeArrowheads="1"/>
          </p:cNvSpPr>
          <p:nvPr/>
        </p:nvSpPr>
        <p:spPr bwMode="auto">
          <a:xfrm>
            <a:off x="708025" y="9448800"/>
            <a:ext cx="14335466" cy="14509064"/>
          </a:xfrm>
          <a:prstGeom prst="roundRect">
            <a:avLst>
              <a:gd name="adj" fmla="val 16667"/>
            </a:avLst>
          </a:prstGeom>
          <a:solidFill>
            <a:schemeClr val="bg1"/>
          </a:solidFill>
          <a:ln w="9525">
            <a:solidFill>
              <a:schemeClr val="tx1"/>
            </a:solidFill>
            <a:round/>
            <a:headEnd/>
            <a:tailEnd/>
          </a:ln>
        </p:spPr>
        <p:txBody>
          <a:bodyPr wrap="none" lIns="88356" tIns="44179" rIns="88356" bIns="44179" anchor="ctr"/>
          <a:lstStyle/>
          <a:p>
            <a:endParaRPr lang="en-US"/>
          </a:p>
        </p:txBody>
      </p:sp>
      <p:sp>
        <p:nvSpPr>
          <p:cNvPr id="2055" name="AutoShape 39"/>
          <p:cNvSpPr>
            <a:spLocks noChangeArrowheads="1"/>
          </p:cNvSpPr>
          <p:nvPr/>
        </p:nvSpPr>
        <p:spPr bwMode="auto">
          <a:xfrm>
            <a:off x="708026" y="3925467"/>
            <a:ext cx="30478412" cy="4913733"/>
          </a:xfrm>
          <a:prstGeom prst="roundRect">
            <a:avLst>
              <a:gd name="adj" fmla="val 16667"/>
            </a:avLst>
          </a:prstGeom>
          <a:gradFill rotWithShape="1">
            <a:gsLst>
              <a:gs pos="0">
                <a:srgbClr val="5E9EFF"/>
              </a:gs>
              <a:gs pos="39999">
                <a:srgbClr val="85C2FF"/>
              </a:gs>
              <a:gs pos="70000">
                <a:srgbClr val="C4D6EB"/>
              </a:gs>
              <a:gs pos="100000">
                <a:srgbClr val="FFEBFA"/>
              </a:gs>
            </a:gsLst>
            <a:lin ang="4200000"/>
          </a:gradFill>
          <a:ln w="9525">
            <a:solidFill>
              <a:schemeClr val="tx1"/>
            </a:solidFill>
            <a:round/>
            <a:headEnd/>
            <a:tailEnd/>
          </a:ln>
        </p:spPr>
        <p:txBody>
          <a:bodyPr wrap="none" lIns="88356" tIns="44179" rIns="88356" bIns="44179" anchor="ctr"/>
          <a:lstStyle/>
          <a:p>
            <a:endParaRPr lang="en-US"/>
          </a:p>
        </p:txBody>
      </p:sp>
      <p:sp>
        <p:nvSpPr>
          <p:cNvPr id="2056" name="AutoShape 38" descr="Blue tissue paper"/>
          <p:cNvSpPr>
            <a:spLocks noChangeArrowheads="1"/>
          </p:cNvSpPr>
          <p:nvPr/>
        </p:nvSpPr>
        <p:spPr bwMode="auto">
          <a:xfrm>
            <a:off x="2002634" y="884485"/>
            <a:ext cx="27893768" cy="2720725"/>
          </a:xfrm>
          <a:prstGeom prst="roundRect">
            <a:avLst>
              <a:gd name="adj" fmla="val 16667"/>
            </a:avLst>
          </a:prstGeom>
          <a:solidFill>
            <a:srgbClr val="0070C0"/>
          </a:solidFill>
          <a:ln w="38100">
            <a:solidFill>
              <a:srgbClr val="00FF00"/>
            </a:solidFill>
            <a:round/>
            <a:headEnd/>
            <a:tailEnd/>
          </a:ln>
        </p:spPr>
        <p:txBody>
          <a:bodyPr wrap="none" lIns="88356" tIns="44179" rIns="88356" bIns="44179" anchor="ctr"/>
          <a:lstStyle/>
          <a:p>
            <a:pPr algn="ctr"/>
            <a:r>
              <a:rPr lang="en-US" sz="6000" b="1" u="sng" dirty="0">
                <a:solidFill>
                  <a:srgbClr val="FF0000"/>
                </a:solidFill>
              </a:rPr>
              <a:t>Title of Project: </a:t>
            </a:r>
            <a:r>
              <a:rPr lang="en-US" sz="6000" dirty="0">
                <a:solidFill>
                  <a:srgbClr val="00FF00"/>
                </a:solidFill>
              </a:rPr>
              <a:t>Epileptic </a:t>
            </a:r>
            <a:r>
              <a:rPr lang="en-US" sz="6000" dirty="0" smtClean="0">
                <a:solidFill>
                  <a:srgbClr val="00FF00"/>
                </a:solidFill>
              </a:rPr>
              <a:t>Seizure </a:t>
            </a:r>
            <a:r>
              <a:rPr lang="en-US" sz="6000" dirty="0">
                <a:solidFill>
                  <a:srgbClr val="00FF00"/>
                </a:solidFill>
              </a:rPr>
              <a:t>D</a:t>
            </a:r>
            <a:r>
              <a:rPr lang="en-US" sz="6000" dirty="0" smtClean="0">
                <a:solidFill>
                  <a:srgbClr val="00FF00"/>
                </a:solidFill>
              </a:rPr>
              <a:t>etection </a:t>
            </a:r>
            <a:r>
              <a:rPr lang="en-US" sz="6000" dirty="0">
                <a:solidFill>
                  <a:srgbClr val="00FF00"/>
                </a:solidFill>
              </a:rPr>
              <a:t>F</a:t>
            </a:r>
            <a:r>
              <a:rPr lang="en-US" sz="6000" dirty="0" smtClean="0">
                <a:solidFill>
                  <a:srgbClr val="00FF00"/>
                </a:solidFill>
              </a:rPr>
              <a:t>rom </a:t>
            </a:r>
            <a:r>
              <a:rPr lang="en-US" sz="6000" dirty="0">
                <a:solidFill>
                  <a:srgbClr val="00FF00"/>
                </a:solidFill>
              </a:rPr>
              <a:t>EEG </a:t>
            </a:r>
            <a:r>
              <a:rPr lang="en-US" sz="6000" dirty="0" smtClean="0">
                <a:solidFill>
                  <a:srgbClr val="00FF00"/>
                </a:solidFill>
              </a:rPr>
              <a:t>Signals </a:t>
            </a:r>
            <a:r>
              <a:rPr lang="en-US" sz="6000" dirty="0">
                <a:solidFill>
                  <a:srgbClr val="00FF00"/>
                </a:solidFill>
              </a:rPr>
              <a:t>U</a:t>
            </a:r>
            <a:r>
              <a:rPr lang="en-US" sz="6000" dirty="0" smtClean="0">
                <a:solidFill>
                  <a:srgbClr val="00FF00"/>
                </a:solidFill>
              </a:rPr>
              <a:t>sing </a:t>
            </a:r>
            <a:r>
              <a:rPr lang="en-US" sz="6000" dirty="0">
                <a:solidFill>
                  <a:srgbClr val="00FF00"/>
                </a:solidFill>
              </a:rPr>
              <a:t>Machine Learning.</a:t>
            </a:r>
          </a:p>
          <a:p>
            <a:pPr algn="ctr"/>
            <a:endParaRPr lang="en-US" sz="5400" dirty="0">
              <a:solidFill>
                <a:srgbClr val="00FF00"/>
              </a:solidFill>
            </a:endParaRPr>
          </a:p>
        </p:txBody>
      </p:sp>
      <p:sp>
        <p:nvSpPr>
          <p:cNvPr id="2057" name="Text Box 5"/>
          <p:cNvSpPr txBox="1">
            <a:spLocks noChangeArrowheads="1"/>
          </p:cNvSpPr>
          <p:nvPr/>
        </p:nvSpPr>
        <p:spPr bwMode="auto">
          <a:xfrm>
            <a:off x="1304925" y="4081778"/>
            <a:ext cx="29394150" cy="4243873"/>
          </a:xfrm>
          <a:prstGeom prst="rect">
            <a:avLst/>
          </a:prstGeom>
          <a:noFill/>
          <a:ln w="9525">
            <a:noFill/>
            <a:miter lim="800000"/>
            <a:headEnd/>
            <a:tailEnd/>
          </a:ln>
        </p:spPr>
        <p:txBody>
          <a:bodyPr wrap="square" lIns="88059" tIns="44015" rIns="88059" bIns="44015">
            <a:spAutoFit/>
          </a:bodyPr>
          <a:lstStyle/>
          <a:p>
            <a:pPr algn="just" defTabSz="3759200"/>
            <a:r>
              <a:rPr lang="en-US" sz="5400" b="1" u="sng" dirty="0">
                <a:solidFill>
                  <a:srgbClr val="FF0000"/>
                </a:solidFill>
              </a:rPr>
              <a:t>Abstract</a:t>
            </a:r>
            <a:r>
              <a:rPr lang="en-US" sz="5400" b="1" dirty="0">
                <a:solidFill>
                  <a:srgbClr val="FFFF00"/>
                </a:solidFill>
              </a:rPr>
              <a:t> </a:t>
            </a:r>
            <a:r>
              <a:rPr lang="en-US" sz="5400" b="1" dirty="0">
                <a:solidFill>
                  <a:srgbClr val="FF0000"/>
                </a:solidFill>
              </a:rPr>
              <a:t>:</a:t>
            </a:r>
          </a:p>
          <a:p>
            <a:pPr algn="just"/>
            <a:r>
              <a:rPr lang="en-IN" sz="3600" dirty="0"/>
              <a:t>                Epilepsy is nothing but neurological disorders aﬀecting a signiﬁcant portion of the world’s population and approximately 2.5 million people in the United States. We propose a software based automated seizure detection system which will detect a seizure from electroencephalography (EEG) signals using machine learning algorithm. The propose system validate or test the values or signals given by user (Doctor) and then it predicate whether the epilepsy is detected or not.</a:t>
            </a:r>
          </a:p>
          <a:p>
            <a:pPr algn="just"/>
            <a:r>
              <a:rPr lang="en-IN" sz="3600" dirty="0"/>
              <a:t>                We are using Support Vector Machine algorithm for classiﬁcation .It will predict whether the epilepsy is detected or not . After prediction of epilepsy message will be send to patient’s relatives </a:t>
            </a:r>
            <a:r>
              <a:rPr lang="en-IN" sz="3600" dirty="0" smtClean="0"/>
              <a:t>.</a:t>
            </a:r>
            <a:endParaRPr lang="en-IN" sz="3600" dirty="0"/>
          </a:p>
        </p:txBody>
      </p:sp>
      <p:sp>
        <p:nvSpPr>
          <p:cNvPr id="1042" name="Text Box 6"/>
          <p:cNvSpPr txBox="1">
            <a:spLocks noChangeArrowheads="1"/>
          </p:cNvSpPr>
          <p:nvPr/>
        </p:nvSpPr>
        <p:spPr bwMode="auto">
          <a:xfrm>
            <a:off x="1305243" y="10363201"/>
            <a:ext cx="13583126" cy="1196885"/>
          </a:xfrm>
          <a:prstGeom prst="rect">
            <a:avLst/>
          </a:prstGeom>
          <a:gradFill>
            <a:gsLst>
              <a:gs pos="0">
                <a:schemeClr val="accent1">
                  <a:alpha val="7000"/>
                </a:schemeClr>
              </a:gs>
              <a:gs pos="50000">
                <a:srgbClr val="CC0000">
                  <a:alpha val="0"/>
                </a:srgbClr>
              </a:gs>
              <a:gs pos="100000">
                <a:srgbClr val="009900">
                  <a:alpha val="0"/>
                </a:srgbClr>
              </a:gs>
            </a:gsLst>
            <a:lin ang="1800000" scaled="0"/>
          </a:gradFill>
          <a:ln w="9525">
            <a:noFill/>
            <a:miter lim="800000"/>
            <a:headEnd/>
            <a:tailEnd/>
          </a:ln>
        </p:spPr>
        <p:txBody>
          <a:bodyPr wrap="square" lIns="88059" tIns="44015" rIns="88059" bIns="44015">
            <a:spAutoFit/>
          </a:bodyPr>
          <a:lstStyle/>
          <a:p>
            <a:pPr algn="just">
              <a:lnSpc>
                <a:spcPct val="80000"/>
              </a:lnSpc>
              <a:defRPr/>
            </a:pPr>
            <a:r>
              <a:rPr lang="en-US" sz="5400" b="1" u="sng" dirty="0">
                <a:solidFill>
                  <a:srgbClr val="FF3300"/>
                </a:solidFill>
              </a:rPr>
              <a:t>Origin of Research Problem:</a:t>
            </a:r>
          </a:p>
          <a:p>
            <a:pPr algn="just">
              <a:lnSpc>
                <a:spcPct val="80000"/>
              </a:lnSpc>
              <a:defRPr/>
            </a:pPr>
            <a:endParaRPr lang="en-US" sz="3600" dirty="0">
              <a:solidFill>
                <a:srgbClr val="FF7C80"/>
              </a:solidFill>
            </a:endParaRPr>
          </a:p>
        </p:txBody>
      </p:sp>
      <p:sp>
        <p:nvSpPr>
          <p:cNvPr id="2059" name="Rectangle 24"/>
          <p:cNvSpPr>
            <a:spLocks noChangeArrowheads="1"/>
          </p:cNvSpPr>
          <p:nvPr/>
        </p:nvSpPr>
        <p:spPr bwMode="auto">
          <a:xfrm>
            <a:off x="0" y="14901863"/>
            <a:ext cx="179388" cy="1612900"/>
          </a:xfrm>
          <a:prstGeom prst="rect">
            <a:avLst/>
          </a:prstGeom>
          <a:noFill/>
          <a:ln w="9525">
            <a:noFill/>
            <a:miter lim="800000"/>
            <a:headEnd/>
            <a:tailEnd/>
          </a:ln>
        </p:spPr>
        <p:txBody>
          <a:bodyPr lIns="88356" tIns="44179" rIns="88356" bIns="44179" anchor="ctr">
            <a:spAutoFit/>
          </a:bodyPr>
          <a:lstStyle/>
          <a:p>
            <a:endParaRPr lang="en-US"/>
          </a:p>
        </p:txBody>
      </p:sp>
      <p:sp>
        <p:nvSpPr>
          <p:cNvPr id="2060" name="Text Box 34"/>
          <p:cNvSpPr txBox="1">
            <a:spLocks noChangeArrowheads="1"/>
          </p:cNvSpPr>
          <p:nvPr/>
        </p:nvSpPr>
        <p:spPr bwMode="auto">
          <a:xfrm>
            <a:off x="15386052" y="27109322"/>
            <a:ext cx="16140112" cy="765998"/>
          </a:xfrm>
          <a:prstGeom prst="rect">
            <a:avLst/>
          </a:prstGeom>
          <a:noFill/>
          <a:ln w="9525">
            <a:noFill/>
            <a:miter lim="800000"/>
            <a:headEnd/>
            <a:tailEnd/>
          </a:ln>
        </p:spPr>
        <p:txBody>
          <a:bodyPr lIns="88059" tIns="44015" rIns="88059" bIns="44015">
            <a:spAutoFit/>
          </a:bodyPr>
          <a:lstStyle/>
          <a:p>
            <a:pPr algn="just" defTabSz="3760788"/>
            <a:endParaRPr lang="en-US" sz="4400" dirty="0">
              <a:cs typeface="Times New Roman" pitchFamily="18" charset="0"/>
            </a:endParaRPr>
          </a:p>
        </p:txBody>
      </p:sp>
      <p:sp>
        <p:nvSpPr>
          <p:cNvPr id="1051" name="Rectangle 55"/>
          <p:cNvSpPr>
            <a:spLocks noChangeArrowheads="1"/>
          </p:cNvSpPr>
          <p:nvPr/>
        </p:nvSpPr>
        <p:spPr bwMode="auto">
          <a:xfrm>
            <a:off x="708026" y="32040783"/>
            <a:ext cx="30478411" cy="3980576"/>
          </a:xfrm>
          <a:prstGeom prst="roundRect">
            <a:avLst>
              <a:gd name="adj" fmla="val 16667"/>
            </a:avLst>
          </a:prstGeom>
          <a:gradFill>
            <a:gsLst>
              <a:gs pos="29000">
                <a:srgbClr val="F49EA4"/>
              </a:gs>
              <a:gs pos="50000">
                <a:srgbClr val="FFFF00">
                  <a:alpha val="54000"/>
                </a:srgbClr>
              </a:gs>
              <a:gs pos="100000">
                <a:srgbClr val="ED963F"/>
              </a:gs>
            </a:gsLst>
            <a:lin ang="2700000" scaled="1"/>
          </a:gradFill>
          <a:ln w="9525">
            <a:solidFill>
              <a:schemeClr val="tx1"/>
            </a:solidFill>
            <a:miter lim="800000"/>
            <a:headEnd/>
            <a:tailEnd/>
          </a:ln>
        </p:spPr>
        <p:txBody>
          <a:bodyPr wrap="none" lIns="88059" tIns="44015" rIns="88059" bIns="44015" anchor="ctr"/>
          <a:lstStyle/>
          <a:p>
            <a:pPr marL="442479" indent="-442479" algn="ctr" defTabSz="3759613">
              <a:defRPr/>
            </a:pPr>
            <a:endParaRPr lang="en-US" sz="3600" dirty="0"/>
          </a:p>
        </p:txBody>
      </p:sp>
      <p:sp>
        <p:nvSpPr>
          <p:cNvPr id="2064" name="Text Box 57"/>
          <p:cNvSpPr txBox="1">
            <a:spLocks noChangeArrowheads="1"/>
          </p:cNvSpPr>
          <p:nvPr/>
        </p:nvSpPr>
        <p:spPr bwMode="auto">
          <a:xfrm>
            <a:off x="1091408" y="32200754"/>
            <a:ext cx="29784674" cy="3412877"/>
          </a:xfrm>
          <a:prstGeom prst="rect">
            <a:avLst/>
          </a:prstGeom>
          <a:noFill/>
          <a:ln w="9525">
            <a:noFill/>
            <a:miter lim="800000"/>
            <a:headEnd/>
            <a:tailEnd/>
          </a:ln>
        </p:spPr>
        <p:txBody>
          <a:bodyPr wrap="square" lIns="88059" tIns="44015" rIns="88059" bIns="44015">
            <a:spAutoFit/>
          </a:bodyPr>
          <a:lstStyle/>
          <a:p>
            <a:pPr defTabSz="3759200">
              <a:spcBef>
                <a:spcPct val="50000"/>
              </a:spcBef>
            </a:pPr>
            <a:r>
              <a:rPr lang="en-US" sz="5400" b="1" u="sng" dirty="0">
                <a:solidFill>
                  <a:srgbClr val="FF0000"/>
                </a:solidFill>
              </a:rPr>
              <a:t>References</a:t>
            </a:r>
            <a:r>
              <a:rPr lang="en-US" sz="3600" b="1" u="sng" dirty="0" smtClean="0">
                <a:solidFill>
                  <a:srgbClr val="FF0000"/>
                </a:solidFill>
              </a:rPr>
              <a:t>:</a:t>
            </a:r>
          </a:p>
          <a:p>
            <a:pPr marL="571500" indent="-571500" defTabSz="3759200">
              <a:spcBef>
                <a:spcPct val="50000"/>
              </a:spcBef>
              <a:buFont typeface="Arial" pitchFamily="34" charset="0"/>
              <a:buChar char="•"/>
            </a:pPr>
            <a:r>
              <a:rPr lang="en-US" sz="3600" dirty="0" err="1" smtClean="0"/>
              <a:t>Md</a:t>
            </a:r>
            <a:r>
              <a:rPr lang="en-US" sz="3600" dirty="0" smtClean="0"/>
              <a:t>  Abu </a:t>
            </a:r>
            <a:r>
              <a:rPr lang="en-US" sz="3600" dirty="0" err="1" smtClean="0"/>
              <a:t>Sayeed</a:t>
            </a:r>
            <a:r>
              <a:rPr lang="en-US" sz="3600" dirty="0"/>
              <a:t>,</a:t>
            </a:r>
            <a:r>
              <a:rPr lang="en-US" sz="3600" dirty="0" smtClean="0"/>
              <a:t>“</a:t>
            </a:r>
            <a:r>
              <a:rPr lang="en-US" sz="3600" dirty="0" err="1" smtClean="0"/>
              <a:t>eSeiz</a:t>
            </a:r>
            <a:r>
              <a:rPr lang="en-US" sz="3600" dirty="0"/>
              <a:t>: An Edge-Device for Accurate Seizure Detection for Smart </a:t>
            </a:r>
            <a:r>
              <a:rPr lang="en-US" sz="3600" dirty="0" smtClean="0"/>
              <a:t>Healthcare”.</a:t>
            </a:r>
            <a:endParaRPr lang="en-US" sz="3600" dirty="0"/>
          </a:p>
          <a:p>
            <a:pPr marL="571500" indent="-571500" defTabSz="3759200">
              <a:spcBef>
                <a:spcPct val="50000"/>
              </a:spcBef>
              <a:buFont typeface="Arial" pitchFamily="34" charset="0"/>
              <a:buChar char="•"/>
            </a:pPr>
            <a:r>
              <a:rPr lang="en-US" sz="3600" dirty="0"/>
              <a:t> </a:t>
            </a:r>
            <a:r>
              <a:rPr lang="en-US" sz="3600" dirty="0" smtClean="0"/>
              <a:t>M</a:t>
            </a:r>
            <a:r>
              <a:rPr lang="en-US" sz="3600" dirty="0"/>
              <a:t>. A. Sayeed, S. P. Mohanty, E. </a:t>
            </a:r>
            <a:r>
              <a:rPr lang="en-US" sz="3600" dirty="0" err="1"/>
              <a:t>Kougianos</a:t>
            </a:r>
            <a:r>
              <a:rPr lang="en-US" sz="3600" dirty="0"/>
              <a:t>, and H. Zaveri, “ An Energy Eﬃcient Epileptic Seizure Detector</a:t>
            </a:r>
            <a:r>
              <a:rPr lang="en-US" sz="3600" dirty="0" smtClean="0"/>
              <a:t>”.</a:t>
            </a:r>
            <a:endParaRPr lang="en-US" sz="3600" dirty="0"/>
          </a:p>
          <a:p>
            <a:pPr marL="571500" indent="-571500" defTabSz="3759200">
              <a:spcBef>
                <a:spcPct val="50000"/>
              </a:spcBef>
              <a:buFont typeface="Arial" pitchFamily="34" charset="0"/>
              <a:buChar char="•"/>
            </a:pPr>
            <a:r>
              <a:rPr lang="en-US" sz="3600" dirty="0" smtClean="0"/>
              <a:t>M</a:t>
            </a:r>
            <a:r>
              <a:rPr lang="en-US" sz="3600" dirty="0"/>
              <a:t>. A. Sayeed, S. P. Mohanty, E. </a:t>
            </a:r>
            <a:r>
              <a:rPr lang="en-US" sz="3600" dirty="0" err="1"/>
              <a:t>Kougianos</a:t>
            </a:r>
            <a:r>
              <a:rPr lang="en-US" sz="3600" dirty="0"/>
              <a:t>, V. P. </a:t>
            </a:r>
            <a:r>
              <a:rPr lang="en-US" sz="3600" dirty="0" err="1"/>
              <a:t>Yanambakha</a:t>
            </a:r>
            <a:r>
              <a:rPr lang="en-US" sz="3600" dirty="0"/>
              <a:t>, and H. Zaveri, “ A Robust and Fast Seizure Detection in IoT Edge </a:t>
            </a:r>
            <a:r>
              <a:rPr lang="en-US" sz="3600" dirty="0" smtClean="0"/>
              <a:t>”.  </a:t>
            </a:r>
            <a:endParaRPr lang="en-US" sz="3600" dirty="0"/>
          </a:p>
        </p:txBody>
      </p:sp>
      <p:sp>
        <p:nvSpPr>
          <p:cNvPr id="2065" name="Rectangle 87"/>
          <p:cNvSpPr>
            <a:spLocks noChangeArrowheads="1"/>
          </p:cNvSpPr>
          <p:nvPr/>
        </p:nvSpPr>
        <p:spPr bwMode="auto">
          <a:xfrm>
            <a:off x="0" y="0"/>
            <a:ext cx="179388" cy="1612900"/>
          </a:xfrm>
          <a:prstGeom prst="rect">
            <a:avLst/>
          </a:prstGeom>
          <a:noFill/>
          <a:ln w="9525">
            <a:noFill/>
            <a:miter lim="800000"/>
            <a:headEnd/>
            <a:tailEnd/>
          </a:ln>
        </p:spPr>
        <p:txBody>
          <a:bodyPr lIns="88356" tIns="44179" rIns="88356" bIns="44179" anchor="ctr">
            <a:spAutoFit/>
          </a:bodyPr>
          <a:lstStyle/>
          <a:p>
            <a:endParaRPr lang="en-US"/>
          </a:p>
        </p:txBody>
      </p:sp>
      <p:sp>
        <p:nvSpPr>
          <p:cNvPr id="2069" name="Rectangle 40"/>
          <p:cNvSpPr>
            <a:spLocks noChangeArrowheads="1"/>
          </p:cNvSpPr>
          <p:nvPr/>
        </p:nvSpPr>
        <p:spPr bwMode="auto">
          <a:xfrm>
            <a:off x="0" y="0"/>
            <a:ext cx="169863" cy="1608138"/>
          </a:xfrm>
          <a:prstGeom prst="rect">
            <a:avLst/>
          </a:prstGeom>
          <a:noFill/>
          <a:ln w="9525">
            <a:noFill/>
            <a:miter lim="800000"/>
            <a:headEnd/>
            <a:tailEnd/>
          </a:ln>
        </p:spPr>
        <p:txBody>
          <a:bodyPr wrap="none" lIns="84393" tIns="42197" rIns="84393" bIns="42197" anchor="ctr">
            <a:spAutoFit/>
          </a:bodyPr>
          <a:lstStyle/>
          <a:p>
            <a:endParaRPr lang="en-US"/>
          </a:p>
        </p:txBody>
      </p:sp>
      <p:sp>
        <p:nvSpPr>
          <p:cNvPr id="2070" name="Rectangle 42"/>
          <p:cNvSpPr>
            <a:spLocks noChangeArrowheads="1"/>
          </p:cNvSpPr>
          <p:nvPr/>
        </p:nvSpPr>
        <p:spPr bwMode="auto">
          <a:xfrm>
            <a:off x="0" y="0"/>
            <a:ext cx="169863" cy="1608138"/>
          </a:xfrm>
          <a:prstGeom prst="rect">
            <a:avLst/>
          </a:prstGeom>
          <a:noFill/>
          <a:ln w="9525">
            <a:noFill/>
            <a:miter lim="800000"/>
            <a:headEnd/>
            <a:tailEnd/>
          </a:ln>
        </p:spPr>
        <p:txBody>
          <a:bodyPr wrap="none" lIns="84393" tIns="42197" rIns="84393" bIns="42197" anchor="ctr">
            <a:spAutoFit/>
          </a:bodyPr>
          <a:lstStyle/>
          <a:p>
            <a:endParaRPr lang="en-US"/>
          </a:p>
        </p:txBody>
      </p:sp>
      <p:sp>
        <p:nvSpPr>
          <p:cNvPr id="2071" name="Rectangle 44"/>
          <p:cNvSpPr>
            <a:spLocks noChangeArrowheads="1"/>
          </p:cNvSpPr>
          <p:nvPr/>
        </p:nvSpPr>
        <p:spPr bwMode="auto">
          <a:xfrm>
            <a:off x="0" y="0"/>
            <a:ext cx="169863" cy="1608138"/>
          </a:xfrm>
          <a:prstGeom prst="rect">
            <a:avLst/>
          </a:prstGeom>
          <a:noFill/>
          <a:ln w="9525">
            <a:noFill/>
            <a:miter lim="800000"/>
            <a:headEnd/>
            <a:tailEnd/>
          </a:ln>
        </p:spPr>
        <p:txBody>
          <a:bodyPr wrap="none" lIns="84393" tIns="42197" rIns="84393" bIns="42197" anchor="ctr">
            <a:spAutoFit/>
          </a:bodyPr>
          <a:lstStyle/>
          <a:p>
            <a:endParaRPr lang="en-US"/>
          </a:p>
        </p:txBody>
      </p:sp>
      <p:sp>
        <p:nvSpPr>
          <p:cNvPr id="41" name="Text Box 6"/>
          <p:cNvSpPr txBox="1">
            <a:spLocks noChangeArrowheads="1"/>
          </p:cNvSpPr>
          <p:nvPr/>
        </p:nvSpPr>
        <p:spPr bwMode="auto">
          <a:xfrm>
            <a:off x="11734800" y="13157200"/>
            <a:ext cx="8153400" cy="482600"/>
          </a:xfrm>
          <a:prstGeom prst="rect">
            <a:avLst/>
          </a:prstGeom>
          <a:gradFill>
            <a:gsLst>
              <a:gs pos="0">
                <a:schemeClr val="accent1">
                  <a:alpha val="7000"/>
                </a:schemeClr>
              </a:gs>
              <a:gs pos="50000">
                <a:srgbClr val="CC0000">
                  <a:alpha val="0"/>
                </a:srgbClr>
              </a:gs>
              <a:gs pos="100000">
                <a:srgbClr val="009900">
                  <a:alpha val="0"/>
                </a:srgbClr>
              </a:gs>
            </a:gsLst>
            <a:lin ang="1800000" scaled="0"/>
          </a:gradFill>
          <a:ln w="9525">
            <a:noFill/>
            <a:miter lim="800000"/>
            <a:headEnd/>
            <a:tailEnd/>
          </a:ln>
        </p:spPr>
        <p:txBody>
          <a:bodyPr lIns="88059" tIns="44015" rIns="88059" bIns="44015">
            <a:spAutoFit/>
          </a:bodyPr>
          <a:lstStyle/>
          <a:p>
            <a:pPr>
              <a:lnSpc>
                <a:spcPct val="80000"/>
              </a:lnSpc>
              <a:defRPr/>
            </a:pPr>
            <a:endParaRPr lang="en-US" sz="3200" b="1" dirty="0">
              <a:solidFill>
                <a:srgbClr val="FF3300"/>
              </a:solidFill>
            </a:endParaRPr>
          </a:p>
        </p:txBody>
      </p:sp>
      <p:sp>
        <p:nvSpPr>
          <p:cNvPr id="2081" name="AutoShape 40"/>
          <p:cNvSpPr>
            <a:spLocks noChangeArrowheads="1"/>
          </p:cNvSpPr>
          <p:nvPr/>
        </p:nvSpPr>
        <p:spPr bwMode="auto">
          <a:xfrm>
            <a:off x="15365754" y="9448801"/>
            <a:ext cx="15820683" cy="3254234"/>
          </a:xfrm>
          <a:prstGeom prst="roundRect">
            <a:avLst>
              <a:gd name="adj" fmla="val 16667"/>
            </a:avLst>
          </a:prstGeom>
          <a:solidFill>
            <a:schemeClr val="bg1"/>
          </a:solidFill>
          <a:ln w="9525">
            <a:solidFill>
              <a:schemeClr val="tx1"/>
            </a:solidFill>
            <a:round/>
            <a:headEnd/>
            <a:tailEnd/>
          </a:ln>
        </p:spPr>
        <p:txBody>
          <a:bodyPr wrap="none" lIns="88356" tIns="44179" rIns="88356" bIns="44179" anchor="ctr"/>
          <a:lstStyle/>
          <a:p>
            <a:endParaRPr lang="en-US" dirty="0"/>
          </a:p>
        </p:txBody>
      </p:sp>
      <p:sp>
        <p:nvSpPr>
          <p:cNvPr id="54" name="Text Box 6"/>
          <p:cNvSpPr txBox="1">
            <a:spLocks noChangeArrowheads="1"/>
          </p:cNvSpPr>
          <p:nvPr/>
        </p:nvSpPr>
        <p:spPr bwMode="auto">
          <a:xfrm>
            <a:off x="16002001" y="9829800"/>
            <a:ext cx="14697071" cy="2772701"/>
          </a:xfrm>
          <a:prstGeom prst="rect">
            <a:avLst/>
          </a:prstGeom>
          <a:gradFill>
            <a:gsLst>
              <a:gs pos="0">
                <a:schemeClr val="accent1">
                  <a:alpha val="7000"/>
                </a:schemeClr>
              </a:gs>
              <a:gs pos="50000">
                <a:srgbClr val="CC0000">
                  <a:alpha val="0"/>
                </a:srgbClr>
              </a:gs>
              <a:gs pos="100000">
                <a:srgbClr val="009900">
                  <a:alpha val="0"/>
                </a:srgbClr>
              </a:gs>
            </a:gsLst>
            <a:lin ang="1800000" scaled="0"/>
          </a:gradFill>
          <a:ln w="9525">
            <a:noFill/>
            <a:miter lim="800000"/>
            <a:headEnd/>
            <a:tailEnd/>
          </a:ln>
        </p:spPr>
        <p:txBody>
          <a:bodyPr wrap="square" lIns="88059" tIns="44015" rIns="88059" bIns="44015">
            <a:spAutoFit/>
          </a:bodyPr>
          <a:lstStyle/>
          <a:p>
            <a:pPr algn="just">
              <a:lnSpc>
                <a:spcPct val="80000"/>
              </a:lnSpc>
              <a:defRPr/>
            </a:pPr>
            <a:r>
              <a:rPr lang="en-US" sz="5400" b="1" u="sng" dirty="0">
                <a:solidFill>
                  <a:srgbClr val="FF3300"/>
                </a:solidFill>
              </a:rPr>
              <a:t>Objectives of Work</a:t>
            </a:r>
            <a:r>
              <a:rPr lang="en-US" sz="5400" b="1" u="sng" dirty="0" smtClean="0">
                <a:solidFill>
                  <a:srgbClr val="FF3300"/>
                </a:solidFill>
              </a:rPr>
              <a:t>:</a:t>
            </a:r>
          </a:p>
          <a:p>
            <a:pPr algn="just">
              <a:lnSpc>
                <a:spcPct val="80000"/>
              </a:lnSpc>
              <a:defRPr/>
            </a:pPr>
            <a:endParaRPr lang="en-US" sz="2000" b="1" u="sng" dirty="0">
              <a:solidFill>
                <a:srgbClr val="FF3300"/>
              </a:solidFill>
            </a:endParaRPr>
          </a:p>
          <a:p>
            <a:pPr marL="571500" indent="-571500" algn="just">
              <a:lnSpc>
                <a:spcPct val="80000"/>
              </a:lnSpc>
              <a:buFont typeface="Wingdings" pitchFamily="2" charset="2"/>
              <a:buChar char="Ø"/>
              <a:defRPr/>
            </a:pPr>
            <a:r>
              <a:rPr lang="en-US" sz="3600" dirty="0"/>
              <a:t>Overcome: To Overcome the problem of Epilepsy.</a:t>
            </a:r>
          </a:p>
          <a:p>
            <a:pPr marL="571500" indent="-571500" algn="just">
              <a:lnSpc>
                <a:spcPct val="80000"/>
              </a:lnSpc>
              <a:buFont typeface="Wingdings" pitchFamily="2" charset="2"/>
              <a:buChar char="Ø"/>
              <a:defRPr/>
            </a:pPr>
            <a:r>
              <a:rPr lang="en-US" sz="3600" dirty="0"/>
              <a:t>Detection: </a:t>
            </a:r>
            <a:r>
              <a:rPr lang="en-US" sz="3600" dirty="0" smtClean="0"/>
              <a:t>To </a:t>
            </a:r>
            <a:r>
              <a:rPr lang="en-US" sz="3600" dirty="0"/>
              <a:t>detect the Seizure at earlier stage.</a:t>
            </a:r>
          </a:p>
          <a:p>
            <a:pPr marL="571500" indent="-571500" algn="just">
              <a:lnSpc>
                <a:spcPct val="80000"/>
              </a:lnSpc>
              <a:buFont typeface="Wingdings" pitchFamily="2" charset="2"/>
              <a:buChar char="Ø"/>
              <a:defRPr/>
            </a:pPr>
            <a:r>
              <a:rPr lang="en-US" sz="3600" dirty="0"/>
              <a:t>Awareness : Creating People Awareness about Health.</a:t>
            </a:r>
          </a:p>
          <a:p>
            <a:pPr algn="just">
              <a:lnSpc>
                <a:spcPct val="80000"/>
              </a:lnSpc>
              <a:defRPr/>
            </a:pPr>
            <a:endParaRPr lang="en-US" sz="3600" dirty="0">
              <a:solidFill>
                <a:srgbClr val="FF7C80"/>
              </a:solidFill>
            </a:endParaRPr>
          </a:p>
        </p:txBody>
      </p:sp>
      <p:sp>
        <p:nvSpPr>
          <p:cNvPr id="33" name="AutoShape 40">
            <a:extLst>
              <a:ext uri="{FF2B5EF4-FFF2-40B4-BE49-F238E27FC236}">
                <a16:creationId xmlns:a16="http://schemas.microsoft.com/office/drawing/2014/main" xmlns="" id="{A29887C3-8DB4-4A6A-855B-DFD7D7E2EF64}"/>
              </a:ext>
            </a:extLst>
          </p:cNvPr>
          <p:cNvSpPr>
            <a:spLocks noChangeArrowheads="1"/>
          </p:cNvSpPr>
          <p:nvPr/>
        </p:nvSpPr>
        <p:spPr bwMode="auto">
          <a:xfrm>
            <a:off x="15473362" y="13157201"/>
            <a:ext cx="15713075" cy="4902199"/>
          </a:xfrm>
          <a:prstGeom prst="roundRect">
            <a:avLst>
              <a:gd name="adj" fmla="val 16667"/>
            </a:avLst>
          </a:prstGeom>
          <a:solidFill>
            <a:schemeClr val="bg1"/>
          </a:solidFill>
          <a:ln w="9525">
            <a:solidFill>
              <a:schemeClr val="tx1"/>
            </a:solidFill>
            <a:round/>
            <a:headEnd/>
            <a:tailEnd/>
          </a:ln>
        </p:spPr>
        <p:txBody>
          <a:bodyPr wrap="none" lIns="88356" tIns="44179" rIns="88356" bIns="44179" anchor="ctr"/>
          <a:lstStyle/>
          <a:p>
            <a:endParaRPr lang="en-US" dirty="0"/>
          </a:p>
        </p:txBody>
      </p:sp>
      <p:sp>
        <p:nvSpPr>
          <p:cNvPr id="35" name="Text Box 6">
            <a:extLst>
              <a:ext uri="{FF2B5EF4-FFF2-40B4-BE49-F238E27FC236}">
                <a16:creationId xmlns:a16="http://schemas.microsoft.com/office/drawing/2014/main" xmlns="" id="{4231EA03-B707-444A-A76F-60D7DAF97FF9}"/>
              </a:ext>
            </a:extLst>
          </p:cNvPr>
          <p:cNvSpPr txBox="1">
            <a:spLocks noChangeArrowheads="1"/>
          </p:cNvSpPr>
          <p:nvPr/>
        </p:nvSpPr>
        <p:spPr bwMode="auto">
          <a:xfrm>
            <a:off x="16245680" y="13639800"/>
            <a:ext cx="14453393" cy="4545494"/>
          </a:xfrm>
          <a:prstGeom prst="rect">
            <a:avLst/>
          </a:prstGeom>
          <a:gradFill>
            <a:gsLst>
              <a:gs pos="0">
                <a:schemeClr val="accent1">
                  <a:alpha val="7000"/>
                </a:schemeClr>
              </a:gs>
              <a:gs pos="50000">
                <a:srgbClr val="CC0000">
                  <a:alpha val="0"/>
                </a:srgbClr>
              </a:gs>
              <a:gs pos="100000">
                <a:srgbClr val="009900">
                  <a:alpha val="0"/>
                </a:srgbClr>
              </a:gs>
            </a:gsLst>
            <a:lin ang="1800000" scaled="0"/>
          </a:gradFill>
          <a:ln w="9525">
            <a:noFill/>
            <a:miter lim="800000"/>
            <a:headEnd/>
            <a:tailEnd/>
          </a:ln>
        </p:spPr>
        <p:txBody>
          <a:bodyPr wrap="square" lIns="88059" tIns="44015" rIns="88059" bIns="44015">
            <a:spAutoFit/>
          </a:bodyPr>
          <a:lstStyle/>
          <a:p>
            <a:pPr algn="just">
              <a:lnSpc>
                <a:spcPct val="80000"/>
              </a:lnSpc>
              <a:defRPr/>
            </a:pPr>
            <a:r>
              <a:rPr lang="en-US" sz="5400" b="1" u="sng" dirty="0">
                <a:solidFill>
                  <a:srgbClr val="FF0000"/>
                </a:solidFill>
              </a:rPr>
              <a:t>Motivation of Work</a:t>
            </a:r>
            <a:r>
              <a:rPr lang="en-US" sz="5400" b="1" u="sng" dirty="0" smtClean="0">
                <a:solidFill>
                  <a:srgbClr val="FF0000"/>
                </a:solidFill>
              </a:rPr>
              <a:t>:</a:t>
            </a:r>
          </a:p>
          <a:p>
            <a:pPr algn="just">
              <a:lnSpc>
                <a:spcPct val="80000"/>
              </a:lnSpc>
              <a:defRPr/>
            </a:pPr>
            <a:endParaRPr lang="en-US" sz="2000" b="1" u="sng" dirty="0">
              <a:solidFill>
                <a:srgbClr val="FF0000"/>
              </a:solidFill>
            </a:endParaRPr>
          </a:p>
          <a:p>
            <a:pPr marL="571500" indent="-571500" algn="just">
              <a:lnSpc>
                <a:spcPct val="80000"/>
              </a:lnSpc>
              <a:buFont typeface="Wingdings" pitchFamily="2" charset="2"/>
              <a:buChar char="Ø"/>
              <a:defRPr/>
            </a:pPr>
            <a:r>
              <a:rPr lang="en-US" sz="3600" dirty="0"/>
              <a:t>Population: Seizures, aﬀects approximately 1 percent of the world population.</a:t>
            </a:r>
          </a:p>
          <a:p>
            <a:pPr marL="571500" indent="-571500" algn="just">
              <a:lnSpc>
                <a:spcPct val="80000"/>
              </a:lnSpc>
              <a:buFont typeface="Wingdings" pitchFamily="2" charset="2"/>
              <a:buChar char="Ø"/>
              <a:defRPr/>
            </a:pPr>
            <a:r>
              <a:rPr lang="en-US" sz="3600" dirty="0"/>
              <a:t>Control: 30 to 40 percent of patient, antiepileptic drugs cannot eﬀectively control seizures.</a:t>
            </a:r>
          </a:p>
          <a:p>
            <a:pPr marL="571500" indent="-571500" algn="just">
              <a:lnSpc>
                <a:spcPct val="80000"/>
              </a:lnSpc>
              <a:buFont typeface="Wingdings" pitchFamily="2" charset="2"/>
              <a:buChar char="Ø"/>
              <a:defRPr/>
            </a:pPr>
            <a:r>
              <a:rPr lang="en-US" sz="3600" dirty="0"/>
              <a:t>Depression:  Uncontrolled epilepsy can lead to depression.</a:t>
            </a:r>
          </a:p>
          <a:p>
            <a:pPr algn="just">
              <a:lnSpc>
                <a:spcPct val="80000"/>
              </a:lnSpc>
              <a:defRPr/>
            </a:pPr>
            <a:r>
              <a:rPr lang="en-US" sz="3600" dirty="0" smtClean="0"/>
              <a:t>     Cost</a:t>
            </a:r>
            <a:r>
              <a:rPr lang="en-US" sz="3600" dirty="0"/>
              <a:t>:  Uncontrolled epilepsy can lead to Higher cost.</a:t>
            </a:r>
          </a:p>
          <a:p>
            <a:pPr algn="just">
              <a:lnSpc>
                <a:spcPct val="80000"/>
              </a:lnSpc>
              <a:defRPr/>
            </a:pPr>
            <a:endParaRPr lang="en-US" sz="3600" dirty="0"/>
          </a:p>
          <a:p>
            <a:pPr algn="just">
              <a:lnSpc>
                <a:spcPct val="80000"/>
              </a:lnSpc>
              <a:defRPr/>
            </a:pPr>
            <a:endParaRPr lang="en-US" sz="3600" dirty="0"/>
          </a:p>
        </p:txBody>
      </p:sp>
      <p:graphicFrame>
        <p:nvGraphicFramePr>
          <p:cNvPr id="2" name="Table 1">
            <a:extLst>
              <a:ext uri="{FF2B5EF4-FFF2-40B4-BE49-F238E27FC236}">
                <a16:creationId xmlns:a16="http://schemas.microsoft.com/office/drawing/2014/main" xmlns="" id="{A9236600-6202-4BD9-A890-2061649A1F63}"/>
              </a:ext>
            </a:extLst>
          </p:cNvPr>
          <p:cNvGraphicFramePr>
            <a:graphicFrameLocks noGrp="1"/>
          </p:cNvGraphicFramePr>
          <p:nvPr>
            <p:extLst>
              <p:ext uri="{D42A27DB-BD31-4B8C-83A1-F6EECF244321}">
                <p14:modId xmlns:p14="http://schemas.microsoft.com/office/powerpoint/2010/main" val="987364869"/>
              </p:ext>
            </p:extLst>
          </p:nvPr>
        </p:nvGraphicFramePr>
        <p:xfrm>
          <a:off x="1091408" y="12285419"/>
          <a:ext cx="13470390" cy="10276346"/>
        </p:xfrm>
        <a:graphic>
          <a:graphicData uri="http://schemas.openxmlformats.org/drawingml/2006/table">
            <a:tbl>
              <a:tblPr firstRow="1" firstCol="1" bandRow="1">
                <a:tableStyleId>{5C22544A-7EE6-4342-B048-85BDC9FD1C3A}</a:tableStyleId>
              </a:tblPr>
              <a:tblGrid>
                <a:gridCol w="4489632">
                  <a:extLst>
                    <a:ext uri="{9D8B030D-6E8A-4147-A177-3AD203B41FA5}">
                      <a16:colId xmlns:a16="http://schemas.microsoft.com/office/drawing/2014/main" xmlns="" val="1304732974"/>
                    </a:ext>
                  </a:extLst>
                </a:gridCol>
                <a:gridCol w="4489632">
                  <a:extLst>
                    <a:ext uri="{9D8B030D-6E8A-4147-A177-3AD203B41FA5}">
                      <a16:colId xmlns:a16="http://schemas.microsoft.com/office/drawing/2014/main" xmlns="" val="2352420210"/>
                    </a:ext>
                  </a:extLst>
                </a:gridCol>
                <a:gridCol w="4491126">
                  <a:extLst>
                    <a:ext uri="{9D8B030D-6E8A-4147-A177-3AD203B41FA5}">
                      <a16:colId xmlns:a16="http://schemas.microsoft.com/office/drawing/2014/main" xmlns="" val="1312721356"/>
                    </a:ext>
                  </a:extLst>
                </a:gridCol>
              </a:tblGrid>
              <a:tr h="253995">
                <a:tc>
                  <a:txBody>
                    <a:bodyPr/>
                    <a:lstStyle/>
                    <a:p>
                      <a:pPr algn="l">
                        <a:lnSpc>
                          <a:spcPct val="107000"/>
                        </a:lnSpc>
                        <a:spcAft>
                          <a:spcPts val="0"/>
                        </a:spcAft>
                      </a:pPr>
                      <a:r>
                        <a:rPr lang="en-IN" sz="2000" dirty="0">
                          <a:effectLst/>
                        </a:rPr>
                        <a:t>Name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2000" dirty="0">
                          <a:effectLst/>
                        </a:rPr>
                        <a:t>System Details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2000">
                          <a:effectLst/>
                        </a:rPr>
                        <a:t>Characteristics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96498282"/>
                  </a:ext>
                </a:extLst>
              </a:tr>
              <a:tr h="2656933">
                <a:tc>
                  <a:txBody>
                    <a:bodyPr/>
                    <a:lstStyle/>
                    <a:p>
                      <a:pPr algn="l">
                        <a:lnSpc>
                          <a:spcPct val="107000"/>
                        </a:lnSpc>
                        <a:spcAft>
                          <a:spcPts val="0"/>
                        </a:spcAft>
                      </a:pPr>
                      <a:r>
                        <a:rPr lang="en-IN" sz="2000" dirty="0">
                          <a:effectLst/>
                        </a:rPr>
                        <a:t>L. S. </a:t>
                      </a:r>
                      <a:r>
                        <a:rPr lang="en-IN" sz="2000" dirty="0" err="1">
                          <a:effectLst/>
                        </a:rPr>
                        <a:t>Vidyaratne</a:t>
                      </a:r>
                      <a:r>
                        <a:rPr lang="en-IN" sz="2000" dirty="0">
                          <a:effectLst/>
                        </a:rPr>
                        <a:t> and K.M. </a:t>
                      </a:r>
                      <a:r>
                        <a:rPr lang="en-IN" sz="2000" dirty="0" err="1">
                          <a:effectLst/>
                        </a:rPr>
                        <a:t>Iftekharuddin</a:t>
                      </a:r>
                      <a:r>
                        <a:rPr lang="en-IN" sz="2000" dirty="0">
                          <a:effectLst/>
                        </a:rPr>
                        <a:t>, “Real-Time Epileptic Seizure Detection Using EEG” [8]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2000" dirty="0">
                          <a:effectLst/>
                        </a:rPr>
                        <a:t>This paper proposes a novel algorithm for epileptic seizure detection with scalp EEG that utilizes a wavelet decomposition method, known as HWPT, and FD estimation. The procedure of feature extraction and the formation of feature vector are designed such that spectral, fractal, spatial, and temporal information of seizure EEG are captured in the feature vectors.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2000" dirty="0">
                          <a:effectLst/>
                        </a:rPr>
                        <a:t>The proposed algorithm a sensitivity of 96% with a median false positive rate of 0.1 h-1and an average detection delay of 1.89 s for the long term EEG Dataset A. Analysis of short-term scalp and intracranial EEG in Dataset B yields a 99.8% seizure detection accuracy.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1546267"/>
                  </a:ext>
                </a:extLst>
              </a:tr>
              <a:tr h="1321967">
                <a:tc>
                  <a:txBody>
                    <a:bodyPr/>
                    <a:lstStyle/>
                    <a:p>
                      <a:pPr algn="l">
                        <a:lnSpc>
                          <a:spcPct val="107000"/>
                        </a:lnSpc>
                        <a:spcAft>
                          <a:spcPts val="0"/>
                        </a:spcAft>
                      </a:pPr>
                      <a:r>
                        <a:rPr lang="en-IN" sz="2000">
                          <a:effectLst/>
                        </a:rPr>
                        <a:t>M. A. Sayeed, S. P. Mohanty, E. Kougianos, and H. Zaveri, “ An Energy Eﬃcient Epileptic Seizure Detector” [6]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2000" dirty="0">
                          <a:effectLst/>
                        </a:rPr>
                        <a:t>The proposed approach detects seizure onset based on the number of hypersynchronous pulses. The signal detection circuit provides the data for the hypersynchronous pulses.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2000" dirty="0">
                          <a:effectLst/>
                        </a:rPr>
                        <a:t>The proposed implantable seizure onset detector monitors the brain activity in the seizure onset area.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88946713"/>
                  </a:ext>
                </a:extLst>
              </a:tr>
              <a:tr h="2389940">
                <a:tc>
                  <a:txBody>
                    <a:bodyPr/>
                    <a:lstStyle/>
                    <a:p>
                      <a:pPr algn="l">
                        <a:lnSpc>
                          <a:spcPct val="107000"/>
                        </a:lnSpc>
                        <a:spcAft>
                          <a:spcPts val="0"/>
                        </a:spcAft>
                      </a:pPr>
                      <a:r>
                        <a:rPr lang="en-IN" sz="2000">
                          <a:effectLst/>
                        </a:rPr>
                        <a:t>M. A. Sayeed, S. P. Mohanty, E.     Kougianos, V. P. Yanambakha, and H. Zaveri, “ A Robust and Fast Seizure Detection in IoT Edge ” [7]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2000" dirty="0">
                          <a:effectLst/>
                        </a:rPr>
                        <a:t>The proposed seizure detection method utilizes the DWT, statistical features, and a naive Bayes classiﬁer. DWT provides time frequency (TF) localization of the EEG signal. The statistical features show considerable potential to distinguish seizure and non-seizure </a:t>
                      </a:r>
                      <a:r>
                        <a:rPr lang="en-IN" sz="2000" dirty="0" err="1">
                          <a:effectLst/>
                        </a:rPr>
                        <a:t>behavior</a:t>
                      </a:r>
                      <a:r>
                        <a:rPr lang="en-IN" sz="2000" dirty="0">
                          <a:effectLst/>
                        </a:rPr>
                        <a:t> and the use of the naive Bayes classiﬁer leads to an improved classiﬁcation accuracy.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2000" dirty="0">
                          <a:effectLst/>
                        </a:rPr>
                        <a:t>In this smart seizure detection system in the edge- IoT framework which utilizes statistical feature extraction and naive Bayes classiﬁcation. The prototype of the system was implemented using Simulink R and </a:t>
                      </a:r>
                      <a:r>
                        <a:rPr lang="en-IN" sz="2000" dirty="0" err="1">
                          <a:effectLst/>
                        </a:rPr>
                        <a:t>ThingSpeak</a:t>
                      </a:r>
                      <a:r>
                        <a:rPr lang="en-IN"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43024636"/>
                  </a:ext>
                </a:extLst>
              </a:tr>
              <a:tr h="2122946">
                <a:tc>
                  <a:txBody>
                    <a:bodyPr/>
                    <a:lstStyle/>
                    <a:p>
                      <a:pPr algn="l">
                        <a:lnSpc>
                          <a:spcPct val="107000"/>
                        </a:lnSpc>
                        <a:spcAft>
                          <a:spcPts val="0"/>
                        </a:spcAft>
                      </a:pPr>
                      <a:r>
                        <a:rPr lang="en-IN" sz="2000" dirty="0">
                          <a:effectLst/>
                        </a:rPr>
                        <a:t>Md Abu Sayeed, Student Member, IEEE, </a:t>
                      </a:r>
                      <a:r>
                        <a:rPr lang="en-IN" sz="2000" dirty="0" err="1">
                          <a:effectLst/>
                        </a:rPr>
                        <a:t>Saraju</a:t>
                      </a:r>
                      <a:r>
                        <a:rPr lang="en-IN" sz="2000" dirty="0">
                          <a:effectLst/>
                        </a:rPr>
                        <a:t> P. Mohanty, Senior Member, </a:t>
                      </a:r>
                      <a:r>
                        <a:rPr lang="en-IN" sz="2000" dirty="0" err="1">
                          <a:effectLst/>
                        </a:rPr>
                        <a:t>IEEE,Elias</a:t>
                      </a:r>
                      <a:r>
                        <a:rPr lang="en-IN" sz="2000" dirty="0">
                          <a:effectLst/>
                        </a:rPr>
                        <a:t> </a:t>
                      </a:r>
                      <a:r>
                        <a:rPr lang="en-IN" sz="2000" dirty="0" err="1">
                          <a:effectLst/>
                        </a:rPr>
                        <a:t>Kougianos</a:t>
                      </a:r>
                      <a:r>
                        <a:rPr lang="en-IN" sz="2000" dirty="0">
                          <a:effectLst/>
                        </a:rPr>
                        <a:t>, Senior Member, IEEE, </a:t>
                      </a:r>
                      <a:r>
                        <a:rPr lang="en-IN" sz="2000" dirty="0" err="1">
                          <a:effectLst/>
                        </a:rPr>
                        <a:t>Hitten</a:t>
                      </a:r>
                      <a:r>
                        <a:rPr lang="en-IN" sz="2000" dirty="0">
                          <a:effectLst/>
                        </a:rPr>
                        <a:t> P. Zaveri ”</a:t>
                      </a:r>
                      <a:r>
                        <a:rPr lang="en-IN" sz="2000" dirty="0" err="1">
                          <a:effectLst/>
                        </a:rPr>
                        <a:t>eSeiz</a:t>
                      </a:r>
                      <a:r>
                        <a:rPr lang="en-IN" sz="2000" dirty="0">
                          <a:effectLst/>
                        </a:rPr>
                        <a:t>: An Edge-Device for Accurate Seizure Detection for Smart Healthcare ”[1]</a:t>
                      </a:r>
                    </a:p>
                  </a:txBody>
                  <a:tcPr marL="68580" marR="68580" marT="0" marB="0"/>
                </a:tc>
                <a:tc>
                  <a:txBody>
                    <a:bodyPr/>
                    <a:lstStyle/>
                    <a:p>
                      <a:pPr algn="l">
                        <a:lnSpc>
                          <a:spcPct val="107000"/>
                        </a:lnSpc>
                        <a:spcAft>
                          <a:spcPts val="0"/>
                        </a:spcAft>
                      </a:pPr>
                      <a:r>
                        <a:rPr lang="en-US" sz="2000" dirty="0">
                          <a:effectLst/>
                        </a:rPr>
                        <a:t>Support vector machine algorithm is used for classiﬁcation.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a:effectLst/>
                        </a:rPr>
                        <a:t>It gives more accurate </a:t>
                      </a:r>
                      <a:r>
                        <a:rPr lang="en-US" sz="2000" dirty="0" err="1">
                          <a:effectLst/>
                        </a:rPr>
                        <a:t>results.It</a:t>
                      </a:r>
                      <a:r>
                        <a:rPr lang="en-US" sz="2000" dirty="0">
                          <a:effectLst/>
                        </a:rPr>
                        <a:t> requires more time for computation but it is more accurate.</a:t>
                      </a:r>
                    </a:p>
                  </a:txBody>
                  <a:tcPr marL="68580" marR="68580" marT="0" marB="0"/>
                </a:tc>
                <a:extLst>
                  <a:ext uri="{0D108BD9-81ED-4DB2-BD59-A6C34878D82A}">
                    <a16:rowId xmlns:a16="http://schemas.microsoft.com/office/drawing/2014/main" xmlns="" val="419868422"/>
                  </a:ext>
                </a:extLst>
              </a:tr>
            </a:tbl>
          </a:graphicData>
        </a:graphic>
      </p:graphicFrame>
      <p:sp>
        <p:nvSpPr>
          <p:cNvPr id="3" name="Rectangle 1">
            <a:extLst>
              <a:ext uri="{FF2B5EF4-FFF2-40B4-BE49-F238E27FC236}">
                <a16:creationId xmlns:a16="http://schemas.microsoft.com/office/drawing/2014/main" xmlns="" id="{CF3C5253-F8E1-43FA-95B2-7483597263BE}"/>
              </a:ext>
            </a:extLst>
          </p:cNvPr>
          <p:cNvSpPr>
            <a:spLocks noChangeArrowheads="1"/>
          </p:cNvSpPr>
          <p:nvPr/>
        </p:nvSpPr>
        <p:spPr bwMode="auto">
          <a:xfrm>
            <a:off x="1305243" y="12703034"/>
            <a:ext cx="66822904" cy="85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38" name="Text Box 34">
            <a:extLst>
              <a:ext uri="{FF2B5EF4-FFF2-40B4-BE49-F238E27FC236}">
                <a16:creationId xmlns:a16="http://schemas.microsoft.com/office/drawing/2014/main" xmlns="" id="{AF2EB134-CDA9-4F6B-A8CE-1E42B87DA5E8}"/>
              </a:ext>
            </a:extLst>
          </p:cNvPr>
          <p:cNvSpPr txBox="1">
            <a:spLocks noChangeArrowheads="1"/>
          </p:cNvSpPr>
          <p:nvPr/>
        </p:nvSpPr>
        <p:spPr bwMode="auto">
          <a:xfrm>
            <a:off x="16225044" y="18745200"/>
            <a:ext cx="16643238" cy="2920434"/>
          </a:xfrm>
          <a:prstGeom prst="rect">
            <a:avLst/>
          </a:prstGeom>
          <a:noFill/>
          <a:ln w="9525">
            <a:noFill/>
            <a:miter lim="800000"/>
            <a:headEnd/>
            <a:tailEnd/>
          </a:ln>
        </p:spPr>
        <p:txBody>
          <a:bodyPr wrap="square" lIns="88059" tIns="44015" rIns="88059" bIns="44015">
            <a:spAutoFit/>
          </a:bodyPr>
          <a:lstStyle/>
          <a:p>
            <a:pPr algn="just" defTabSz="3760788"/>
            <a:r>
              <a:rPr lang="en-US" sz="5400" b="1" u="sng" dirty="0" err="1" smtClean="0">
                <a:solidFill>
                  <a:srgbClr val="FF3300"/>
                </a:solidFill>
              </a:rPr>
              <a:t>Algorithams</a:t>
            </a:r>
            <a:r>
              <a:rPr lang="en-US" sz="5400" b="1" u="sng" dirty="0" smtClean="0">
                <a:solidFill>
                  <a:srgbClr val="FF3300"/>
                </a:solidFill>
              </a:rPr>
              <a:t>:</a:t>
            </a:r>
            <a:endParaRPr lang="en-US" sz="5400" b="1" u="sng" dirty="0">
              <a:solidFill>
                <a:srgbClr val="FF3300"/>
              </a:solidFill>
            </a:endParaRPr>
          </a:p>
          <a:p>
            <a:pPr algn="just" defTabSz="3760788"/>
            <a:r>
              <a:rPr lang="en-US" sz="5400" b="1" dirty="0">
                <a:solidFill>
                  <a:srgbClr val="FF3300"/>
                </a:solidFill>
              </a:rPr>
              <a:t> </a:t>
            </a:r>
            <a:r>
              <a:rPr lang="en-US" sz="5400" b="1" dirty="0" smtClean="0">
                <a:solidFill>
                  <a:srgbClr val="FF3300"/>
                </a:solidFill>
              </a:rPr>
              <a:t>                     </a:t>
            </a:r>
            <a:r>
              <a:rPr lang="en-US" sz="3600" dirty="0" smtClean="0"/>
              <a:t>Support </a:t>
            </a:r>
            <a:r>
              <a:rPr lang="en-US" sz="3600" dirty="0"/>
              <a:t>Vector Machine.</a:t>
            </a:r>
          </a:p>
          <a:p>
            <a:pPr algn="just" defTabSz="3760788"/>
            <a:r>
              <a:rPr lang="en-US" sz="3600" dirty="0">
                <a:solidFill>
                  <a:srgbClr val="FF3300"/>
                </a:solidFill>
              </a:rPr>
              <a:t> </a:t>
            </a:r>
            <a:r>
              <a:rPr lang="en-US" sz="3600" dirty="0" smtClean="0">
                <a:solidFill>
                  <a:srgbClr val="FF3300"/>
                </a:solidFill>
              </a:rPr>
              <a:t>                                 </a:t>
            </a:r>
            <a:r>
              <a:rPr lang="en-US" sz="3600" dirty="0" smtClean="0"/>
              <a:t>Iterative </a:t>
            </a:r>
            <a:r>
              <a:rPr lang="en-US" sz="3600" dirty="0" err="1"/>
              <a:t>Dichotomiser</a:t>
            </a:r>
            <a:r>
              <a:rPr lang="en-US" sz="3600" dirty="0"/>
              <a:t> 3.</a:t>
            </a:r>
          </a:p>
          <a:p>
            <a:pPr algn="just" defTabSz="3760788"/>
            <a:r>
              <a:rPr lang="en-US" sz="4000" b="1" u="sng" dirty="0" smtClean="0"/>
              <a:t> </a:t>
            </a:r>
            <a:endParaRPr lang="en-US" sz="4000" b="1" u="sng" dirty="0"/>
          </a:p>
        </p:txBody>
      </p:sp>
      <p:sp>
        <p:nvSpPr>
          <p:cNvPr id="39" name="Text Box 34">
            <a:extLst>
              <a:ext uri="{FF2B5EF4-FFF2-40B4-BE49-F238E27FC236}">
                <a16:creationId xmlns:a16="http://schemas.microsoft.com/office/drawing/2014/main" xmlns="" id="{956A34A3-1E44-4D7B-9F74-A3EAAA5E0926}"/>
              </a:ext>
            </a:extLst>
          </p:cNvPr>
          <p:cNvSpPr txBox="1">
            <a:spLocks noChangeArrowheads="1"/>
          </p:cNvSpPr>
          <p:nvPr/>
        </p:nvSpPr>
        <p:spPr bwMode="auto">
          <a:xfrm>
            <a:off x="1304925" y="24056941"/>
            <a:ext cx="16140112" cy="1550828"/>
          </a:xfrm>
          <a:prstGeom prst="rect">
            <a:avLst/>
          </a:prstGeom>
          <a:noFill/>
          <a:ln w="9525">
            <a:noFill/>
            <a:miter lim="800000"/>
            <a:headEnd/>
            <a:tailEnd/>
          </a:ln>
        </p:spPr>
        <p:txBody>
          <a:bodyPr lIns="88059" tIns="44015" rIns="88059" bIns="44015">
            <a:spAutoFit/>
          </a:bodyPr>
          <a:lstStyle/>
          <a:p>
            <a:pPr algn="just" defTabSz="3760788"/>
            <a:endParaRPr lang="en-US" sz="4100" b="1" u="sng" dirty="0">
              <a:solidFill>
                <a:srgbClr val="FF3300"/>
              </a:solidFill>
            </a:endParaRPr>
          </a:p>
          <a:p>
            <a:pPr algn="just" defTabSz="3760788"/>
            <a:r>
              <a:rPr lang="en-US" sz="5400" b="1" u="sng" dirty="0">
                <a:solidFill>
                  <a:srgbClr val="FF3300"/>
                </a:solidFill>
              </a:rPr>
              <a:t>Architecture: </a:t>
            </a:r>
            <a:endParaRPr lang="en-US" sz="5400" u="sng" dirty="0">
              <a:cs typeface="Times New Roman" pitchFamily="18" charset="0"/>
            </a:endParaRPr>
          </a:p>
        </p:txBody>
      </p:sp>
      <p:sp>
        <p:nvSpPr>
          <p:cNvPr id="42" name="Text Box 34">
            <a:extLst>
              <a:ext uri="{FF2B5EF4-FFF2-40B4-BE49-F238E27FC236}">
                <a16:creationId xmlns:a16="http://schemas.microsoft.com/office/drawing/2014/main" xmlns="" id="{4507DC5E-27B6-47CD-9BAF-34C535E2F7DA}"/>
              </a:ext>
            </a:extLst>
          </p:cNvPr>
          <p:cNvSpPr txBox="1">
            <a:spLocks noChangeArrowheads="1"/>
          </p:cNvSpPr>
          <p:nvPr/>
        </p:nvSpPr>
        <p:spPr bwMode="auto">
          <a:xfrm>
            <a:off x="17445038" y="23469600"/>
            <a:ext cx="13254036" cy="6459865"/>
          </a:xfrm>
          <a:prstGeom prst="rect">
            <a:avLst/>
          </a:prstGeom>
          <a:noFill/>
          <a:ln w="9525">
            <a:noFill/>
            <a:miter lim="800000"/>
            <a:headEnd/>
            <a:tailEnd/>
          </a:ln>
        </p:spPr>
        <p:txBody>
          <a:bodyPr wrap="square" lIns="88059" tIns="44015" rIns="88059" bIns="44015">
            <a:spAutoFit/>
          </a:bodyPr>
          <a:lstStyle/>
          <a:p>
            <a:pPr algn="just" defTabSz="3760788"/>
            <a:r>
              <a:rPr lang="en-US" sz="5400" b="1" u="sng" dirty="0">
                <a:solidFill>
                  <a:srgbClr val="FF0000"/>
                </a:solidFill>
              </a:rPr>
              <a:t>Conclusions:</a:t>
            </a:r>
          </a:p>
          <a:p>
            <a:pPr algn="just" defTabSz="3760788"/>
            <a:r>
              <a:rPr lang="en-US" sz="3600" b="1" dirty="0"/>
              <a:t>      </a:t>
            </a:r>
            <a:r>
              <a:rPr lang="en-US" sz="3600" dirty="0"/>
              <a:t>We have proposed an epilepsy seizure detection software, which predict seizure at earlier stage. This system take input which are the signals or parameters of </a:t>
            </a:r>
            <a:r>
              <a:rPr lang="en-US" sz="3600" dirty="0" smtClean="0"/>
              <a:t>patients, and </a:t>
            </a:r>
            <a:r>
              <a:rPr lang="en-US" sz="3600" dirty="0"/>
              <a:t>then Predict whether Epilepsy is detected or not.</a:t>
            </a:r>
          </a:p>
          <a:p>
            <a:pPr algn="just" defTabSz="3760788"/>
            <a:r>
              <a:rPr lang="en-US" sz="3600" dirty="0"/>
              <a:t>       This system uses Support vector machine </a:t>
            </a:r>
            <a:r>
              <a:rPr lang="en-US" sz="3600" dirty="0" smtClean="0"/>
              <a:t>algorithm </a:t>
            </a:r>
            <a:r>
              <a:rPr lang="en-US" sz="3600" dirty="0"/>
              <a:t>for classiﬁcation. We are going to use Support vector machine and ID3 algorithms for classiﬁcation. We can compare them </a:t>
            </a:r>
            <a:endParaRPr lang="en-US" sz="3600" dirty="0" smtClean="0"/>
          </a:p>
          <a:p>
            <a:pPr algn="just" defTabSz="3760788"/>
            <a:r>
              <a:rPr lang="en-US" sz="3600" dirty="0" smtClean="0"/>
              <a:t>and </a:t>
            </a:r>
            <a:r>
              <a:rPr lang="en-US" sz="3600" dirty="0"/>
              <a:t>determine which algorithm gives better result.</a:t>
            </a:r>
          </a:p>
          <a:p>
            <a:pPr algn="just" defTabSz="3760788"/>
            <a:r>
              <a:rPr lang="en-US" sz="3600" dirty="0"/>
              <a:t> </a:t>
            </a:r>
            <a:endParaRPr lang="en-US" sz="3600" dirty="0">
              <a:cs typeface="Times New Roman" pitchFamily="18" charset="0"/>
            </a:endParaRPr>
          </a:p>
          <a:p>
            <a:pPr algn="just" defTabSz="3760788"/>
            <a:endParaRPr lang="en-US" sz="3600" dirty="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2633" y="25617983"/>
            <a:ext cx="13808867" cy="562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892550" rtl="0" eaLnBrk="1" fontAlgn="base" latinLnBrk="0" hangingPunct="1">
          <a:lnSpc>
            <a:spcPct val="100000"/>
          </a:lnSpc>
          <a:spcBef>
            <a:spcPct val="0"/>
          </a:spcBef>
          <a:spcAft>
            <a:spcPct val="0"/>
          </a:spcAft>
          <a:buClrTx/>
          <a:buSzTx/>
          <a:buFontTx/>
          <a:buNone/>
          <a:tabLst/>
          <a:defRPr kumimoji="0" lang="en-US" sz="10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892550" rtl="0" eaLnBrk="1" fontAlgn="base" latinLnBrk="0" hangingPunct="1">
          <a:lnSpc>
            <a:spcPct val="100000"/>
          </a:lnSpc>
          <a:spcBef>
            <a:spcPct val="0"/>
          </a:spcBef>
          <a:spcAft>
            <a:spcPct val="0"/>
          </a:spcAft>
          <a:buClrTx/>
          <a:buSzTx/>
          <a:buFontTx/>
          <a:buNone/>
          <a:tabLst/>
          <a:defRPr kumimoji="0" lang="en-US" sz="10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2515</TotalTime>
  <Words>811</Words>
  <Application>Microsoft Office PowerPoint</Application>
  <PresentationFormat>Custom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Honey</dc:creator>
  <cp:lastModifiedBy>Harshada</cp:lastModifiedBy>
  <cp:revision>239</cp:revision>
  <dcterms:created xsi:type="dcterms:W3CDTF">1601-01-01T00:00:00Z</dcterms:created>
  <dcterms:modified xsi:type="dcterms:W3CDTF">2020-01-04T14:40:01Z</dcterms:modified>
</cp:coreProperties>
</file>