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3"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9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C7DB648A-677E-4D3C-9689-9B5875103973}" type="datetimeFigureOut">
              <a:rPr lang="en-US" smtClean="0"/>
              <a:t>28-Jan-21</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BD16ADBE-E476-42EF-8437-718176DC656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DB648A-677E-4D3C-9689-9B5875103973}" type="datetimeFigureOut">
              <a:rPr lang="en-US" smtClean="0"/>
              <a:t>28-Jan-21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6ADBE-E476-42EF-8437-718176DC656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DB648A-677E-4D3C-9689-9B5875103973}" type="datetimeFigureOut">
              <a:rPr lang="en-US" smtClean="0"/>
              <a:t>28-Jan-21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6ADBE-E476-42EF-8437-718176DC656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C7DB648A-677E-4D3C-9689-9B5875103973}" type="datetimeFigureOut">
              <a:rPr lang="en-US" smtClean="0"/>
              <a:t>28-Jan-21</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BD16ADBE-E476-42EF-8437-718176DC656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C7DB648A-677E-4D3C-9689-9B5875103973}" type="datetimeFigureOut">
              <a:rPr lang="en-US" smtClean="0"/>
              <a:t>28-Jan-21</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BD16ADBE-E476-42EF-8437-718176DC6564}" type="slidenum">
              <a:rPr lang="en-US" smtClean="0"/>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C7DB648A-677E-4D3C-9689-9B5875103973}" type="datetimeFigureOut">
              <a:rPr lang="en-US" smtClean="0"/>
              <a:t>28-Jan-21</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BD16ADBE-E476-42EF-8437-718176DC656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C7DB648A-677E-4D3C-9689-9B5875103973}" type="datetimeFigureOut">
              <a:rPr lang="en-US" smtClean="0"/>
              <a:t>28-Jan-21</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BD16ADBE-E476-42EF-8437-718176DC656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7DB648A-677E-4D3C-9689-9B5875103973}" type="datetimeFigureOut">
              <a:rPr lang="en-US" smtClean="0"/>
              <a:t>28-Jan-21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16ADBE-E476-42EF-8437-718176DC656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C7DB648A-677E-4D3C-9689-9B5875103973}" type="datetimeFigureOut">
              <a:rPr lang="en-US" smtClean="0"/>
              <a:t>28-Jan-21</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BD16ADBE-E476-42EF-8437-718176DC656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C7DB648A-677E-4D3C-9689-9B5875103973}" type="datetimeFigureOut">
              <a:rPr lang="en-US" smtClean="0"/>
              <a:t>28-Jan-21</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BD16ADBE-E476-42EF-8437-718176DC656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C7DB648A-677E-4D3C-9689-9B5875103973}" type="datetimeFigureOut">
              <a:rPr lang="en-US" smtClean="0"/>
              <a:t>28-Jan-21</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BD16ADBE-E476-42EF-8437-718176DC656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C7DB648A-677E-4D3C-9689-9B5875103973}" type="datetimeFigureOut">
              <a:rPr lang="en-US" smtClean="0"/>
              <a:t>28-Jan-21</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BD16ADBE-E476-42EF-8437-718176DC656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Healthcare</a:t>
            </a:r>
            <a:endParaRPr lang="en-US" dirty="0"/>
          </a:p>
        </p:txBody>
      </p:sp>
      <p:sp>
        <p:nvSpPr>
          <p:cNvPr id="3" name="Content Placeholder 2"/>
          <p:cNvSpPr>
            <a:spLocks noGrp="1"/>
          </p:cNvSpPr>
          <p:nvPr>
            <p:ph idx="1"/>
          </p:nvPr>
        </p:nvSpPr>
        <p:spPr/>
        <p:txBody>
          <a:bodyPr/>
          <a:lstStyle/>
          <a:p>
            <a:r>
              <a:rPr lang="en-US" dirty="0"/>
              <a:t>A nationwide survey of hospital costs conducted by the US Agency for Healthcare consists of hospital records of inpatient samples. The given data is restricted to the city of Wisconsin and relates to patients in the age group 0-17 years. The agency wants to analyze the data to research on healthcare costs and their utilization.</a:t>
            </a:r>
            <a:endParaRPr lang="en-US" dirty="0"/>
          </a:p>
        </p:txBody>
      </p:sp>
    </p:spTree>
    <p:extLst>
      <p:ext uri="{BB962C8B-B14F-4D97-AF65-F5344CB8AC3E}">
        <p14:creationId xmlns:p14="http://schemas.microsoft.com/office/powerpoint/2010/main" val="850489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04106"/>
          </a:xfrm>
        </p:spPr>
        <p:txBody>
          <a:bodyPr/>
          <a:lstStyle/>
          <a:p>
            <a:r>
              <a:rPr lang="en-US" dirty="0" smtClean="0"/>
              <a:t>Objectives</a:t>
            </a:r>
            <a:endParaRPr lang="en-US" dirty="0"/>
          </a:p>
        </p:txBody>
      </p:sp>
      <p:sp>
        <p:nvSpPr>
          <p:cNvPr id="3" name="Content Placeholder 2"/>
          <p:cNvSpPr>
            <a:spLocks noGrp="1"/>
          </p:cNvSpPr>
          <p:nvPr>
            <p:ph idx="1"/>
          </p:nvPr>
        </p:nvSpPr>
        <p:spPr>
          <a:xfrm>
            <a:off x="228600" y="1219200"/>
            <a:ext cx="8763000" cy="5562600"/>
          </a:xfrm>
        </p:spPr>
        <p:txBody>
          <a:bodyPr>
            <a:normAutofit fontScale="77500" lnSpcReduction="20000"/>
          </a:bodyPr>
          <a:lstStyle/>
          <a:p>
            <a:r>
              <a:rPr lang="en-US" dirty="0"/>
              <a:t>1. To record the patient statistics, the agency wants to find the age category of people who frequently visit the hospital and has the maximum expenditure.</a:t>
            </a:r>
          </a:p>
          <a:p>
            <a:r>
              <a:rPr lang="en-US" dirty="0"/>
              <a:t>2. In order of severity of the diagnosis and treatments and to find out the expensive treatments, the agency wants to find the diagnosis-related group that has maximum hospitalization and expenditure.</a:t>
            </a:r>
          </a:p>
          <a:p>
            <a:r>
              <a:rPr lang="en-US" dirty="0"/>
              <a:t>3. To make sure that there is no malpractice, the agency needs to analyze if the race of the patient is related to the hospitalization costs.</a:t>
            </a:r>
          </a:p>
          <a:p>
            <a:r>
              <a:rPr lang="en-US" dirty="0"/>
              <a:t>4. To properly utilize the costs, the agency has to analyze the severity of the hospital costs by age and gender for the proper allocation of resources.</a:t>
            </a:r>
          </a:p>
          <a:p>
            <a:r>
              <a:rPr lang="en-US" dirty="0"/>
              <a:t>5. Since the length of stay is the crucial factor for inpatients, the agency wants to find if the length of stay can be predicted from age, gender, and race.</a:t>
            </a:r>
          </a:p>
          <a:p>
            <a:r>
              <a:rPr lang="en-US" dirty="0"/>
              <a:t>6. To perform a complete analysis, the agency wants to find the variable that mainly affects hospital costs.</a:t>
            </a:r>
          </a:p>
          <a:p>
            <a:endParaRPr lang="en-US" dirty="0"/>
          </a:p>
        </p:txBody>
      </p:sp>
    </p:spTree>
    <p:extLst>
      <p:ext uri="{BB962C8B-B14F-4D97-AF65-F5344CB8AC3E}">
        <p14:creationId xmlns:p14="http://schemas.microsoft.com/office/powerpoint/2010/main" val="3284548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875506"/>
          </a:xfrm>
        </p:spPr>
        <p:txBody>
          <a:bodyPr/>
          <a:lstStyle/>
          <a:p>
            <a:r>
              <a:rPr lang="en-US" dirty="0" smtClean="0"/>
              <a:t>Dataset</a:t>
            </a:r>
            <a:endParaRPr lang="en-US" dirty="0"/>
          </a:p>
        </p:txBody>
      </p:sp>
      <p:sp>
        <p:nvSpPr>
          <p:cNvPr id="3" name="Content Placeholder 2"/>
          <p:cNvSpPr>
            <a:spLocks noGrp="1"/>
          </p:cNvSpPr>
          <p:nvPr>
            <p:ph idx="1"/>
          </p:nvPr>
        </p:nvSpPr>
        <p:spPr>
          <a:xfrm>
            <a:off x="76200" y="1066800"/>
            <a:ext cx="8991600" cy="5715000"/>
          </a:xfrm>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066800"/>
            <a:ext cx="89916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1055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04106"/>
          </a:xfrm>
        </p:spPr>
        <p:txBody>
          <a:bodyPr/>
          <a:lstStyle/>
          <a:p>
            <a:r>
              <a:rPr lang="en-US" dirty="0" smtClean="0"/>
              <a:t>Frequency of Age</a:t>
            </a:r>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229599"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8964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67494"/>
            <a:ext cx="8763000" cy="875506"/>
          </a:xfrm>
        </p:spPr>
        <p:txBody>
          <a:bodyPr/>
          <a:lstStyle/>
          <a:p>
            <a:r>
              <a:rPr lang="en-US" dirty="0" smtClean="0"/>
              <a:t>Linear Regression</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219200"/>
            <a:ext cx="8610600" cy="5486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9288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51706"/>
          </a:xfrm>
        </p:spPr>
        <p:txBody>
          <a:bodyPr/>
          <a:lstStyle/>
          <a:p>
            <a:r>
              <a:rPr lang="en-US" dirty="0" smtClean="0"/>
              <a:t>Age affects </a:t>
            </a:r>
            <a:r>
              <a:rPr lang="en-US" dirty="0" err="1" smtClean="0"/>
              <a:t>Totalcharge</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219200"/>
            <a:ext cx="8305800" cy="5486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1952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99306"/>
          </a:xfrm>
        </p:spPr>
        <p:txBody>
          <a:bodyPr/>
          <a:lstStyle/>
          <a:p>
            <a:r>
              <a:rPr lang="en-US" dirty="0" err="1" smtClean="0"/>
              <a:t>Aprdrg</a:t>
            </a:r>
            <a:r>
              <a:rPr lang="en-US" dirty="0" smtClean="0"/>
              <a:t> affects </a:t>
            </a:r>
            <a:r>
              <a:rPr lang="en-US" dirty="0" err="1" smtClean="0"/>
              <a:t>Totalcharge</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219200"/>
            <a:ext cx="8229599" cy="5257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3257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26</TotalTime>
  <Words>250</Words>
  <Application>Microsoft Office PowerPoint</Application>
  <PresentationFormat>On-screen Show (4:3)</PresentationFormat>
  <Paragraphs>14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Verve</vt:lpstr>
      <vt:lpstr>Healthcare</vt:lpstr>
      <vt:lpstr>Objectives</vt:lpstr>
      <vt:lpstr>Dataset</vt:lpstr>
      <vt:lpstr>Frequency of Age</vt:lpstr>
      <vt:lpstr>Linear Regression</vt:lpstr>
      <vt:lpstr>Age affects Totalcharge</vt:lpstr>
      <vt:lpstr>Aprdrg affects Totalcharge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dc:title>
  <dc:creator>Harshada</dc:creator>
  <cp:lastModifiedBy>Harshada</cp:lastModifiedBy>
  <cp:revision>3</cp:revision>
  <dcterms:created xsi:type="dcterms:W3CDTF">2021-01-28T07:36:24Z</dcterms:created>
  <dcterms:modified xsi:type="dcterms:W3CDTF">2021-01-28T08:02:40Z</dcterms:modified>
</cp:coreProperties>
</file>