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5"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61C3584-D547-41FD-81CE-E0678F7FC690}" type="datetimeFigureOut">
              <a:rPr lang="en-US" smtClean="0"/>
              <a:t>30-Jan-21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5E708CA-277D-4A15-B904-B9D665A028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1C3584-D547-41FD-81CE-E0678F7FC690}" type="datetimeFigureOut">
              <a:rPr lang="en-US" smtClean="0"/>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08CA-277D-4A15-B904-B9D665A028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1C3584-D547-41FD-81CE-E0678F7FC690}" type="datetimeFigureOut">
              <a:rPr lang="en-US" smtClean="0"/>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08CA-277D-4A15-B904-B9D665A028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61C3584-D547-41FD-81CE-E0678F7FC690}" type="datetimeFigureOut">
              <a:rPr lang="en-US" smtClean="0"/>
              <a:t>30-Jan-21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5E708CA-277D-4A15-B904-B9D665A028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61C3584-D547-41FD-81CE-E0678F7FC690}" type="datetimeFigureOut">
              <a:rPr lang="en-US" smtClean="0"/>
              <a:t>30-Jan-21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5E708CA-277D-4A15-B904-B9D665A02842}"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61C3584-D547-41FD-81CE-E0678F7FC690}" type="datetimeFigureOut">
              <a:rPr lang="en-US" smtClean="0"/>
              <a:t>30-Jan-21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5E708CA-277D-4A15-B904-B9D665A028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61C3584-D547-41FD-81CE-E0678F7FC690}" type="datetimeFigureOut">
              <a:rPr lang="en-US" smtClean="0"/>
              <a:t>30-Jan-21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5E708CA-277D-4A15-B904-B9D665A028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1C3584-D547-41FD-81CE-E0678F7FC690}" type="datetimeFigureOut">
              <a:rPr lang="en-US" smtClean="0"/>
              <a:t>30-Jan-21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708CA-277D-4A15-B904-B9D665A028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61C3584-D547-41FD-81CE-E0678F7FC690}" type="datetimeFigureOut">
              <a:rPr lang="en-US" smtClean="0"/>
              <a:t>30-Jan-21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5E708CA-277D-4A15-B904-B9D665A028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61C3584-D547-41FD-81CE-E0678F7FC690}" type="datetimeFigureOut">
              <a:rPr lang="en-US" smtClean="0"/>
              <a:t>30-Jan-21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5E708CA-277D-4A15-B904-B9D665A028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61C3584-D547-41FD-81CE-E0678F7FC690}" type="datetimeFigureOut">
              <a:rPr lang="en-US" smtClean="0"/>
              <a:t>30-Jan-21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5E708CA-277D-4A15-B904-B9D665A028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61C3584-D547-41FD-81CE-E0678F7FC690}" type="datetimeFigureOut">
              <a:rPr lang="en-US" smtClean="0"/>
              <a:t>30-Jan-21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5E708CA-277D-4A15-B904-B9D665A0284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82000" cy="1143000"/>
          </a:xfrm>
        </p:spPr>
        <p:txBody>
          <a:bodyPr>
            <a:normAutofit/>
          </a:bodyPr>
          <a:lstStyle/>
          <a:p>
            <a:pPr algn="l"/>
            <a:r>
              <a:rPr lang="en-US" b="1" dirty="0" smtClean="0"/>
              <a:t>Web Analysis</a:t>
            </a:r>
            <a:endParaRPr lang="en-US" b="1" dirty="0"/>
          </a:p>
        </p:txBody>
      </p:sp>
      <p:sp>
        <p:nvSpPr>
          <p:cNvPr id="3" name="Subtitle 2"/>
          <p:cNvSpPr>
            <a:spLocks noGrp="1"/>
          </p:cNvSpPr>
          <p:nvPr>
            <p:ph type="subTitle" idx="1"/>
          </p:nvPr>
        </p:nvSpPr>
        <p:spPr>
          <a:xfrm>
            <a:off x="540544" y="2250280"/>
            <a:ext cx="8062912" cy="4455320"/>
          </a:xfrm>
        </p:spPr>
        <p:txBody>
          <a:bodyPr/>
          <a:lstStyle/>
          <a:p>
            <a:pPr algn="l"/>
            <a:r>
              <a:rPr lang="en-US" dirty="0"/>
              <a:t>The web analytics team of www.datadb.com is interested to understand the web activities of the site, which are the sources used to access the website. They have a database that states the keywords of time in the page, source group, bounces, exits, unique page views, and visits.</a:t>
            </a:r>
            <a:endParaRPr lang="en-US" dirty="0"/>
          </a:p>
        </p:txBody>
      </p:sp>
    </p:spTree>
    <p:extLst>
      <p:ext uri="{BB962C8B-B14F-4D97-AF65-F5344CB8AC3E}">
        <p14:creationId xmlns:p14="http://schemas.microsoft.com/office/powerpoint/2010/main" val="99406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dirty="0" smtClean="0"/>
              <a:t>Correlation with all variables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05799"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02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lstStyle/>
          <a:p>
            <a:r>
              <a:rPr lang="en-US" dirty="0" smtClean="0"/>
              <a:t>Objectives</a:t>
            </a:r>
            <a:endParaRPr lang="en-US" dirty="0"/>
          </a:p>
        </p:txBody>
      </p:sp>
      <p:sp>
        <p:nvSpPr>
          <p:cNvPr id="3" name="Content Placeholder 2"/>
          <p:cNvSpPr>
            <a:spLocks noGrp="1"/>
          </p:cNvSpPr>
          <p:nvPr>
            <p:ph idx="1"/>
          </p:nvPr>
        </p:nvSpPr>
        <p:spPr>
          <a:xfrm>
            <a:off x="457200" y="1219200"/>
            <a:ext cx="8229600" cy="5486400"/>
          </a:xfrm>
        </p:spPr>
        <p:txBody>
          <a:bodyPr>
            <a:normAutofit fontScale="62500" lnSpcReduction="20000"/>
          </a:bodyPr>
          <a:lstStyle/>
          <a:p>
            <a:r>
              <a:rPr lang="en-US" dirty="0"/>
              <a:t>The team wants to analyze each variable of the data collected through data summarization to get a basic understanding of the dataset and to prepare for further analysis.</a:t>
            </a:r>
          </a:p>
          <a:p>
            <a:r>
              <a:rPr lang="en-US" dirty="0"/>
              <a:t>As mentioned earlier, a unique page view represents the number of sessions during which that page was viewed one or more times. A visit counts all instances, no matter how many times the same visitor may have been to your site. So the team needs to know whether the unique page view value depends on visits.</a:t>
            </a:r>
          </a:p>
          <a:p>
            <a:r>
              <a:rPr lang="en-US" dirty="0"/>
              <a:t>Find out the probable factors from the dataset, which could affect the exits. Exit Page Analysis is usually required to get an idea about why a user leaves the website for a session and moves on to another one. Please keep in mind that exits should not be confused with bounces.</a:t>
            </a:r>
          </a:p>
          <a:p>
            <a:r>
              <a:rPr lang="en-US" dirty="0"/>
              <a:t>Every site wants to increase the time on page for a visitor. This increases the chances of the visitor understanding the site content better and hence there are more chances of a transaction taking place. Find the variables which possibly have an effect on the time on page.</a:t>
            </a:r>
          </a:p>
          <a:p>
            <a:r>
              <a:rPr lang="en-US" dirty="0"/>
              <a:t>A high bounce rate is a cause of alarm for websites which depend on visitor engagement. Help the team in determining the factors that are impacting the bounce.</a:t>
            </a:r>
          </a:p>
          <a:p>
            <a:endParaRPr lang="en-US" dirty="0"/>
          </a:p>
        </p:txBody>
      </p:sp>
    </p:spTree>
    <p:extLst>
      <p:ext uri="{BB962C8B-B14F-4D97-AF65-F5344CB8AC3E}">
        <p14:creationId xmlns:p14="http://schemas.microsoft.com/office/powerpoint/2010/main" val="413037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US" dirty="0" smtClean="0"/>
              <a:t>Dataset</a:t>
            </a:r>
            <a:endParaRPr lang="en-US" dirty="0"/>
          </a:p>
        </p:txBody>
      </p:sp>
      <p:pic>
        <p:nvPicPr>
          <p:cNvPr id="1025"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9067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lstStyle/>
          <a:p>
            <a:r>
              <a:rPr lang="en-US" dirty="0" smtClean="0"/>
              <a:t>Data Summary</a:t>
            </a:r>
            <a:endParaRPr lang="en-US" dirty="0"/>
          </a:p>
        </p:txBody>
      </p:sp>
      <p:sp>
        <p:nvSpPr>
          <p:cNvPr id="3" name="Content Placeholder 2"/>
          <p:cNvSpPr>
            <a:spLocks noGrp="1"/>
          </p:cNvSpPr>
          <p:nvPr>
            <p:ph idx="1"/>
          </p:nvPr>
        </p:nvSpPr>
        <p:spPr>
          <a:xfrm>
            <a:off x="457200" y="1524000"/>
            <a:ext cx="8229600" cy="5105400"/>
          </a:xfrm>
        </p:spPr>
        <p:txBody>
          <a:bodyPr>
            <a:normAutofit fontScale="55000" lnSpcReduction="20000"/>
          </a:bodyPr>
          <a:lstStyle/>
          <a:p>
            <a:r>
              <a:rPr lang="en-US" b="1" dirty="0"/>
              <a:t>Bounces            Exits        Continent  </a:t>
            </a:r>
            <a:r>
              <a:rPr lang="en-US" b="1" dirty="0" err="1"/>
              <a:t>Sourcegroup</a:t>
            </a:r>
            <a:r>
              <a:rPr lang="en-US" b="1" dirty="0"/>
              <a:t>       Timeinpage.V1   </a:t>
            </a:r>
          </a:p>
          <a:p>
            <a:r>
              <a:rPr lang="en-US" dirty="0"/>
              <a:t> Min.   :0.00000   Min.   : 0.000   0:  321   1      :11542   Min.   : -0.18554  </a:t>
            </a:r>
          </a:p>
          <a:p>
            <a:r>
              <a:rPr lang="en-US" dirty="0"/>
              <a:t> 1st Qu.:0.00000   1st Qu.: 1.000   1: 3171   0      : 7532   1st Qu.: -0.18554  </a:t>
            </a:r>
          </a:p>
          <a:p>
            <a:r>
              <a:rPr lang="en-US" dirty="0"/>
              <a:t> Median :0.01000   Median : 1.000   2: 6470   6      : 5360   Median : -0.18554  </a:t>
            </a:r>
          </a:p>
          <a:p>
            <a:r>
              <a:rPr lang="en-US" dirty="0"/>
              <a:t> Mean   :0.00713   Mean   : 0.906   3:20043   8      : 2388   Mean   :  0.00000  </a:t>
            </a:r>
          </a:p>
          <a:p>
            <a:r>
              <a:rPr lang="en-US" dirty="0"/>
              <a:t> 3rd Qu.:0.01000   3rd Qu.: 1.000   4: 1356   3      : 2249   3rd Qu.: -0.16019  </a:t>
            </a:r>
          </a:p>
          <a:p>
            <a:r>
              <a:rPr lang="en-US" dirty="0"/>
              <a:t> Max.   :0.30000   Max.   :36.000   5:  748   2      : 1354   Max.   :118.32391  </a:t>
            </a:r>
          </a:p>
          <a:p>
            <a:r>
              <a:rPr lang="en-US" dirty="0"/>
              <a:t>                                              (Other): 1684                      </a:t>
            </a:r>
          </a:p>
          <a:p>
            <a:r>
              <a:rPr lang="en-US" b="1" dirty="0"/>
              <a:t> </a:t>
            </a:r>
            <a:r>
              <a:rPr lang="en-US" b="1" dirty="0" err="1"/>
              <a:t>Uniquepageviews</a:t>
            </a:r>
            <a:r>
              <a:rPr lang="en-US" b="1" dirty="0"/>
              <a:t>      Visits         </a:t>
            </a:r>
            <a:r>
              <a:rPr lang="en-US" b="1" dirty="0" err="1"/>
              <a:t>BouncesNew</a:t>
            </a:r>
            <a:r>
              <a:rPr lang="en-US" b="1" dirty="0"/>
              <a:t>     </a:t>
            </a:r>
          </a:p>
          <a:p>
            <a:r>
              <a:rPr lang="en-US" dirty="0"/>
              <a:t> Min.   : 1.000  </a:t>
            </a:r>
            <a:r>
              <a:rPr lang="en-US" dirty="0" smtClean="0"/>
              <a:t>    </a:t>
            </a:r>
            <a:r>
              <a:rPr lang="en-US" dirty="0"/>
              <a:t>Min.   : 0.000   Min.   :0.00000  </a:t>
            </a:r>
          </a:p>
          <a:p>
            <a:r>
              <a:rPr lang="en-US" dirty="0"/>
              <a:t> 1st Qu.: 1.000   1st Qu.: 1.000   1st Qu.:0.00000  </a:t>
            </a:r>
          </a:p>
          <a:p>
            <a:r>
              <a:rPr lang="en-US" dirty="0"/>
              <a:t> Median : 1.000   Median : 1.000   Median :0.01000  </a:t>
            </a:r>
          </a:p>
          <a:p>
            <a:r>
              <a:rPr lang="en-US" dirty="0"/>
              <a:t> Mean   : 1.114   Mean   : 0.906   Mean   :0.00713  </a:t>
            </a:r>
          </a:p>
          <a:p>
            <a:r>
              <a:rPr lang="en-US" dirty="0"/>
              <a:t> 3rd Qu.: 1.000   3rd Qu.: 1.000   3rd Qu.:0.01000  </a:t>
            </a:r>
          </a:p>
          <a:p>
            <a:r>
              <a:rPr lang="en-US" dirty="0"/>
              <a:t> Max.   :45.000   Max.   :45.000   Max.   :0.30000 </a:t>
            </a:r>
          </a:p>
        </p:txBody>
      </p:sp>
    </p:spTree>
    <p:extLst>
      <p:ext uri="{BB962C8B-B14F-4D97-AF65-F5344CB8AC3E}">
        <p14:creationId xmlns:p14="http://schemas.microsoft.com/office/powerpoint/2010/main" val="69220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dirty="0" smtClean="0"/>
              <a:t>Correlation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5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72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r>
              <a:rPr lang="en-US" dirty="0" smtClean="0"/>
              <a:t>Exits VS </a:t>
            </a:r>
            <a:r>
              <a:rPr lang="en-US" dirty="0" err="1" smtClean="0"/>
              <a:t>Bounces+Timeinpage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599"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23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1"/>
            <a:ext cx="83058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8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dirty="0" smtClean="0"/>
              <a:t>Strong Correlation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599"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3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r>
              <a:rPr lang="en-US" dirty="0" smtClean="0"/>
              <a:t>Weak Correlation</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599"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16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47</TotalTime>
  <Words>495</Words>
  <Application>Microsoft Office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Web Analysis</vt:lpstr>
      <vt:lpstr>Objectives</vt:lpstr>
      <vt:lpstr>Dataset</vt:lpstr>
      <vt:lpstr>Data Summary</vt:lpstr>
      <vt:lpstr>Correlation</vt:lpstr>
      <vt:lpstr>Exits VS Bounces+Timeinpage</vt:lpstr>
      <vt:lpstr>PowerPoint Presentation</vt:lpstr>
      <vt:lpstr>Strong Correlation</vt:lpstr>
      <vt:lpstr>Weak Correlation</vt:lpstr>
      <vt:lpstr>Correlation with all variables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Analysis</dc:title>
  <dc:creator>Harshada</dc:creator>
  <cp:lastModifiedBy>Harshada</cp:lastModifiedBy>
  <cp:revision>4</cp:revision>
  <dcterms:created xsi:type="dcterms:W3CDTF">2021-01-30T06:20:16Z</dcterms:created>
  <dcterms:modified xsi:type="dcterms:W3CDTF">2021-01-30T07:07:57Z</dcterms:modified>
</cp:coreProperties>
</file>