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4BlFaaAmYVFVnz/f+497/B3E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e18747fe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e18747f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e18747f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e18747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e18747f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e18747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e18747f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e18747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e18747fe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e18747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e18747fe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e18747f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e18747fe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e18747f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e18747fe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e18747f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ff6093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aff609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9e18747fe_0_4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a9e18747fe_0_4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ga9e18747fe_0_4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a9e18747fe_0_4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ga9e18747fe_0_4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ga9e18747fe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e18747fe_0_5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9e18747fe_0_5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9e18747fe_0_51"/>
          <p:cNvSpPr txBox="1"/>
          <p:nvPr>
            <p:ph hasCustomPrompt="1"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a9e18747fe_0_51"/>
          <p:cNvSpPr txBox="1"/>
          <p:nvPr>
            <p:ph idx="1" type="body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a9e18747fe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e18747fe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a9e18747fe_0_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a9e18747fe_0_1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ga9e18747fe_0_11"/>
          <p:cNvSpPr txBox="1"/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a9e18747fe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9e18747fe_0_16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ga9e18747fe_0_16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ga9e18747fe_0_16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ga9e18747fe_0_16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a9e18747fe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a9e18747fe_0_22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a9e18747fe_0_22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ga9e18747fe_0_22"/>
          <p:cNvSpPr txBox="1"/>
          <p:nvPr>
            <p:ph idx="1" type="body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a9e18747fe_0_22"/>
          <p:cNvSpPr txBox="1"/>
          <p:nvPr>
            <p:ph idx="2" type="body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a9e18747fe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a9e18747fe_0_28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" name="Google Shape;35;ga9e18747fe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a9e18747fe_0_31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a9e18747fe_0_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a9e18747fe_0_31"/>
          <p:cNvSpPr txBox="1"/>
          <p:nvPr>
            <p:ph idx="1" type="body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a9e18747fe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9e18747fe_0_3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a9e18747fe_0_3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a9e18747fe_0_3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" name="Google Shape;45;ga9e18747fe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9e18747fe_0_41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ga9e18747fe_0_4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a9e18747fe_0_41"/>
          <p:cNvSpPr txBox="1"/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ga9e18747fe_0_41"/>
          <p:cNvSpPr txBox="1"/>
          <p:nvPr>
            <p:ph idx="1" type="subTitle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ga9e18747fe_0_4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ga9e18747fe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9e18747fe_0_48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ga9e18747fe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9e18747fe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a9e18747fe_0_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a9e18747f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gov.uk/dataset/cb7ae6f0-4be6-4935-9277-47e5ce24a11f/road-safety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840800" y="413900"/>
            <a:ext cx="105240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700"/>
              <a:t>Forecasting Accidents and Classifying 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700"/>
              <a:t>Accident Severity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000"/>
              <a:t>Group 6</a:t>
            </a:r>
            <a:endParaRPr sz="3000"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840800" y="3269700"/>
            <a:ext cx="105240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CMPE 256</a:t>
            </a:r>
            <a:endParaRPr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Members:</a:t>
            </a:r>
            <a:endParaRPr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Harshada Jivane</a:t>
            </a:r>
            <a:endParaRPr sz="2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Manasa Hari</a:t>
            </a:r>
            <a:endParaRPr sz="2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Pragati Sharma</a:t>
            </a:r>
            <a:endParaRPr sz="2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e18747fe_1_30"/>
          <p:cNvSpPr txBox="1"/>
          <p:nvPr/>
        </p:nvSpPr>
        <p:spPr>
          <a:xfrm>
            <a:off x="4153350" y="2986800"/>
            <a:ext cx="3109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a9e18747fe_1_30"/>
          <p:cNvSpPr/>
          <p:nvPr/>
        </p:nvSpPr>
        <p:spPr>
          <a:xfrm>
            <a:off x="319850" y="1241775"/>
            <a:ext cx="1147800" cy="6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e18747fe_0_5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5" name="Google Shape;75;ga9e18747fe_0_5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e18747fe_1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1" name="Google Shape;81;ga9e18747fe_1_0"/>
          <p:cNvSpPr txBox="1"/>
          <p:nvPr>
            <p:ph idx="1" type="body"/>
          </p:nvPr>
        </p:nvSpPr>
        <p:spPr>
          <a:xfrm>
            <a:off x="415600" y="1890400"/>
            <a:ext cx="11360700" cy="45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Basic data mining tasks for data preprocessing, data analysis and feature engineering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Time series forecasting using Facebook’s Prophet and ARIMA </a:t>
            </a:r>
            <a:r>
              <a:rPr lang="en-US"/>
              <a:t>(Autoregressive Integrated Moving </a:t>
            </a:r>
            <a:r>
              <a:rPr lang="en-US"/>
              <a:t>Average) to predict number of accidents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Classification model to classify the severity of accidents given the data of circumstances such as vehicle type, weather, road conditions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e18747fe_1_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87" name="Google Shape;87;ga9e18747fe_1_5"/>
          <p:cNvSpPr txBox="1"/>
          <p:nvPr>
            <p:ph idx="1" type="body"/>
          </p:nvPr>
        </p:nvSpPr>
        <p:spPr>
          <a:xfrm>
            <a:off x="415600" y="1890400"/>
            <a:ext cx="11360700" cy="43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The dataset consists of accident, casualties and vehicle information for the years 2017 to 2019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It contains a variable </a:t>
            </a:r>
            <a:r>
              <a:rPr lang="en-US"/>
              <a:t>lookup</a:t>
            </a:r>
            <a:r>
              <a:rPr lang="en-US"/>
              <a:t> excel sheet which provides information about various features in the three CSVs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This dataset is available on UK government’s website: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https://data.gov.uk/dataset/cb7ae6f0-4be6-4935-9277-47e5ce24a11f/road-safety-data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e18747fe_1_1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Forecasting</a:t>
            </a:r>
            <a:endParaRPr/>
          </a:p>
        </p:txBody>
      </p:sp>
      <p:sp>
        <p:nvSpPr>
          <p:cNvPr id="93" name="Google Shape;93;ga9e18747fe_1_1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Prophet - O</a:t>
            </a:r>
            <a:r>
              <a:rPr lang="en-US"/>
              <a:t>pen-source library published by Facebook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Needs dataframe with ‘ds' and ‘y’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Sort by date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Split by date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Feature selection for regression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ARIMA -  </a:t>
            </a:r>
            <a:r>
              <a:rPr lang="en-US"/>
              <a:t>Autoregressive</a:t>
            </a:r>
            <a:r>
              <a:rPr lang="en-US"/>
              <a:t> Integrated Moving Average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Needs Date columns as index and second column is the measurement we wish to forecast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AIC(Akaike Information Criterion) for grid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e18747fe_1_2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</a:t>
            </a:r>
            <a:r>
              <a:rPr lang="en-US"/>
              <a:t>Time Series Forecasting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a9e18747fe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25" y="1640775"/>
            <a:ext cx="60007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e18747fe_1_1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105" name="Google Shape;105;ga9e18747fe_1_15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e18747fe_1_2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</a:t>
            </a:r>
            <a:r>
              <a:rPr lang="en-US"/>
              <a:t>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9e18747fe_1_2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ff6093bc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(What went good/difficulties)</a:t>
            </a:r>
            <a:endParaRPr/>
          </a:p>
        </p:txBody>
      </p:sp>
      <p:sp>
        <p:nvSpPr>
          <p:cNvPr id="117" name="Google Shape;117;gaaff6093bc_0_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Prophet was e</a:t>
            </a:r>
            <a:r>
              <a:rPr lang="en-US"/>
              <a:t>asier to implement than ARIMA because of more available 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2020-11-12T00:49:26Z</dcterms:created>
  <dc:creator>Microsoft Office User</dc:creator>
</cp:coreProperties>
</file>