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4" r:id="rId4"/>
  </p:sldMasterIdLst>
  <p:notesMasterIdLst>
    <p:notesMasterId r:id="rId31"/>
  </p:notesMasterIdLst>
  <p:sldIdLst>
    <p:sldId id="256" r:id="rId5"/>
    <p:sldId id="258" r:id="rId6"/>
    <p:sldId id="260" r:id="rId7"/>
    <p:sldId id="262" r:id="rId8"/>
    <p:sldId id="263" r:id="rId9"/>
    <p:sldId id="264" r:id="rId10"/>
    <p:sldId id="268" r:id="rId11"/>
    <p:sldId id="269" r:id="rId12"/>
    <p:sldId id="273" r:id="rId13"/>
    <p:sldId id="274" r:id="rId14"/>
    <p:sldId id="294" r:id="rId15"/>
    <p:sldId id="295" r:id="rId16"/>
    <p:sldId id="296" r:id="rId17"/>
    <p:sldId id="275" r:id="rId18"/>
    <p:sldId id="276" r:id="rId19"/>
    <p:sldId id="277" r:id="rId20"/>
    <p:sldId id="278" r:id="rId21"/>
    <p:sldId id="281" r:id="rId22"/>
    <p:sldId id="282" r:id="rId23"/>
    <p:sldId id="285" r:id="rId24"/>
    <p:sldId id="286" r:id="rId25"/>
    <p:sldId id="289" r:id="rId26"/>
    <p:sldId id="290" r:id="rId27"/>
    <p:sldId id="291" r:id="rId28"/>
    <p:sldId id="292" r:id="rId29"/>
    <p:sldId id="293" r:id="rId30"/>
  </p:sldIdLst>
  <p:sldSz cx="12192000" cy="6858000"/>
  <p:notesSz cx="6858000" cy="9144000"/>
  <p:embeddedFontLst>
    <p:embeddedFont>
      <p:font typeface="Amasis MT Pro" panose="02040504050005020304" pitchFamily="18"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Gill Sans MT" panose="020B0502020104020203" pitchFamily="34" charset="0"/>
      <p:regular r:id="rId40"/>
      <p:bold r:id="rId41"/>
      <p:italic r:id="rId42"/>
      <p:boldItalic r:id="rId43"/>
    </p:embeddedFont>
    <p:embeddedFont>
      <p:font typeface="Nunito" pitchFamily="2" charset="0"/>
      <p:regular r:id="rId44"/>
      <p:bold r:id="rId45"/>
      <p:italic r:id="rId46"/>
      <p:boldItalic r:id="rId47"/>
    </p:embeddedFont>
    <p:embeddedFont>
      <p:font typeface="Nunito Sans" pitchFamily="2" charset="0"/>
      <p:regular r:id="rId48"/>
      <p:bold r:id="rId49"/>
      <p:italic r:id="rId50"/>
      <p:boldItalic r:id="rId51"/>
    </p:embeddedFont>
    <p:embeddedFont>
      <p:font typeface="Poppins" panose="00000500000000000000" pitchFamily="2" charset="0"/>
      <p:regular r:id="rId52"/>
      <p:bold r:id="rId53"/>
      <p:italic r:id="rId54"/>
      <p:boldItalic r:id="rId55"/>
    </p:embeddedFont>
    <p:embeddedFont>
      <p:font typeface="Poppins Medium" panose="00000600000000000000" pitchFamily="2" charset="0"/>
      <p:regular r:id="rId56"/>
      <p:bold r:id="rId57"/>
      <p:italic r:id="rId58"/>
      <p:boldItalic r:id="rId5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B6E1C-A061-4360-8BA2-C5D184BCD39A}" v="1" dt="2022-06-20T15:04:14.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57" autoAdjust="0"/>
  </p:normalViewPr>
  <p:slideViewPr>
    <p:cSldViewPr snapToGrid="0">
      <p:cViewPr varScale="1">
        <p:scale>
          <a:sx n="73" d="100"/>
          <a:sy n="73" d="100"/>
        </p:scale>
        <p:origin x="388" y="56"/>
      </p:cViewPr>
      <p:guideLst/>
    </p:cSldViewPr>
  </p:slideViewPr>
  <p:outlineViewPr>
    <p:cViewPr>
      <p:scale>
        <a:sx n="33" d="100"/>
        <a:sy n="33" d="100"/>
      </p:scale>
      <p:origin x="0" y="-2520"/>
    </p:cViewPr>
  </p:outlineViewPr>
  <p:notesTextViewPr>
    <p:cViewPr>
      <p:scale>
        <a:sx n="1" d="1"/>
        <a:sy n="1" d="1"/>
      </p:scale>
      <p:origin x="0" y="0"/>
    </p:cViewPr>
  </p:notesTextViewPr>
  <p:sorterViewPr>
    <p:cViewPr>
      <p:scale>
        <a:sx n="100" d="100"/>
        <a:sy n="100" d="100"/>
      </p:scale>
      <p:origin x="0" y="-36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2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font" Target="fonts/font28.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L="914400" marR="0" lvl="1"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2pPr>
            <a:lvl3pPr marL="1371600" marR="0" lvl="2"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3pPr>
            <a:lvl4pPr marL="1828800" marR="0" lvl="3"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4pPr>
            <a:lvl5pPr marL="2286000" marR="0" lvl="4"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oppins"/>
                <a:ea typeface="Poppins"/>
                <a:cs typeface="Poppins"/>
                <a:sym typeface="Poppins"/>
              </a:rPr>
              <a:t>‹#›</a:t>
            </a:fld>
            <a:endParaRPr sz="1200" b="0" i="0" u="none" strike="noStrike" cap="none">
              <a:solidFill>
                <a:schemeClr val="dk1"/>
              </a:solidFill>
              <a:latin typeface="Poppins"/>
              <a:ea typeface="Poppins"/>
              <a:cs typeface="Poppins"/>
              <a:sym typeface="Poppi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1ed480d6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81ed480d6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81ed480d6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1 min</a:t>
            </a:r>
            <a:endParaRPr/>
          </a:p>
        </p:txBody>
      </p:sp>
      <p:sp>
        <p:nvSpPr>
          <p:cNvPr id="412" name="Google Shape;41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1 min</a:t>
            </a:r>
            <a:endParaRPr/>
          </a:p>
        </p:txBody>
      </p:sp>
      <p:sp>
        <p:nvSpPr>
          <p:cNvPr id="439" name="Google Shape;43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1 min</a:t>
            </a:r>
            <a:endParaRPr/>
          </a:p>
        </p:txBody>
      </p:sp>
      <p:sp>
        <p:nvSpPr>
          <p:cNvPr id="447" name="Google Shape;44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930f02e85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930f02e85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g8930f02e85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930f02e85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930f02e85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8930f02e85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930f02e85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930f02e85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8930f02e85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930f02e85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930f02e85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g8930f02e85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930f02e85_0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8930f02e85_0_1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8930f02e85_0_1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8930f02e85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8930f02e85_0_1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8930f02e85_0_1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2 mins</a:t>
            </a:r>
            <a:endParaRPr/>
          </a:p>
        </p:txBody>
      </p:sp>
      <p:sp>
        <p:nvSpPr>
          <p:cNvPr id="567" name="Google Shape;56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1ed480d63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81ed480d63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g81ed480d63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a:t>
            </a:r>
            <a:endParaRPr/>
          </a:p>
        </p:txBody>
      </p:sp>
      <p:sp>
        <p:nvSpPr>
          <p:cNvPr id="591" name="Google Shape;591;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After this show the testimonial video. 1 min</a:t>
            </a:r>
            <a:endParaRPr/>
          </a:p>
        </p:txBody>
      </p:sp>
      <p:sp>
        <p:nvSpPr>
          <p:cNvPr id="599" name="Google Shape;59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1 min</a:t>
            </a:r>
            <a:endParaRPr/>
          </a:p>
          <a:p>
            <a:pPr marL="0" lvl="0" indent="0" algn="l" rtl="0">
              <a:spcBef>
                <a:spcPts val="0"/>
              </a:spcBef>
              <a:spcAft>
                <a:spcPts val="0"/>
              </a:spcAft>
              <a:buNone/>
            </a:pPr>
            <a:r>
              <a:rPr lang="en-US"/>
              <a:t>Swati</a:t>
            </a:r>
            <a:endParaRPr/>
          </a:p>
        </p:txBody>
      </p:sp>
      <p:sp>
        <p:nvSpPr>
          <p:cNvPr id="185" name="Google Shape;18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1 min</a:t>
            </a:r>
            <a:endParaRPr/>
          </a:p>
        </p:txBody>
      </p:sp>
      <p:sp>
        <p:nvSpPr>
          <p:cNvPr id="210" name="Google Shape;2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- 2 mins</a:t>
            </a: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930f02e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930f02e8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8930f02e8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3 mins	</a:t>
            </a:r>
            <a:endParaRPr/>
          </a:p>
        </p:txBody>
      </p:sp>
      <p:sp>
        <p:nvSpPr>
          <p:cNvPr id="344" name="Google Shape;34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User satisfaction and brand value</a:t>
            </a:r>
            <a:endParaRPr/>
          </a:p>
        </p:txBody>
      </p:sp>
      <p:sp>
        <p:nvSpPr>
          <p:cNvPr id="352" name="Google Shape;35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Time – 2 mins</a:t>
            </a:r>
            <a:endParaRPr/>
          </a:p>
        </p:txBody>
      </p:sp>
      <p:sp>
        <p:nvSpPr>
          <p:cNvPr id="404" name="Google Shape;40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8357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1396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165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685800" y="685800"/>
            <a:ext cx="10817400" cy="749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300"/>
              <a:buFont typeface="Poppins Medium"/>
              <a:buNone/>
              <a:defRPr sz="2300" b="0" i="0">
                <a:latin typeface="Poppins Medium"/>
                <a:ea typeface="Poppins Medium"/>
                <a:cs typeface="Poppins Medium"/>
                <a:sym typeface="Poppins Medium"/>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0" name="Google Shape;130;p13"/>
          <p:cNvSpPr txBox="1">
            <a:spLocks noGrp="1"/>
          </p:cNvSpPr>
          <p:nvPr>
            <p:ph type="sldNum" idx="12"/>
          </p:nvPr>
        </p:nvSpPr>
        <p:spPr>
          <a:xfrm>
            <a:off x="11228832" y="6309360"/>
            <a:ext cx="274200" cy="924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82678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ize — Red">
  <p:cSld name="Seize — Red">
    <p:bg>
      <p:bgPr>
        <a:solidFill>
          <a:schemeClr val="accent1"/>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ctrTitle"/>
          </p:nvPr>
        </p:nvSpPr>
        <p:spPr>
          <a:xfrm>
            <a:off x="1346610" y="2759428"/>
            <a:ext cx="9495600" cy="1339200"/>
          </a:xfrm>
          <a:prstGeom prst="rect">
            <a:avLst/>
          </a:prstGeom>
          <a:noFill/>
          <a:ln>
            <a:noFill/>
          </a:ln>
        </p:spPr>
        <p:txBody>
          <a:bodyPr spcFirstLastPara="1" wrap="square" lIns="0" tIns="0" rIns="0" bIns="0" anchor="ctr" anchorCtr="0">
            <a:noAutofit/>
          </a:bodyPr>
          <a:lstStyle>
            <a:lvl1pPr lvl="0" algn="ctr" rtl="0">
              <a:lnSpc>
                <a:spcPct val="110000"/>
              </a:lnSpc>
              <a:spcBef>
                <a:spcPts val="0"/>
              </a:spcBef>
              <a:spcAft>
                <a:spcPts val="0"/>
              </a:spcAft>
              <a:buClr>
                <a:schemeClr val="lt1"/>
              </a:buClr>
              <a:buSzPts val="3400"/>
              <a:buFont typeface="Poppins Medium"/>
              <a:buNone/>
              <a:defRPr sz="3400" b="0" i="0" cap="none">
                <a:solidFill>
                  <a:schemeClr val="lt1"/>
                </a:solidFill>
                <a:latin typeface="Poppins Medium"/>
                <a:ea typeface="Poppins Medium"/>
                <a:cs typeface="Poppins Medium"/>
                <a:sym typeface="Poppins Medium"/>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9" name="Google Shape;139;p15"/>
          <p:cNvSpPr txBox="1">
            <a:spLocks noGrp="1"/>
          </p:cNvSpPr>
          <p:nvPr>
            <p:ph type="sldNum" idx="12"/>
          </p:nvPr>
        </p:nvSpPr>
        <p:spPr>
          <a:xfrm>
            <a:off x="11228832" y="6309360"/>
            <a:ext cx="274200" cy="924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600" b="0" i="0">
                <a:solidFill>
                  <a:schemeClr val="lt1"/>
                </a:solidFill>
                <a:latin typeface="Poppins Medium"/>
                <a:ea typeface="Poppins Medium"/>
                <a:cs typeface="Poppins Medium"/>
                <a:sym typeface="Poppins Medium"/>
              </a:defRPr>
            </a:lvl1pPr>
            <a:lvl2pPr marL="0" lvl="1" indent="0" algn="r" rtl="0">
              <a:spcBef>
                <a:spcPts val="0"/>
              </a:spcBef>
              <a:buNone/>
              <a:defRPr sz="600" b="0" i="0">
                <a:solidFill>
                  <a:schemeClr val="lt1"/>
                </a:solidFill>
                <a:latin typeface="Poppins Medium"/>
                <a:ea typeface="Poppins Medium"/>
                <a:cs typeface="Poppins Medium"/>
                <a:sym typeface="Poppins Medium"/>
              </a:defRPr>
            </a:lvl2pPr>
            <a:lvl3pPr marL="0" lvl="2" indent="0" algn="r" rtl="0">
              <a:spcBef>
                <a:spcPts val="0"/>
              </a:spcBef>
              <a:buNone/>
              <a:defRPr sz="600" b="0" i="0">
                <a:solidFill>
                  <a:schemeClr val="lt1"/>
                </a:solidFill>
                <a:latin typeface="Poppins Medium"/>
                <a:ea typeface="Poppins Medium"/>
                <a:cs typeface="Poppins Medium"/>
                <a:sym typeface="Poppins Medium"/>
              </a:defRPr>
            </a:lvl3pPr>
            <a:lvl4pPr marL="0" lvl="3" indent="0" algn="r" rtl="0">
              <a:spcBef>
                <a:spcPts val="0"/>
              </a:spcBef>
              <a:buNone/>
              <a:defRPr sz="600" b="0" i="0">
                <a:solidFill>
                  <a:schemeClr val="lt1"/>
                </a:solidFill>
                <a:latin typeface="Poppins Medium"/>
                <a:ea typeface="Poppins Medium"/>
                <a:cs typeface="Poppins Medium"/>
                <a:sym typeface="Poppins Medium"/>
              </a:defRPr>
            </a:lvl4pPr>
            <a:lvl5pPr marL="0" lvl="4" indent="0" algn="r" rtl="0">
              <a:spcBef>
                <a:spcPts val="0"/>
              </a:spcBef>
              <a:buNone/>
              <a:defRPr sz="600" b="0" i="0">
                <a:solidFill>
                  <a:schemeClr val="lt1"/>
                </a:solidFill>
                <a:latin typeface="Poppins Medium"/>
                <a:ea typeface="Poppins Medium"/>
                <a:cs typeface="Poppins Medium"/>
                <a:sym typeface="Poppins Medium"/>
              </a:defRPr>
            </a:lvl5pPr>
            <a:lvl6pPr marL="0" lvl="5" indent="0" algn="r" rtl="0">
              <a:spcBef>
                <a:spcPts val="0"/>
              </a:spcBef>
              <a:buNone/>
              <a:defRPr sz="600" b="0" i="0">
                <a:solidFill>
                  <a:schemeClr val="lt1"/>
                </a:solidFill>
                <a:latin typeface="Poppins Medium"/>
                <a:ea typeface="Poppins Medium"/>
                <a:cs typeface="Poppins Medium"/>
                <a:sym typeface="Poppins Medium"/>
              </a:defRPr>
            </a:lvl6pPr>
            <a:lvl7pPr marL="0" lvl="6" indent="0" algn="r" rtl="0">
              <a:spcBef>
                <a:spcPts val="0"/>
              </a:spcBef>
              <a:buNone/>
              <a:defRPr sz="600" b="0" i="0">
                <a:solidFill>
                  <a:schemeClr val="lt1"/>
                </a:solidFill>
                <a:latin typeface="Poppins Medium"/>
                <a:ea typeface="Poppins Medium"/>
                <a:cs typeface="Poppins Medium"/>
                <a:sym typeface="Poppins Medium"/>
              </a:defRPr>
            </a:lvl7pPr>
            <a:lvl8pPr marL="0" lvl="7" indent="0" algn="r" rtl="0">
              <a:spcBef>
                <a:spcPts val="0"/>
              </a:spcBef>
              <a:buNone/>
              <a:defRPr sz="600" b="0" i="0">
                <a:solidFill>
                  <a:schemeClr val="lt1"/>
                </a:solidFill>
                <a:latin typeface="Poppins Medium"/>
                <a:ea typeface="Poppins Medium"/>
                <a:cs typeface="Poppins Medium"/>
                <a:sym typeface="Poppins Medium"/>
              </a:defRPr>
            </a:lvl8pPr>
            <a:lvl9pPr marL="0" lvl="8" indent="0" algn="r" rtl="0">
              <a:spcBef>
                <a:spcPts val="0"/>
              </a:spcBef>
              <a:buNone/>
              <a:defRPr sz="600" b="0" i="0">
                <a:solidFill>
                  <a:schemeClr val="lt1"/>
                </a:solidFill>
                <a:latin typeface="Poppins Medium"/>
                <a:ea typeface="Poppins Medium"/>
                <a:cs typeface="Poppins Medium"/>
                <a:sym typeface="Poppins Medium"/>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995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 Image">
  <p:cSld name="Agenda — Image">
    <p:spTree>
      <p:nvGrpSpPr>
        <p:cNvPr id="1" name="Shape 143"/>
        <p:cNvGrpSpPr/>
        <p:nvPr/>
      </p:nvGrpSpPr>
      <p:grpSpPr>
        <a:xfrm>
          <a:off x="0" y="0"/>
          <a:ext cx="0" cy="0"/>
          <a:chOff x="0" y="0"/>
          <a:chExt cx="0" cy="0"/>
        </a:xfrm>
      </p:grpSpPr>
      <p:sp>
        <p:nvSpPr>
          <p:cNvPr id="144" name="Google Shape;144;p17"/>
          <p:cNvSpPr>
            <a:spLocks noGrp="1"/>
          </p:cNvSpPr>
          <p:nvPr>
            <p:ph type="pic" idx="2"/>
          </p:nvPr>
        </p:nvSpPr>
        <p:spPr>
          <a:xfrm>
            <a:off x="5864352" y="0"/>
            <a:ext cx="6324600" cy="6858000"/>
          </a:xfrm>
          <a:prstGeom prst="rect">
            <a:avLst/>
          </a:prstGeom>
          <a:solidFill>
            <a:srgbClr val="C1C1C1"/>
          </a:solidFill>
          <a:ln>
            <a:noFill/>
          </a:ln>
        </p:spPr>
        <p:txBody>
          <a:bodyPr spcFirstLastPara="1" wrap="square" lIns="0" tIns="0" rIns="0" bIns="731500" anchor="ctr" anchorCtr="0">
            <a:noAutofit/>
          </a:bodyPr>
          <a:lstStyle>
            <a:lvl1pPr marR="0" lvl="0" algn="ctr" rtl="0">
              <a:lnSpc>
                <a:spcPct val="360000"/>
              </a:lnSpc>
              <a:spcBef>
                <a:spcPts val="0"/>
              </a:spcBef>
              <a:spcAft>
                <a:spcPts val="0"/>
              </a:spcAft>
              <a:buClr>
                <a:schemeClr val="dk1"/>
              </a:buClr>
              <a:buSzPts val="1000"/>
              <a:buFont typeface="Poppins Medium"/>
              <a:buNone/>
              <a:defRPr sz="1000" b="0" i="0" u="none" strike="noStrike" cap="none">
                <a:solidFill>
                  <a:schemeClr val="dk1"/>
                </a:solidFill>
                <a:latin typeface="Poppins Medium"/>
                <a:ea typeface="Poppins Medium"/>
                <a:cs typeface="Poppins Medium"/>
                <a:sym typeface="Poppins Medium"/>
              </a:defRPr>
            </a:lvl1pPr>
            <a:lvl2pPr marR="0" lvl="1" algn="l" rtl="0">
              <a:lnSpc>
                <a:spcPct val="200000"/>
              </a:lnSpc>
              <a:spcBef>
                <a:spcPts val="0"/>
              </a:spcBef>
              <a:spcAft>
                <a:spcPts val="0"/>
              </a:spcAft>
              <a:buClr>
                <a:schemeClr val="dk1"/>
              </a:buClr>
              <a:buSzPts val="1800"/>
              <a:buFont typeface="Poppins Medium"/>
              <a:buAutoNum type="arabicPeriod"/>
              <a:defRPr sz="1800" b="0" i="0" u="none" strike="noStrike" cap="none">
                <a:solidFill>
                  <a:schemeClr val="dk1"/>
                </a:solidFill>
                <a:latin typeface="Poppins"/>
                <a:ea typeface="Poppins"/>
                <a:cs typeface="Poppins"/>
                <a:sym typeface="Poppins"/>
              </a:defRPr>
            </a:lvl2pPr>
            <a:lvl3pPr marR="0" lvl="2" algn="l" rtl="0">
              <a:lnSpc>
                <a:spcPct val="200000"/>
              </a:lnSpc>
              <a:spcBef>
                <a:spcPts val="0"/>
              </a:spcBef>
              <a:spcAft>
                <a:spcPts val="0"/>
              </a:spcAft>
              <a:buClr>
                <a:schemeClr val="dk1"/>
              </a:buClr>
              <a:buSzPts val="1800"/>
              <a:buFont typeface="Poppins Medium"/>
              <a:buAutoNum type="arabicPeriod"/>
              <a:defRPr sz="1800" b="0" i="0" u="none" strike="noStrike" cap="none">
                <a:solidFill>
                  <a:schemeClr val="dk1"/>
                </a:solidFill>
                <a:latin typeface="Poppins"/>
                <a:ea typeface="Poppins"/>
                <a:cs typeface="Poppins"/>
                <a:sym typeface="Poppins"/>
              </a:defRPr>
            </a:lvl3pPr>
            <a:lvl4pPr marR="0" lvl="3" algn="l" rtl="0">
              <a:lnSpc>
                <a:spcPct val="200000"/>
              </a:lnSpc>
              <a:spcBef>
                <a:spcPts val="0"/>
              </a:spcBef>
              <a:spcAft>
                <a:spcPts val="0"/>
              </a:spcAft>
              <a:buClr>
                <a:schemeClr val="dk1"/>
              </a:buClr>
              <a:buSzPts val="1800"/>
              <a:buFont typeface="Poppins Medium"/>
              <a:buAutoNum type="arabicPeriod"/>
              <a:defRPr sz="1800" b="0" i="0" u="none" strike="noStrike" cap="none">
                <a:solidFill>
                  <a:schemeClr val="dk1"/>
                </a:solidFill>
                <a:latin typeface="Poppins"/>
                <a:ea typeface="Poppins"/>
                <a:cs typeface="Poppins"/>
                <a:sym typeface="Poppins"/>
              </a:defRPr>
            </a:lvl4pPr>
            <a:lvl5pPr marR="0" lvl="4" algn="l" rtl="0">
              <a:lnSpc>
                <a:spcPct val="200000"/>
              </a:lnSpc>
              <a:spcBef>
                <a:spcPts val="0"/>
              </a:spcBef>
              <a:spcAft>
                <a:spcPts val="0"/>
              </a:spcAft>
              <a:buClr>
                <a:schemeClr val="dk1"/>
              </a:buClr>
              <a:buSzPts val="1800"/>
              <a:buFont typeface="Poppins Medium"/>
              <a:buAutoNum type="arabicPeriod"/>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145" name="Google Shape;145;p17"/>
          <p:cNvSpPr txBox="1">
            <a:spLocks noGrp="1"/>
          </p:cNvSpPr>
          <p:nvPr>
            <p:ph type="ctrTitle"/>
          </p:nvPr>
        </p:nvSpPr>
        <p:spPr>
          <a:xfrm>
            <a:off x="685800" y="667512"/>
            <a:ext cx="4690800" cy="219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accent1"/>
              </a:buClr>
              <a:buSzPts val="1400"/>
              <a:buFont typeface="Poppins Medium"/>
              <a:buNone/>
              <a:defRPr sz="1400">
                <a:solidFill>
                  <a:schemeClr val="accen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46" name="Google Shape;146;p17"/>
          <p:cNvSpPr txBox="1">
            <a:spLocks noGrp="1"/>
          </p:cNvSpPr>
          <p:nvPr>
            <p:ph type="body" idx="1"/>
          </p:nvPr>
        </p:nvSpPr>
        <p:spPr>
          <a:xfrm>
            <a:off x="685800" y="1089835"/>
            <a:ext cx="4690800" cy="4572000"/>
          </a:xfrm>
          <a:prstGeom prst="rect">
            <a:avLst/>
          </a:prstGeom>
          <a:noFill/>
          <a:ln>
            <a:noFill/>
          </a:ln>
        </p:spPr>
        <p:txBody>
          <a:bodyPr spcFirstLastPara="1" wrap="square" lIns="0" tIns="0" rIns="0" bIns="0" anchor="ctr" anchorCtr="0">
            <a:noAutofit/>
          </a:bodyPr>
          <a:lstStyle>
            <a:lvl1pPr marL="457200" lvl="0" indent="-342900" algn="l" rtl="0">
              <a:lnSpc>
                <a:spcPct val="200000"/>
              </a:lnSpc>
              <a:spcBef>
                <a:spcPts val="0"/>
              </a:spcBef>
              <a:spcAft>
                <a:spcPts val="0"/>
              </a:spcAft>
              <a:buClr>
                <a:schemeClr val="dk1"/>
              </a:buClr>
              <a:buSzPts val="1800"/>
              <a:buAutoNum type="arabicPeriod"/>
              <a:defRPr/>
            </a:lvl1pPr>
            <a:lvl2pPr marL="914400" lvl="1" indent="-342900" algn="l" rtl="0">
              <a:lnSpc>
                <a:spcPct val="200000"/>
              </a:lnSpc>
              <a:spcBef>
                <a:spcPts val="2100"/>
              </a:spcBef>
              <a:spcAft>
                <a:spcPts val="0"/>
              </a:spcAft>
              <a:buClr>
                <a:schemeClr val="dk1"/>
              </a:buClr>
              <a:buSzPts val="1800"/>
              <a:buChar char="○"/>
              <a:defRPr/>
            </a:lvl2pPr>
            <a:lvl3pPr marL="1371600" lvl="2" indent="-342900" algn="l" rtl="0">
              <a:lnSpc>
                <a:spcPct val="200000"/>
              </a:lnSpc>
              <a:spcBef>
                <a:spcPts val="2100"/>
              </a:spcBef>
              <a:spcAft>
                <a:spcPts val="0"/>
              </a:spcAft>
              <a:buClr>
                <a:schemeClr val="dk1"/>
              </a:buClr>
              <a:buSzPts val="1800"/>
              <a:buAutoNum type="arabicPeriod"/>
              <a:defRPr/>
            </a:lvl3pPr>
            <a:lvl4pPr marL="1828800" lvl="3" indent="-342900" algn="l" rtl="0">
              <a:lnSpc>
                <a:spcPct val="200000"/>
              </a:lnSpc>
              <a:spcBef>
                <a:spcPts val="2100"/>
              </a:spcBef>
              <a:spcAft>
                <a:spcPts val="0"/>
              </a:spcAft>
              <a:buClr>
                <a:schemeClr val="dk1"/>
              </a:buClr>
              <a:buSzPts val="1800"/>
              <a:buAutoNum type="arabicPeriod"/>
              <a:defRPr/>
            </a:lvl4pPr>
            <a:lvl5pPr marL="2286000" lvl="4" indent="-342900" algn="l" rtl="0">
              <a:lnSpc>
                <a:spcPct val="20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47" name="Google Shape;147;p17"/>
          <p:cNvSpPr txBox="1">
            <a:spLocks noGrp="1"/>
          </p:cNvSpPr>
          <p:nvPr>
            <p:ph type="sldNum" idx="12"/>
          </p:nvPr>
        </p:nvSpPr>
        <p:spPr>
          <a:xfrm>
            <a:off x="11228832" y="6309360"/>
            <a:ext cx="274200" cy="924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600" b="0" i="0">
                <a:solidFill>
                  <a:schemeClr val="lt1"/>
                </a:solidFill>
                <a:latin typeface="Poppins Medium"/>
                <a:ea typeface="Poppins Medium"/>
                <a:cs typeface="Poppins Medium"/>
                <a:sym typeface="Poppins Medium"/>
              </a:defRPr>
            </a:lvl1pPr>
            <a:lvl2pPr marL="0" lvl="1" indent="0" algn="r" rtl="0">
              <a:spcBef>
                <a:spcPts val="0"/>
              </a:spcBef>
              <a:buNone/>
              <a:defRPr sz="600" b="0" i="0">
                <a:solidFill>
                  <a:schemeClr val="lt1"/>
                </a:solidFill>
                <a:latin typeface="Poppins Medium"/>
                <a:ea typeface="Poppins Medium"/>
                <a:cs typeface="Poppins Medium"/>
                <a:sym typeface="Poppins Medium"/>
              </a:defRPr>
            </a:lvl2pPr>
            <a:lvl3pPr marL="0" lvl="2" indent="0" algn="r" rtl="0">
              <a:spcBef>
                <a:spcPts val="0"/>
              </a:spcBef>
              <a:buNone/>
              <a:defRPr sz="600" b="0" i="0">
                <a:solidFill>
                  <a:schemeClr val="lt1"/>
                </a:solidFill>
                <a:latin typeface="Poppins Medium"/>
                <a:ea typeface="Poppins Medium"/>
                <a:cs typeface="Poppins Medium"/>
                <a:sym typeface="Poppins Medium"/>
              </a:defRPr>
            </a:lvl3pPr>
            <a:lvl4pPr marL="0" lvl="3" indent="0" algn="r" rtl="0">
              <a:spcBef>
                <a:spcPts val="0"/>
              </a:spcBef>
              <a:buNone/>
              <a:defRPr sz="600" b="0" i="0">
                <a:solidFill>
                  <a:schemeClr val="lt1"/>
                </a:solidFill>
                <a:latin typeface="Poppins Medium"/>
                <a:ea typeface="Poppins Medium"/>
                <a:cs typeface="Poppins Medium"/>
                <a:sym typeface="Poppins Medium"/>
              </a:defRPr>
            </a:lvl4pPr>
            <a:lvl5pPr marL="0" lvl="4" indent="0" algn="r" rtl="0">
              <a:spcBef>
                <a:spcPts val="0"/>
              </a:spcBef>
              <a:buNone/>
              <a:defRPr sz="600" b="0" i="0">
                <a:solidFill>
                  <a:schemeClr val="lt1"/>
                </a:solidFill>
                <a:latin typeface="Poppins Medium"/>
                <a:ea typeface="Poppins Medium"/>
                <a:cs typeface="Poppins Medium"/>
                <a:sym typeface="Poppins Medium"/>
              </a:defRPr>
            </a:lvl5pPr>
            <a:lvl6pPr marL="0" lvl="5" indent="0" algn="r" rtl="0">
              <a:spcBef>
                <a:spcPts val="0"/>
              </a:spcBef>
              <a:buNone/>
              <a:defRPr sz="600" b="0" i="0">
                <a:solidFill>
                  <a:schemeClr val="lt1"/>
                </a:solidFill>
                <a:latin typeface="Poppins Medium"/>
                <a:ea typeface="Poppins Medium"/>
                <a:cs typeface="Poppins Medium"/>
                <a:sym typeface="Poppins Medium"/>
              </a:defRPr>
            </a:lvl6pPr>
            <a:lvl7pPr marL="0" lvl="6" indent="0" algn="r" rtl="0">
              <a:spcBef>
                <a:spcPts val="0"/>
              </a:spcBef>
              <a:buNone/>
              <a:defRPr sz="600" b="0" i="0">
                <a:solidFill>
                  <a:schemeClr val="lt1"/>
                </a:solidFill>
                <a:latin typeface="Poppins Medium"/>
                <a:ea typeface="Poppins Medium"/>
                <a:cs typeface="Poppins Medium"/>
                <a:sym typeface="Poppins Medium"/>
              </a:defRPr>
            </a:lvl7pPr>
            <a:lvl8pPr marL="0" lvl="7" indent="0" algn="r" rtl="0">
              <a:spcBef>
                <a:spcPts val="0"/>
              </a:spcBef>
              <a:buNone/>
              <a:defRPr sz="600" b="0" i="0">
                <a:solidFill>
                  <a:schemeClr val="lt1"/>
                </a:solidFill>
                <a:latin typeface="Poppins Medium"/>
                <a:ea typeface="Poppins Medium"/>
                <a:cs typeface="Poppins Medium"/>
                <a:sym typeface="Poppins Medium"/>
              </a:defRPr>
            </a:lvl8pPr>
            <a:lvl9pPr marL="0" lvl="8" indent="0" algn="r" rtl="0">
              <a:spcBef>
                <a:spcPts val="0"/>
              </a:spcBef>
              <a:buNone/>
              <a:defRPr sz="600" b="0" i="0">
                <a:solidFill>
                  <a:schemeClr val="lt1"/>
                </a:solidFill>
                <a:latin typeface="Poppins Medium"/>
                <a:ea typeface="Poppins Medium"/>
                <a:cs typeface="Poppins Medium"/>
                <a:sym typeface="Poppins Medium"/>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981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19544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9417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3937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8506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43329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025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850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6/20/2022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6057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6/20/2022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0872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8" r:id="rId13"/>
    <p:sldLayoutId id="2147483800" r:id="rId14"/>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jpg"/><Relationship Id="rId5" Type="http://schemas.openxmlformats.org/officeDocument/2006/relationships/image" Target="../media/image17.pn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156" name="Google Shape;156;p19"/>
          <p:cNvPicPr preferRelativeResize="0"/>
          <p:nvPr/>
        </p:nvPicPr>
        <p:blipFill>
          <a:blip r:embed="rId3"/>
          <a:srcRect t="18874" b="18874"/>
          <a:stretch/>
        </p:blipFill>
        <p:spPr>
          <a:xfrm>
            <a:off x="871744" y="1498117"/>
            <a:ext cx="9063366" cy="4444710"/>
          </a:xfrm>
          <a:prstGeom prst="rect">
            <a:avLst/>
          </a:prstGeom>
          <a:noFill/>
          <a:ln>
            <a:noFill/>
          </a:ln>
        </p:spPr>
      </p:pic>
      <p:sp>
        <p:nvSpPr>
          <p:cNvPr id="157" name="Google Shape;157;p19"/>
          <p:cNvSpPr txBox="1"/>
          <p:nvPr/>
        </p:nvSpPr>
        <p:spPr>
          <a:xfrm>
            <a:off x="871744" y="1324179"/>
            <a:ext cx="8640900" cy="12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300" dirty="0">
                <a:solidFill>
                  <a:srgbClr val="FF0000"/>
                </a:solidFill>
                <a:latin typeface="Poppins"/>
                <a:ea typeface="Poppins"/>
                <a:cs typeface="Poppins"/>
                <a:sym typeface="Poppins"/>
              </a:rPr>
              <a:t>Course Registration System</a:t>
            </a:r>
            <a:endParaRPr sz="4300" dirty="0">
              <a:solidFill>
                <a:srgbClr val="FF0000"/>
              </a:solidFill>
              <a:latin typeface="Poppins"/>
              <a:ea typeface="Poppins"/>
              <a:cs typeface="Poppins"/>
              <a:sym typeface="Poppins"/>
            </a:endParaRPr>
          </a:p>
          <a:p>
            <a:pPr marL="0" lvl="0" indent="0" algn="ctr" rtl="0">
              <a:spcBef>
                <a:spcPts val="0"/>
              </a:spcBef>
              <a:spcAft>
                <a:spcPts val="0"/>
              </a:spcAft>
              <a:buNone/>
            </a:pPr>
            <a:r>
              <a:rPr lang="en-US" sz="1700" dirty="0">
                <a:solidFill>
                  <a:srgbClr val="FF0000"/>
                </a:solidFill>
                <a:latin typeface="Poppins"/>
                <a:ea typeface="Poppins"/>
                <a:cs typeface="Poppins"/>
                <a:sym typeface="Poppins"/>
              </a:rPr>
              <a:t>(using Core JAVA, Rest, Angular &amp; SQL)</a:t>
            </a:r>
            <a:endParaRPr sz="1700" dirty="0">
              <a:solidFill>
                <a:srgbClr val="FF0000"/>
              </a:solidFill>
              <a:latin typeface="Poppins"/>
              <a:ea typeface="Poppins"/>
              <a:cs typeface="Poppins"/>
              <a:sym typeface="Poppins"/>
            </a:endParaRPr>
          </a:p>
        </p:txBody>
      </p:sp>
      <p:sp>
        <p:nvSpPr>
          <p:cNvPr id="159" name="Google Shape;159;p19"/>
          <p:cNvSpPr txBox="1"/>
          <p:nvPr/>
        </p:nvSpPr>
        <p:spPr>
          <a:xfrm>
            <a:off x="4071991" y="5161991"/>
            <a:ext cx="2024009" cy="6840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0000FF"/>
                </a:solidFill>
                <a:latin typeface="Calibri"/>
                <a:ea typeface="Calibri"/>
                <a:cs typeface="Calibri"/>
                <a:sym typeface="Calibri"/>
              </a:rPr>
              <a:t>GROUP - 4</a:t>
            </a:r>
          </a:p>
          <a:p>
            <a:pPr marL="0" lvl="0" indent="0" algn="l" rtl="0">
              <a:spcBef>
                <a:spcPts val="0"/>
              </a:spcBef>
              <a:spcAft>
                <a:spcPts val="0"/>
              </a:spcAft>
              <a:buNone/>
            </a:pPr>
            <a:endParaRPr sz="2800" dirty="0">
              <a:solidFill>
                <a:srgbClr val="0000FF"/>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A6F81CED-7D2A-4AB3-A570-5F1DC3B94E46}"/>
              </a:ext>
            </a:extLst>
          </p:cNvPr>
          <p:cNvPicPr>
            <a:picLocks noChangeAspect="1"/>
          </p:cNvPicPr>
          <p:nvPr/>
        </p:nvPicPr>
        <p:blipFill>
          <a:blip r:embed="rId4"/>
          <a:stretch>
            <a:fillRect/>
          </a:stretch>
        </p:blipFill>
        <p:spPr>
          <a:xfrm>
            <a:off x="3465761" y="0"/>
            <a:ext cx="3666017" cy="14981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415" name="Google Shape;415;p37"/>
          <p:cNvSpPr/>
          <p:nvPr/>
        </p:nvSpPr>
        <p:spPr>
          <a:xfrm>
            <a:off x="1088379" y="334547"/>
            <a:ext cx="2194500" cy="947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latin typeface="Poppins"/>
                <a:ea typeface="Poppins"/>
                <a:cs typeface="Poppins"/>
                <a:sym typeface="Poppins"/>
              </a:rPr>
              <a:t>Backend</a:t>
            </a:r>
            <a:endParaRPr dirty="0"/>
          </a:p>
        </p:txBody>
      </p:sp>
      <p:sp>
        <p:nvSpPr>
          <p:cNvPr id="416" name="Google Shape;416;p37"/>
          <p:cNvSpPr/>
          <p:nvPr/>
        </p:nvSpPr>
        <p:spPr>
          <a:xfrm>
            <a:off x="4091934" y="332495"/>
            <a:ext cx="2194500" cy="9477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latin typeface="Poppins"/>
                <a:ea typeface="Poppins"/>
                <a:cs typeface="Poppins"/>
                <a:sym typeface="Poppins"/>
              </a:rPr>
              <a:t>Data</a:t>
            </a:r>
            <a:endParaRPr dirty="0"/>
          </a:p>
        </p:txBody>
      </p:sp>
      <p:sp>
        <p:nvSpPr>
          <p:cNvPr id="417" name="Google Shape;417;p37"/>
          <p:cNvSpPr/>
          <p:nvPr/>
        </p:nvSpPr>
        <p:spPr>
          <a:xfrm>
            <a:off x="7117700" y="300094"/>
            <a:ext cx="2194500" cy="947700"/>
          </a:xfrm>
          <a:prstGeom prst="rect">
            <a:avLst/>
          </a:prstGeom>
          <a:solidFill>
            <a:srgbClr val="FF64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latin typeface="Poppins"/>
                <a:ea typeface="Poppins"/>
                <a:cs typeface="Poppins"/>
                <a:sym typeface="Poppins"/>
              </a:rPr>
              <a:t>Tools</a:t>
            </a:r>
            <a:endParaRPr dirty="0"/>
          </a:p>
        </p:txBody>
      </p:sp>
      <p:sp>
        <p:nvSpPr>
          <p:cNvPr id="418" name="Google Shape;418;p37"/>
          <p:cNvSpPr/>
          <p:nvPr/>
        </p:nvSpPr>
        <p:spPr>
          <a:xfrm>
            <a:off x="1088374" y="1315438"/>
            <a:ext cx="2194500" cy="5113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1800">
              <a:solidFill>
                <a:srgbClr val="FFFFFF"/>
              </a:solidFill>
              <a:latin typeface="Poppins"/>
              <a:ea typeface="Poppins"/>
              <a:cs typeface="Poppins"/>
              <a:sym typeface="Poppins"/>
            </a:endParaRPr>
          </a:p>
        </p:txBody>
      </p:sp>
      <p:sp>
        <p:nvSpPr>
          <p:cNvPr id="419" name="Google Shape;419;p37"/>
          <p:cNvSpPr/>
          <p:nvPr/>
        </p:nvSpPr>
        <p:spPr>
          <a:xfrm>
            <a:off x="4091934" y="1305074"/>
            <a:ext cx="2194500" cy="5113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420" name="Google Shape;420;p37"/>
          <p:cNvSpPr/>
          <p:nvPr/>
        </p:nvSpPr>
        <p:spPr>
          <a:xfrm>
            <a:off x="7222947" y="1366438"/>
            <a:ext cx="2194500" cy="5113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421" name="Google Shape;421;p37"/>
          <p:cNvSpPr/>
          <p:nvPr/>
        </p:nvSpPr>
        <p:spPr>
          <a:xfrm flipH="1">
            <a:off x="1088434" y="1257257"/>
            <a:ext cx="2194500" cy="2493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oppins"/>
                <a:ea typeface="Poppins"/>
                <a:cs typeface="Poppins"/>
                <a:sym typeface="Poppins"/>
              </a:rPr>
              <a:t>Core Language</a:t>
            </a:r>
            <a:endParaRPr/>
          </a:p>
        </p:txBody>
      </p:sp>
      <p:sp>
        <p:nvSpPr>
          <p:cNvPr id="422" name="Google Shape;422;p37"/>
          <p:cNvSpPr/>
          <p:nvPr/>
        </p:nvSpPr>
        <p:spPr>
          <a:xfrm flipH="1">
            <a:off x="1085864" y="2296579"/>
            <a:ext cx="2194500" cy="2493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oppins"/>
                <a:ea typeface="Poppins"/>
                <a:cs typeface="Poppins"/>
                <a:sym typeface="Poppins"/>
              </a:rPr>
              <a:t>Framework</a:t>
            </a:r>
            <a:endParaRPr/>
          </a:p>
        </p:txBody>
      </p:sp>
      <p:sp>
        <p:nvSpPr>
          <p:cNvPr id="423" name="Google Shape;423;p37"/>
          <p:cNvSpPr/>
          <p:nvPr/>
        </p:nvSpPr>
        <p:spPr>
          <a:xfrm flipH="1">
            <a:off x="7117750" y="1248910"/>
            <a:ext cx="2194500" cy="8046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oppins"/>
                <a:ea typeface="Poppins"/>
                <a:cs typeface="Poppins"/>
                <a:sym typeface="Poppins"/>
              </a:rPr>
              <a:t>VCS</a:t>
            </a:r>
            <a:endParaRPr/>
          </a:p>
        </p:txBody>
      </p:sp>
      <p:pic>
        <p:nvPicPr>
          <p:cNvPr id="424" name="Google Shape;424;p37"/>
          <p:cNvPicPr preferRelativeResize="0"/>
          <p:nvPr/>
        </p:nvPicPr>
        <p:blipFill rotWithShape="1">
          <a:blip r:embed="rId3">
            <a:alphaModFix/>
          </a:blip>
          <a:srcRect l="9305" t="12927"/>
          <a:stretch/>
        </p:blipFill>
        <p:spPr>
          <a:xfrm>
            <a:off x="4613758" y="2366706"/>
            <a:ext cx="1273284" cy="732094"/>
          </a:xfrm>
          <a:prstGeom prst="rect">
            <a:avLst/>
          </a:prstGeom>
          <a:noFill/>
          <a:ln>
            <a:noFill/>
          </a:ln>
        </p:spPr>
      </p:pic>
      <p:pic>
        <p:nvPicPr>
          <p:cNvPr id="425" name="Google Shape;425;p37"/>
          <p:cNvPicPr preferRelativeResize="0"/>
          <p:nvPr/>
        </p:nvPicPr>
        <p:blipFill rotWithShape="1">
          <a:blip r:embed="rId4">
            <a:alphaModFix/>
          </a:blip>
          <a:srcRect/>
          <a:stretch/>
        </p:blipFill>
        <p:spPr>
          <a:xfrm>
            <a:off x="1926582" y="1518478"/>
            <a:ext cx="513003" cy="706406"/>
          </a:xfrm>
          <a:prstGeom prst="rect">
            <a:avLst/>
          </a:prstGeom>
          <a:noFill/>
          <a:ln>
            <a:noFill/>
          </a:ln>
        </p:spPr>
      </p:pic>
      <p:sp>
        <p:nvSpPr>
          <p:cNvPr id="426" name="Google Shape;426;p37"/>
          <p:cNvSpPr/>
          <p:nvPr/>
        </p:nvSpPr>
        <p:spPr>
          <a:xfrm flipH="1">
            <a:off x="4139477" y="1528866"/>
            <a:ext cx="2194500" cy="2493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oppins"/>
                <a:ea typeface="Poppins"/>
                <a:cs typeface="Poppins"/>
                <a:sym typeface="Poppins"/>
              </a:rPr>
              <a:t>SQL Database</a:t>
            </a:r>
            <a:endParaRPr dirty="0"/>
          </a:p>
        </p:txBody>
      </p:sp>
      <p:pic>
        <p:nvPicPr>
          <p:cNvPr id="431" name="Google Shape;431;p37"/>
          <p:cNvPicPr preferRelativeResize="0"/>
          <p:nvPr/>
        </p:nvPicPr>
        <p:blipFill>
          <a:blip r:embed="rId5">
            <a:alphaModFix/>
          </a:blip>
          <a:stretch>
            <a:fillRect/>
          </a:stretch>
        </p:blipFill>
        <p:spPr>
          <a:xfrm>
            <a:off x="7238998" y="2224873"/>
            <a:ext cx="1347820" cy="547450"/>
          </a:xfrm>
          <a:prstGeom prst="rect">
            <a:avLst/>
          </a:prstGeom>
          <a:noFill/>
          <a:ln>
            <a:noFill/>
          </a:ln>
        </p:spPr>
      </p:pic>
      <p:pic>
        <p:nvPicPr>
          <p:cNvPr id="432" name="Google Shape;432;p37"/>
          <p:cNvPicPr preferRelativeResize="0"/>
          <p:nvPr/>
        </p:nvPicPr>
        <p:blipFill>
          <a:blip r:embed="rId6">
            <a:alphaModFix/>
          </a:blip>
          <a:stretch>
            <a:fillRect/>
          </a:stretch>
        </p:blipFill>
        <p:spPr>
          <a:xfrm>
            <a:off x="7232800" y="2930360"/>
            <a:ext cx="1645569" cy="613800"/>
          </a:xfrm>
          <a:prstGeom prst="rect">
            <a:avLst/>
          </a:prstGeom>
          <a:noFill/>
          <a:ln>
            <a:noFill/>
          </a:ln>
        </p:spPr>
      </p:pic>
      <p:sp>
        <p:nvSpPr>
          <p:cNvPr id="433" name="Google Shape;433;p37"/>
          <p:cNvSpPr/>
          <p:nvPr/>
        </p:nvSpPr>
        <p:spPr>
          <a:xfrm flipH="1">
            <a:off x="7222950" y="3702198"/>
            <a:ext cx="2194500" cy="8046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oppins"/>
                <a:ea typeface="Poppins"/>
                <a:cs typeface="Poppins"/>
                <a:sym typeface="Poppins"/>
              </a:rPr>
              <a:t>Modelling</a:t>
            </a:r>
            <a:endParaRPr/>
          </a:p>
        </p:txBody>
      </p:sp>
      <p:pic>
        <p:nvPicPr>
          <p:cNvPr id="434" name="Google Shape;434;p37"/>
          <p:cNvPicPr preferRelativeResize="0"/>
          <p:nvPr/>
        </p:nvPicPr>
        <p:blipFill>
          <a:blip r:embed="rId7">
            <a:alphaModFix/>
          </a:blip>
          <a:stretch>
            <a:fillRect/>
          </a:stretch>
        </p:blipFill>
        <p:spPr>
          <a:xfrm>
            <a:off x="7232800" y="4698275"/>
            <a:ext cx="2128849" cy="1139025"/>
          </a:xfrm>
          <a:prstGeom prst="rect">
            <a:avLst/>
          </a:prstGeom>
          <a:noFill/>
          <a:ln>
            <a:noFill/>
          </a:ln>
        </p:spPr>
      </p:pic>
      <p:pic>
        <p:nvPicPr>
          <p:cNvPr id="435" name="Google Shape;435;p37"/>
          <p:cNvPicPr preferRelativeResize="0"/>
          <p:nvPr/>
        </p:nvPicPr>
        <p:blipFill>
          <a:blip r:embed="rId8">
            <a:alphaModFix/>
          </a:blip>
          <a:stretch>
            <a:fillRect/>
          </a:stretch>
        </p:blipFill>
        <p:spPr>
          <a:xfrm>
            <a:off x="4472195" y="3309088"/>
            <a:ext cx="1736283" cy="613950"/>
          </a:xfrm>
          <a:prstGeom prst="rect">
            <a:avLst/>
          </a:prstGeom>
          <a:noFill/>
          <a:ln>
            <a:noFill/>
          </a:ln>
        </p:spPr>
      </p:pic>
      <p:pic>
        <p:nvPicPr>
          <p:cNvPr id="7" name="Picture 6" descr="A picture containing text, clipart&#10;&#10;Description automatically generated">
            <a:extLst>
              <a:ext uri="{FF2B5EF4-FFF2-40B4-BE49-F238E27FC236}">
                <a16:creationId xmlns:a16="http://schemas.microsoft.com/office/drawing/2014/main" id="{725C1725-7D1A-6380-D74C-A2B6BC89F9B5}"/>
              </a:ext>
            </a:extLst>
          </p:cNvPr>
          <p:cNvPicPr>
            <a:picLocks noChangeAspect="1"/>
          </p:cNvPicPr>
          <p:nvPr/>
        </p:nvPicPr>
        <p:blipFill>
          <a:blip r:embed="rId9"/>
          <a:stretch>
            <a:fillRect/>
          </a:stretch>
        </p:blipFill>
        <p:spPr>
          <a:xfrm>
            <a:off x="824509" y="2840866"/>
            <a:ext cx="2594777" cy="623628"/>
          </a:xfrm>
          <a:prstGeom prst="rect">
            <a:avLst/>
          </a:prstGeom>
        </p:spPr>
      </p:pic>
      <p:pic>
        <p:nvPicPr>
          <p:cNvPr id="9" name="Picture 8" descr="A green and white logo&#10;&#10;Description automatically generated with low confidence">
            <a:extLst>
              <a:ext uri="{FF2B5EF4-FFF2-40B4-BE49-F238E27FC236}">
                <a16:creationId xmlns:a16="http://schemas.microsoft.com/office/drawing/2014/main" id="{0B66E54E-003E-B871-7392-74ECE02FF17B}"/>
              </a:ext>
            </a:extLst>
          </p:cNvPr>
          <p:cNvPicPr>
            <a:picLocks noChangeAspect="1"/>
          </p:cNvPicPr>
          <p:nvPr/>
        </p:nvPicPr>
        <p:blipFill>
          <a:blip r:embed="rId10"/>
          <a:stretch>
            <a:fillRect/>
          </a:stretch>
        </p:blipFill>
        <p:spPr>
          <a:xfrm>
            <a:off x="722696" y="4104498"/>
            <a:ext cx="2920773" cy="1156319"/>
          </a:xfrm>
          <a:prstGeom prst="rect">
            <a:avLst/>
          </a:prstGeom>
        </p:spPr>
      </p:pic>
      <p:sp>
        <p:nvSpPr>
          <p:cNvPr id="32" name="Google Shape;416;p37">
            <a:extLst>
              <a:ext uri="{FF2B5EF4-FFF2-40B4-BE49-F238E27FC236}">
                <a16:creationId xmlns:a16="http://schemas.microsoft.com/office/drawing/2014/main" id="{7976D455-0793-E810-EBC2-545CE35462FC}"/>
              </a:ext>
            </a:extLst>
          </p:cNvPr>
          <p:cNvSpPr/>
          <p:nvPr/>
        </p:nvSpPr>
        <p:spPr>
          <a:xfrm>
            <a:off x="9739443" y="273968"/>
            <a:ext cx="2194500" cy="9477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err="1">
                <a:solidFill>
                  <a:schemeClr val="accent3">
                    <a:lumMod val="75000"/>
                  </a:schemeClr>
                </a:solidFill>
                <a:highlight>
                  <a:srgbClr val="C0C0C0"/>
                </a:highlight>
                <a:latin typeface="Poppins"/>
                <a:cs typeface="Poppins"/>
                <a:sym typeface="Poppins"/>
              </a:rPr>
              <a:t>FrontEnd</a:t>
            </a:r>
            <a:endParaRPr dirty="0">
              <a:solidFill>
                <a:schemeClr val="accent3">
                  <a:lumMod val="75000"/>
                </a:schemeClr>
              </a:solidFill>
              <a:highlight>
                <a:srgbClr val="C0C0C0"/>
              </a:highlight>
            </a:endParaRPr>
          </a:p>
        </p:txBody>
      </p:sp>
      <p:sp>
        <p:nvSpPr>
          <p:cNvPr id="33" name="Google Shape;423;p37">
            <a:extLst>
              <a:ext uri="{FF2B5EF4-FFF2-40B4-BE49-F238E27FC236}">
                <a16:creationId xmlns:a16="http://schemas.microsoft.com/office/drawing/2014/main" id="{E8F8A90E-DAC2-0B39-3D75-6FF49ADF6097}"/>
              </a:ext>
            </a:extLst>
          </p:cNvPr>
          <p:cNvSpPr/>
          <p:nvPr/>
        </p:nvSpPr>
        <p:spPr>
          <a:xfrm flipH="1">
            <a:off x="9971572" y="1189020"/>
            <a:ext cx="2194500" cy="8046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lt1"/>
                </a:solidFill>
                <a:latin typeface="Poppins"/>
                <a:cs typeface="Poppins"/>
                <a:sym typeface="Poppins"/>
              </a:rPr>
              <a:t>HTML</a:t>
            </a:r>
            <a:endParaRPr dirty="0"/>
          </a:p>
        </p:txBody>
      </p:sp>
      <p:sp>
        <p:nvSpPr>
          <p:cNvPr id="34" name="Google Shape;423;p37">
            <a:extLst>
              <a:ext uri="{FF2B5EF4-FFF2-40B4-BE49-F238E27FC236}">
                <a16:creationId xmlns:a16="http://schemas.microsoft.com/office/drawing/2014/main" id="{95DF5B0A-9E80-4E3A-47A4-972777220888}"/>
              </a:ext>
            </a:extLst>
          </p:cNvPr>
          <p:cNvSpPr/>
          <p:nvPr/>
        </p:nvSpPr>
        <p:spPr>
          <a:xfrm flipH="1">
            <a:off x="9971572" y="2224873"/>
            <a:ext cx="2194500" cy="8046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lt1"/>
                </a:solidFill>
                <a:latin typeface="Poppins"/>
                <a:cs typeface="Poppins"/>
                <a:sym typeface="Poppins"/>
              </a:rPr>
              <a:t>CSS</a:t>
            </a:r>
            <a:endParaRPr dirty="0"/>
          </a:p>
        </p:txBody>
      </p:sp>
      <p:sp>
        <p:nvSpPr>
          <p:cNvPr id="35" name="Google Shape;423;p37">
            <a:extLst>
              <a:ext uri="{FF2B5EF4-FFF2-40B4-BE49-F238E27FC236}">
                <a16:creationId xmlns:a16="http://schemas.microsoft.com/office/drawing/2014/main" id="{C731ED1B-7E81-A1AD-AE93-EC2369296F65}"/>
              </a:ext>
            </a:extLst>
          </p:cNvPr>
          <p:cNvSpPr/>
          <p:nvPr/>
        </p:nvSpPr>
        <p:spPr>
          <a:xfrm flipH="1">
            <a:off x="9971572" y="3502419"/>
            <a:ext cx="2194500" cy="8046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lt1"/>
                </a:solidFill>
                <a:latin typeface="Poppins"/>
                <a:cs typeface="Poppins"/>
                <a:sym typeface="Poppins"/>
              </a:rPr>
              <a:t>JavaScript</a:t>
            </a:r>
            <a:endParaRPr dirty="0"/>
          </a:p>
        </p:txBody>
      </p:sp>
      <p:pic>
        <p:nvPicPr>
          <p:cNvPr id="11" name="Picture 10" descr="Logo, company name&#10;&#10;Description automatically generated">
            <a:extLst>
              <a:ext uri="{FF2B5EF4-FFF2-40B4-BE49-F238E27FC236}">
                <a16:creationId xmlns:a16="http://schemas.microsoft.com/office/drawing/2014/main" id="{CA6B4FAA-B4FE-766E-EA67-2E2430E2770C}"/>
              </a:ext>
            </a:extLst>
          </p:cNvPr>
          <p:cNvPicPr>
            <a:picLocks noChangeAspect="1"/>
          </p:cNvPicPr>
          <p:nvPr/>
        </p:nvPicPr>
        <p:blipFill>
          <a:blip r:embed="rId11"/>
          <a:stretch>
            <a:fillRect/>
          </a:stretch>
        </p:blipFill>
        <p:spPr>
          <a:xfrm>
            <a:off x="4452469" y="4358461"/>
            <a:ext cx="1821235" cy="5414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97D64A-A9A0-6992-ADA4-21A76829A117}"/>
              </a:ext>
            </a:extLst>
          </p:cNvPr>
          <p:cNvSpPr>
            <a:spLocks noGrp="1"/>
          </p:cNvSpPr>
          <p:nvPr>
            <p:ph type="body" idx="1"/>
          </p:nvPr>
        </p:nvSpPr>
        <p:spPr>
          <a:xfrm>
            <a:off x="1192953" y="1430863"/>
            <a:ext cx="9335515" cy="4572000"/>
          </a:xfrm>
        </p:spPr>
        <p:txBody>
          <a:bodyPr/>
          <a:lstStyle/>
          <a:p>
            <a:pPr marL="114300" indent="0" algn="ctr">
              <a:buNone/>
            </a:pPr>
            <a:r>
              <a:rPr lang="en-US" sz="1800" dirty="0">
                <a:solidFill>
                  <a:srgbClr val="4D5968"/>
                </a:solidFill>
                <a:latin typeface="Amasis MT Pro" panose="020B0604020202020204" pitchFamily="18" charset="0"/>
              </a:rPr>
              <a:t>The</a:t>
            </a:r>
            <a:r>
              <a:rPr lang="en-US" sz="1800" b="0" i="0" dirty="0">
                <a:solidFill>
                  <a:srgbClr val="4D5968"/>
                </a:solidFill>
                <a:effectLst/>
                <a:latin typeface="Amasis MT Pro" panose="020B0604020202020204" pitchFamily="18" charset="0"/>
              </a:rPr>
              <a:t> Eclipse IDE is rich features IDE that supports various programming features for the developers and ease their work for development of advanced application in eclipse platform. It is mostly preferred for the java-based application development. It supports various programming languages that make the platform favorable for the programmers to use for application development</a:t>
            </a:r>
            <a:r>
              <a:rPr lang="en-US" sz="1400" b="0" i="0" dirty="0">
                <a:solidFill>
                  <a:srgbClr val="4D5968"/>
                </a:solidFill>
                <a:effectLst/>
                <a:latin typeface="Nunito Sans" pitchFamily="2" charset="0"/>
              </a:rPr>
              <a:t>.</a:t>
            </a:r>
            <a:endParaRPr lang="en-IN" sz="1400" dirty="0"/>
          </a:p>
        </p:txBody>
      </p:sp>
      <p:sp>
        <p:nvSpPr>
          <p:cNvPr id="5" name="Slide Number Placeholder 4">
            <a:extLst>
              <a:ext uri="{FF2B5EF4-FFF2-40B4-BE49-F238E27FC236}">
                <a16:creationId xmlns:a16="http://schemas.microsoft.com/office/drawing/2014/main" id="{C9CA73EE-EAE6-EC3B-0D65-8D729B4BE1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9" name="Picture 8" descr="A picture containing text, clipart&#10;&#10;Description automatically generated">
            <a:extLst>
              <a:ext uri="{FF2B5EF4-FFF2-40B4-BE49-F238E27FC236}">
                <a16:creationId xmlns:a16="http://schemas.microsoft.com/office/drawing/2014/main" id="{AA0664F7-050E-C8DC-AB1B-2646F895F237}"/>
              </a:ext>
            </a:extLst>
          </p:cNvPr>
          <p:cNvPicPr>
            <a:picLocks noChangeAspect="1"/>
          </p:cNvPicPr>
          <p:nvPr/>
        </p:nvPicPr>
        <p:blipFill>
          <a:blip r:embed="rId2"/>
          <a:stretch>
            <a:fillRect/>
          </a:stretch>
        </p:blipFill>
        <p:spPr>
          <a:xfrm>
            <a:off x="1544819" y="320572"/>
            <a:ext cx="8359607" cy="1630244"/>
          </a:xfrm>
          <a:prstGeom prst="rect">
            <a:avLst/>
          </a:prstGeom>
        </p:spPr>
      </p:pic>
      <p:pic>
        <p:nvPicPr>
          <p:cNvPr id="15" name="Picture 14" descr="Logo, company name&#10;&#10;Description automatically generated">
            <a:extLst>
              <a:ext uri="{FF2B5EF4-FFF2-40B4-BE49-F238E27FC236}">
                <a16:creationId xmlns:a16="http://schemas.microsoft.com/office/drawing/2014/main" id="{21C94009-EEF4-9B5A-481D-56045AEE0630}"/>
              </a:ext>
            </a:extLst>
          </p:cNvPr>
          <p:cNvPicPr>
            <a:picLocks noChangeAspect="1"/>
          </p:cNvPicPr>
          <p:nvPr/>
        </p:nvPicPr>
        <p:blipFill>
          <a:blip r:embed="rId3"/>
          <a:stretch>
            <a:fillRect/>
          </a:stretch>
        </p:blipFill>
        <p:spPr>
          <a:xfrm>
            <a:off x="9169736" y="5482910"/>
            <a:ext cx="2717464" cy="930854"/>
          </a:xfrm>
          <a:prstGeom prst="rect">
            <a:avLst/>
          </a:prstGeom>
        </p:spPr>
      </p:pic>
    </p:spTree>
    <p:extLst>
      <p:ext uri="{BB962C8B-B14F-4D97-AF65-F5344CB8AC3E}">
        <p14:creationId xmlns:p14="http://schemas.microsoft.com/office/powerpoint/2010/main" val="7824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99E37E0-2ECC-EB54-27C3-D9F0643C1FCF}"/>
              </a:ext>
            </a:extLst>
          </p:cNvPr>
          <p:cNvSpPr>
            <a:spLocks noGrp="1"/>
          </p:cNvSpPr>
          <p:nvPr>
            <p:ph type="body" idx="1"/>
          </p:nvPr>
        </p:nvSpPr>
        <p:spPr>
          <a:xfrm>
            <a:off x="316870" y="1558825"/>
            <a:ext cx="11186162" cy="4572000"/>
          </a:xfrm>
        </p:spPr>
        <p:txBody>
          <a:bodyPr/>
          <a:lstStyle/>
          <a:p>
            <a:pPr marL="114300" indent="0" algn="ctr">
              <a:buNone/>
            </a:pPr>
            <a:r>
              <a:rPr lang="en-US" b="0" i="0" dirty="0">
                <a:solidFill>
                  <a:srgbClr val="000000"/>
                </a:solidFill>
                <a:effectLst/>
                <a:latin typeface="Amasis MT Pro" panose="02040504050005020304" pitchFamily="18" charset="0"/>
              </a:rPr>
              <a:t>Spring Boot is an open source Java-based framework used to create a micro Service. It is developed by Pivotal Team and is used to build stand-alone and production ready spring applications. Spring Boot provides a good platform for Java developers to develop a stand-alone and production-grade spring application that you can </a:t>
            </a:r>
            <a:r>
              <a:rPr lang="en-US" i="0" dirty="0">
                <a:solidFill>
                  <a:srgbClr val="000000"/>
                </a:solidFill>
                <a:effectLst/>
                <a:latin typeface="Amasis MT Pro" panose="02040504050005020304" pitchFamily="18" charset="0"/>
              </a:rPr>
              <a:t>just</a:t>
            </a:r>
            <a:r>
              <a:rPr lang="en-US" b="1" i="0" dirty="0">
                <a:solidFill>
                  <a:srgbClr val="000000"/>
                </a:solidFill>
                <a:effectLst/>
                <a:latin typeface="Amasis MT Pro" panose="02040504050005020304" pitchFamily="18" charset="0"/>
              </a:rPr>
              <a:t> run</a:t>
            </a:r>
            <a:r>
              <a:rPr lang="en-US" b="0" i="0" dirty="0">
                <a:solidFill>
                  <a:srgbClr val="000000"/>
                </a:solidFill>
                <a:effectLst/>
                <a:latin typeface="Amasis MT Pro" panose="02040504050005020304" pitchFamily="18" charset="0"/>
              </a:rPr>
              <a:t>.</a:t>
            </a:r>
            <a:r>
              <a:rPr lang="en-US" b="0" i="0" dirty="0">
                <a:solidFill>
                  <a:srgbClr val="4D5968"/>
                </a:solidFill>
                <a:effectLst/>
                <a:latin typeface="Amasis MT Pro" panose="02040504050005020304" pitchFamily="18" charset="0"/>
              </a:rPr>
              <a:t> </a:t>
            </a:r>
            <a:r>
              <a:rPr lang="en-US" dirty="0">
                <a:solidFill>
                  <a:srgbClr val="4D5968"/>
                </a:solidFill>
                <a:latin typeface="Amasis MT Pro" panose="02040504050005020304" pitchFamily="18" charset="0"/>
              </a:rPr>
              <a:t>It increases productivity and reduces the development time</a:t>
            </a:r>
            <a:endParaRPr lang="en-IN" dirty="0">
              <a:latin typeface="Amasis MT Pro" panose="02040504050005020304" pitchFamily="18" charset="0"/>
            </a:endParaRPr>
          </a:p>
        </p:txBody>
      </p:sp>
      <p:sp>
        <p:nvSpPr>
          <p:cNvPr id="5" name="Slide Number Placeholder 4">
            <a:extLst>
              <a:ext uri="{FF2B5EF4-FFF2-40B4-BE49-F238E27FC236}">
                <a16:creationId xmlns:a16="http://schemas.microsoft.com/office/drawing/2014/main" id="{E778846D-7BEF-CC32-D717-0DE5A697A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descr="A green and white logo&#10;&#10;Description automatically generated with low confidence">
            <a:extLst>
              <a:ext uri="{FF2B5EF4-FFF2-40B4-BE49-F238E27FC236}">
                <a16:creationId xmlns:a16="http://schemas.microsoft.com/office/drawing/2014/main" id="{527287CD-738E-0EA5-D624-3D6676EA5C7B}"/>
              </a:ext>
            </a:extLst>
          </p:cNvPr>
          <p:cNvPicPr>
            <a:picLocks noChangeAspect="1"/>
          </p:cNvPicPr>
          <p:nvPr/>
        </p:nvPicPr>
        <p:blipFill>
          <a:blip r:embed="rId2"/>
          <a:stretch>
            <a:fillRect/>
          </a:stretch>
        </p:blipFill>
        <p:spPr>
          <a:xfrm>
            <a:off x="2787428" y="196910"/>
            <a:ext cx="5565462" cy="1878470"/>
          </a:xfrm>
          <a:prstGeom prst="rect">
            <a:avLst/>
          </a:prstGeom>
        </p:spPr>
      </p:pic>
      <p:pic>
        <p:nvPicPr>
          <p:cNvPr id="9" name="Picture 8" descr="Logo, company name&#10;&#10;Description automatically generated">
            <a:extLst>
              <a:ext uri="{FF2B5EF4-FFF2-40B4-BE49-F238E27FC236}">
                <a16:creationId xmlns:a16="http://schemas.microsoft.com/office/drawing/2014/main" id="{FEE8D045-B5CE-C2F1-D755-1422D0526A8C}"/>
              </a:ext>
            </a:extLst>
          </p:cNvPr>
          <p:cNvPicPr>
            <a:picLocks noChangeAspect="1"/>
          </p:cNvPicPr>
          <p:nvPr/>
        </p:nvPicPr>
        <p:blipFill>
          <a:blip r:embed="rId3"/>
          <a:stretch>
            <a:fillRect/>
          </a:stretch>
        </p:blipFill>
        <p:spPr>
          <a:xfrm>
            <a:off x="8816885" y="5630238"/>
            <a:ext cx="2872196" cy="679122"/>
          </a:xfrm>
          <a:prstGeom prst="rect">
            <a:avLst/>
          </a:prstGeom>
        </p:spPr>
      </p:pic>
    </p:spTree>
    <p:extLst>
      <p:ext uri="{BB962C8B-B14F-4D97-AF65-F5344CB8AC3E}">
        <p14:creationId xmlns:p14="http://schemas.microsoft.com/office/powerpoint/2010/main" val="236165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03E6FD-B878-1C9F-83C1-CC58E9686B7F}"/>
              </a:ext>
            </a:extLst>
          </p:cNvPr>
          <p:cNvSpPr>
            <a:spLocks noGrp="1"/>
          </p:cNvSpPr>
          <p:nvPr>
            <p:ph type="body" idx="1"/>
          </p:nvPr>
        </p:nvSpPr>
        <p:spPr>
          <a:xfrm>
            <a:off x="1029898" y="1234064"/>
            <a:ext cx="10132203" cy="4572000"/>
          </a:xfrm>
        </p:spPr>
        <p:txBody>
          <a:bodyPr/>
          <a:lstStyle/>
          <a:p>
            <a:pPr marL="114300" indent="0" algn="just">
              <a:buNone/>
            </a:pPr>
            <a:r>
              <a:rPr lang="en-US" sz="1800" b="0" i="0" dirty="0">
                <a:solidFill>
                  <a:srgbClr val="444444"/>
                </a:solidFill>
                <a:effectLst/>
                <a:latin typeface="Amasis MT Pro" panose="02040504050005020304" pitchFamily="18" charset="0"/>
              </a:rPr>
              <a:t>Angular is a development platform, built on </a:t>
            </a:r>
            <a:r>
              <a:rPr lang="en-US" sz="1800" b="0" i="0" u="none" strike="noStrike" dirty="0">
                <a:effectLst/>
                <a:latin typeface="Amasis MT Pro" panose="02040504050005020304" pitchFamily="18" charset="0"/>
              </a:rPr>
              <a:t>TypeScript</a:t>
            </a:r>
            <a:r>
              <a:rPr lang="en-US" sz="1800" b="0" i="0" dirty="0">
                <a:solidFill>
                  <a:srgbClr val="444444"/>
                </a:solidFill>
                <a:effectLst/>
                <a:latin typeface="Amasis MT Pro" panose="02040504050005020304" pitchFamily="18" charset="0"/>
              </a:rPr>
              <a:t>.  As a platform, Angular includes</a:t>
            </a:r>
            <a:endParaRPr lang="en-US" sz="1800" dirty="0">
              <a:solidFill>
                <a:srgbClr val="444444"/>
              </a:solidFill>
              <a:latin typeface="Amasis MT Pro" panose="02040504050005020304" pitchFamily="18" charset="0"/>
            </a:endParaRPr>
          </a:p>
          <a:p>
            <a:pPr marL="400050" indent="-285750" algn="just">
              <a:buFont typeface="Arial" panose="020B0604020202020204" pitchFamily="34" charset="0"/>
              <a:buChar char="•"/>
            </a:pPr>
            <a:r>
              <a:rPr lang="en-US" sz="1800" b="0" i="0" dirty="0">
                <a:solidFill>
                  <a:srgbClr val="444444"/>
                </a:solidFill>
                <a:effectLst/>
                <a:latin typeface="Amasis MT Pro" panose="02040504050005020304" pitchFamily="18" charset="0"/>
              </a:rPr>
              <a:t>A component-based framework for building scalable web applications</a:t>
            </a:r>
          </a:p>
          <a:p>
            <a:pPr algn="just">
              <a:buFont typeface="Arial" panose="020B0604020202020204" pitchFamily="34" charset="0"/>
              <a:buChar char="•"/>
            </a:pPr>
            <a:r>
              <a:rPr lang="en-US" sz="1800" b="0" i="0" dirty="0">
                <a:solidFill>
                  <a:srgbClr val="444444"/>
                </a:solidFill>
                <a:effectLst/>
                <a:latin typeface="Amasis MT Pro" panose="02040504050005020304" pitchFamily="18" charset="0"/>
              </a:rPr>
              <a:t>A collection of well-integrated libraries that cover a wide variety of features, including routing, forms management, client-server communication, and more</a:t>
            </a:r>
          </a:p>
          <a:p>
            <a:pPr marL="400050" indent="-285750" algn="just">
              <a:buFont typeface="Arial" panose="020B0604020202020204" pitchFamily="34" charset="0"/>
              <a:buChar char="•"/>
            </a:pPr>
            <a:r>
              <a:rPr lang="en-US" sz="1800" b="0" i="0" dirty="0">
                <a:solidFill>
                  <a:srgbClr val="444444"/>
                </a:solidFill>
                <a:effectLst/>
                <a:latin typeface="Amasis MT Pro" panose="02040504050005020304" pitchFamily="18" charset="0"/>
              </a:rPr>
              <a:t>A suite of developer tools to help you develop, build, test, and update your code</a:t>
            </a:r>
          </a:p>
          <a:p>
            <a:endParaRPr lang="en-IN" dirty="0"/>
          </a:p>
        </p:txBody>
      </p:sp>
      <p:sp>
        <p:nvSpPr>
          <p:cNvPr id="5" name="Slide Number Placeholder 4">
            <a:extLst>
              <a:ext uri="{FF2B5EF4-FFF2-40B4-BE49-F238E27FC236}">
                <a16:creationId xmlns:a16="http://schemas.microsoft.com/office/drawing/2014/main" id="{0DD4D62B-A9E0-3F7C-3178-FF6154FAE5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7" name="Picture 6" descr="Logo, company name&#10;&#10;Description automatically generated">
            <a:extLst>
              <a:ext uri="{FF2B5EF4-FFF2-40B4-BE49-F238E27FC236}">
                <a16:creationId xmlns:a16="http://schemas.microsoft.com/office/drawing/2014/main" id="{542FB3A2-5A07-DBA1-3DEF-A4B37AAD6F38}"/>
              </a:ext>
            </a:extLst>
          </p:cNvPr>
          <p:cNvPicPr>
            <a:picLocks noChangeAspect="1"/>
          </p:cNvPicPr>
          <p:nvPr/>
        </p:nvPicPr>
        <p:blipFill>
          <a:blip r:embed="rId2"/>
          <a:stretch>
            <a:fillRect/>
          </a:stretch>
        </p:blipFill>
        <p:spPr>
          <a:xfrm>
            <a:off x="2444780" y="364115"/>
            <a:ext cx="6530960" cy="1413314"/>
          </a:xfrm>
          <a:prstGeom prst="rect">
            <a:avLst/>
          </a:prstGeom>
        </p:spPr>
      </p:pic>
      <p:pic>
        <p:nvPicPr>
          <p:cNvPr id="9" name="Picture 8" descr="Logo, company name&#10;&#10;Description automatically generated">
            <a:extLst>
              <a:ext uri="{FF2B5EF4-FFF2-40B4-BE49-F238E27FC236}">
                <a16:creationId xmlns:a16="http://schemas.microsoft.com/office/drawing/2014/main" id="{4F3E83F2-D89A-8D60-A3EF-211734B9F091}"/>
              </a:ext>
            </a:extLst>
          </p:cNvPr>
          <p:cNvPicPr>
            <a:picLocks noChangeAspect="1"/>
          </p:cNvPicPr>
          <p:nvPr/>
        </p:nvPicPr>
        <p:blipFill>
          <a:blip r:embed="rId3"/>
          <a:stretch>
            <a:fillRect/>
          </a:stretch>
        </p:blipFill>
        <p:spPr>
          <a:xfrm>
            <a:off x="8689393" y="6037000"/>
            <a:ext cx="3039292" cy="600892"/>
          </a:xfrm>
          <a:prstGeom prst="rect">
            <a:avLst/>
          </a:prstGeom>
        </p:spPr>
      </p:pic>
    </p:spTree>
    <p:extLst>
      <p:ext uri="{BB962C8B-B14F-4D97-AF65-F5344CB8AC3E}">
        <p14:creationId xmlns:p14="http://schemas.microsoft.com/office/powerpoint/2010/main" val="89847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3" name="Google Shape;443;p38"/>
          <p:cNvPicPr preferRelativeResize="0">
            <a:picLocks noGrp="1"/>
          </p:cNvPicPr>
          <p:nvPr>
            <p:ph type="pic" idx="2"/>
          </p:nvPr>
        </p:nvPicPr>
        <p:blipFill rotWithShape="1">
          <a:blip r:embed="rId3">
            <a:alphaModFix/>
          </a:blip>
          <a:srcRect l="23594" r="23594"/>
          <a:stretch/>
        </p:blipFill>
        <p:spPr>
          <a:prstGeom prst="rect">
            <a:avLst/>
          </a:prstGeom>
          <a:solidFill>
            <a:srgbClr val="727272"/>
          </a:solidFill>
          <a:ln>
            <a:noFill/>
          </a:ln>
        </p:spPr>
      </p:pic>
      <p:sp>
        <p:nvSpPr>
          <p:cNvPr id="441" name="Google Shape;441;p38"/>
          <p:cNvSpPr txBox="1">
            <a:spLocks noGrp="1"/>
          </p:cNvSpPr>
          <p:nvPr>
            <p:ph type="ctrTitle"/>
          </p:nvPr>
        </p:nvSpPr>
        <p:spPr>
          <a:xfrm>
            <a:off x="191588" y="2411746"/>
            <a:ext cx="5277394" cy="581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4400"/>
              <a:buFont typeface="Poppins Medium"/>
              <a:buNone/>
            </a:pPr>
            <a:r>
              <a:rPr lang="en-US" sz="4800" b="1" dirty="0">
                <a:solidFill>
                  <a:schemeClr val="tx2">
                    <a:lumMod val="75000"/>
                  </a:schemeClr>
                </a:solidFill>
              </a:rPr>
              <a:t>Development</a:t>
            </a:r>
            <a:endParaRPr sz="1800" b="1" dirty="0">
              <a:solidFill>
                <a:schemeClr val="tx2">
                  <a:lumMod val="75000"/>
                </a:schemeClr>
              </a:solidFill>
            </a:endParaRPr>
          </a:p>
        </p:txBody>
      </p:sp>
      <p:sp>
        <p:nvSpPr>
          <p:cNvPr id="442" name="Google Shape;442;p3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449" name="Google Shape;449;p39"/>
          <p:cNvGrpSpPr/>
          <p:nvPr/>
        </p:nvGrpSpPr>
        <p:grpSpPr>
          <a:xfrm>
            <a:off x="-11453" y="237090"/>
            <a:ext cx="11456864" cy="5707970"/>
            <a:chOff x="-678323" y="-146989"/>
            <a:chExt cx="9680493" cy="5707970"/>
          </a:xfrm>
        </p:grpSpPr>
        <p:sp>
          <p:nvSpPr>
            <p:cNvPr id="450" name="Google Shape;450;p39"/>
            <p:cNvSpPr/>
            <p:nvPr/>
          </p:nvSpPr>
          <p:spPr>
            <a:xfrm>
              <a:off x="5364395" y="3175969"/>
              <a:ext cx="3637775" cy="2343546"/>
            </a:xfrm>
            <a:prstGeom prst="roundRect">
              <a:avLst>
                <a:gd name="adj" fmla="val 10000"/>
              </a:avLst>
            </a:prstGeom>
            <a:solidFill>
              <a:srgbClr val="000000"/>
            </a:solidFill>
            <a:ln w="9525" cap="flat" cmpd="sng">
              <a:solidFill>
                <a:srgbClr val="FC404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txBox="1"/>
            <p:nvPr/>
          </p:nvSpPr>
          <p:spPr>
            <a:xfrm>
              <a:off x="5984163" y="3386373"/>
              <a:ext cx="3018007" cy="2174608"/>
            </a:xfrm>
            <a:prstGeom prst="rect">
              <a:avLst/>
            </a:prstGeom>
            <a:solidFill>
              <a:schemeClr val="tx1"/>
            </a:solidFill>
            <a:ln>
              <a:noFill/>
            </a:ln>
          </p:spPr>
          <p:txBody>
            <a:bodyPr spcFirstLastPara="1" wrap="square" lIns="60950" tIns="60950" rIns="60950" bIns="60950" anchor="t" anchorCtr="0">
              <a:noAutofit/>
            </a:bodyPr>
            <a:lstStyle/>
            <a:p>
              <a:pPr marL="584200" lvl="1" algn="just" rtl="0">
                <a:lnSpc>
                  <a:spcPct val="90000"/>
                </a:lnSpc>
                <a:spcBef>
                  <a:spcPts val="240"/>
                </a:spcBef>
                <a:spcAft>
                  <a:spcPts val="0"/>
                </a:spcAft>
                <a:buClr>
                  <a:schemeClr val="dk1"/>
                </a:buClr>
                <a:buSzPts val="1600"/>
              </a:pPr>
              <a:r>
                <a:rPr lang="en-US" sz="1600" b="1" dirty="0">
                  <a:solidFill>
                    <a:schemeClr val="accent3">
                      <a:lumMod val="75000"/>
                    </a:schemeClr>
                  </a:solidFill>
                  <a:latin typeface="Poppins"/>
                  <a:ea typeface="Poppins"/>
                  <a:cs typeface="Poppins"/>
                  <a:sym typeface="Poppins"/>
                </a:rPr>
                <a:t>Development</a:t>
              </a:r>
            </a:p>
            <a:p>
              <a:pPr marL="584200" lvl="1" algn="just" rtl="0">
                <a:lnSpc>
                  <a:spcPct val="90000"/>
                </a:lnSpc>
                <a:spcBef>
                  <a:spcPts val="240"/>
                </a:spcBef>
                <a:spcAft>
                  <a:spcPts val="0"/>
                </a:spcAft>
                <a:buClr>
                  <a:schemeClr val="dk1"/>
                </a:buClr>
                <a:buSzPts val="1600"/>
              </a:pPr>
              <a:endParaRPr lang="en-US" sz="1600" b="1" dirty="0">
                <a:solidFill>
                  <a:schemeClr val="accent3">
                    <a:lumMod val="75000"/>
                  </a:schemeClr>
                </a:solidFill>
                <a:latin typeface="Poppins"/>
                <a:ea typeface="Poppins"/>
                <a:cs typeface="Poppins"/>
                <a:sym typeface="Poppins"/>
              </a:endParaRPr>
            </a:p>
            <a:p>
              <a:pPr marL="584200" lvl="1" algn="l" rtl="0">
                <a:lnSpc>
                  <a:spcPct val="90000"/>
                </a:lnSpc>
                <a:spcBef>
                  <a:spcPts val="240"/>
                </a:spcBef>
                <a:spcAft>
                  <a:spcPts val="0"/>
                </a:spcAft>
                <a:buClr>
                  <a:schemeClr val="dk1"/>
                </a:buClr>
                <a:buSzPts val="1600"/>
              </a:pPr>
              <a:r>
                <a:rPr lang="en-US" sz="1600" b="1" dirty="0">
                  <a:solidFill>
                    <a:schemeClr val="accent3">
                      <a:lumMod val="75000"/>
                    </a:schemeClr>
                  </a:solidFill>
                  <a:latin typeface="Poppins"/>
                  <a:ea typeface="Poppins"/>
                  <a:cs typeface="Poppins"/>
                  <a:sym typeface="Poppins"/>
                </a:rPr>
                <a:t>Apply the appropriate Design Pattern</a:t>
              </a:r>
            </a:p>
            <a:p>
              <a:pPr marL="584200" lvl="1" algn="l" rtl="0">
                <a:lnSpc>
                  <a:spcPct val="90000"/>
                </a:lnSpc>
                <a:spcBef>
                  <a:spcPts val="240"/>
                </a:spcBef>
                <a:spcAft>
                  <a:spcPts val="0"/>
                </a:spcAft>
                <a:buClr>
                  <a:schemeClr val="dk1"/>
                </a:buClr>
                <a:buSzPts val="1600"/>
              </a:pPr>
              <a:endParaRPr sz="1600" b="1" dirty="0">
                <a:solidFill>
                  <a:schemeClr val="accent3">
                    <a:lumMod val="75000"/>
                  </a:schemeClr>
                </a:solidFill>
                <a:latin typeface="Poppins"/>
                <a:ea typeface="Poppins"/>
                <a:cs typeface="Poppins"/>
                <a:sym typeface="Poppins"/>
              </a:endParaRPr>
            </a:p>
            <a:p>
              <a:pPr marL="869950" lvl="1" indent="-285750" algn="l" rtl="0">
                <a:lnSpc>
                  <a:spcPct val="90000"/>
                </a:lnSpc>
                <a:spcBef>
                  <a:spcPts val="240"/>
                </a:spcBef>
                <a:spcAft>
                  <a:spcPts val="0"/>
                </a:spcAft>
                <a:buClr>
                  <a:schemeClr val="dk1"/>
                </a:buClr>
                <a:buSzPts val="1600"/>
                <a:buFont typeface="Arial" panose="020B0604020202020204" pitchFamily="34" charset="0"/>
                <a:buChar char="•"/>
              </a:pPr>
              <a:r>
                <a:rPr lang="en-US" sz="1600" b="1" dirty="0">
                  <a:solidFill>
                    <a:schemeClr val="accent3">
                      <a:lumMod val="75000"/>
                    </a:schemeClr>
                  </a:solidFill>
                  <a:latin typeface="Poppins"/>
                  <a:ea typeface="Poppins"/>
                  <a:cs typeface="Poppins"/>
                  <a:sym typeface="Poppins"/>
                </a:rPr>
                <a:t>Review</a:t>
              </a:r>
            </a:p>
            <a:p>
              <a:pPr marL="869950" lvl="1" indent="-285750" algn="l" rtl="0">
                <a:lnSpc>
                  <a:spcPct val="90000"/>
                </a:lnSpc>
                <a:spcBef>
                  <a:spcPts val="240"/>
                </a:spcBef>
                <a:spcAft>
                  <a:spcPts val="0"/>
                </a:spcAft>
                <a:buClr>
                  <a:schemeClr val="dk1"/>
                </a:buClr>
                <a:buSzPts val="1600"/>
                <a:buFont typeface="Arial" panose="020B0604020202020204" pitchFamily="34" charset="0"/>
                <a:buChar char="•"/>
              </a:pPr>
              <a:endParaRPr sz="1600" b="1" dirty="0">
                <a:solidFill>
                  <a:schemeClr val="accent3">
                    <a:lumMod val="75000"/>
                  </a:schemeClr>
                </a:solidFill>
                <a:latin typeface="Poppins"/>
                <a:ea typeface="Poppins"/>
                <a:cs typeface="Poppins"/>
                <a:sym typeface="Poppins"/>
              </a:endParaRPr>
            </a:p>
            <a:p>
              <a:pPr marL="869950" lvl="1" indent="-285750" algn="l" rtl="0">
                <a:lnSpc>
                  <a:spcPct val="90000"/>
                </a:lnSpc>
                <a:spcBef>
                  <a:spcPts val="240"/>
                </a:spcBef>
                <a:spcAft>
                  <a:spcPts val="0"/>
                </a:spcAft>
                <a:buClr>
                  <a:schemeClr val="dk1"/>
                </a:buClr>
                <a:buSzPts val="1600"/>
                <a:buFont typeface="Arial" panose="020B0604020202020204" pitchFamily="34" charset="0"/>
                <a:buChar char="•"/>
              </a:pPr>
              <a:r>
                <a:rPr lang="en-US" sz="1600" b="1" dirty="0">
                  <a:solidFill>
                    <a:schemeClr val="accent3">
                      <a:lumMod val="75000"/>
                    </a:schemeClr>
                  </a:solidFill>
                  <a:latin typeface="Poppins"/>
                  <a:ea typeface="Poppins"/>
                  <a:cs typeface="Poppins"/>
                  <a:sym typeface="Poppins"/>
                </a:rPr>
                <a:t>VC</a:t>
              </a:r>
              <a:r>
                <a:rPr lang="en-US" sz="1600" b="1" dirty="0">
                  <a:solidFill>
                    <a:schemeClr val="dk1"/>
                  </a:solidFill>
                  <a:latin typeface="Poppins"/>
                  <a:ea typeface="Poppins"/>
                  <a:cs typeface="Poppins"/>
                  <a:sym typeface="Poppins"/>
                </a:rPr>
                <a:t> </a:t>
              </a:r>
              <a:r>
                <a:rPr lang="en-US" sz="1600" b="1" dirty="0">
                  <a:solidFill>
                    <a:schemeClr val="accent3">
                      <a:lumMod val="75000"/>
                    </a:schemeClr>
                  </a:solidFill>
                  <a:latin typeface="Poppins"/>
                  <a:ea typeface="Poppins"/>
                  <a:cs typeface="Poppins"/>
                  <a:sym typeface="Poppins"/>
                </a:rPr>
                <a:t>using</a:t>
              </a:r>
              <a:r>
                <a:rPr lang="en-US" sz="1600" b="1" dirty="0">
                  <a:solidFill>
                    <a:schemeClr val="dk1"/>
                  </a:solidFill>
                  <a:latin typeface="Poppins"/>
                  <a:ea typeface="Poppins"/>
                  <a:cs typeface="Poppins"/>
                  <a:sym typeface="Poppins"/>
                </a:rPr>
                <a:t> </a:t>
              </a:r>
              <a:r>
                <a:rPr lang="en-US" sz="1600" b="1" dirty="0">
                  <a:solidFill>
                    <a:schemeClr val="accent3">
                      <a:lumMod val="75000"/>
                    </a:schemeClr>
                  </a:solidFill>
                  <a:latin typeface="Poppins"/>
                  <a:ea typeface="Poppins"/>
                  <a:cs typeface="Poppins"/>
                  <a:sym typeface="Poppins"/>
                </a:rPr>
                <a:t>GIT</a:t>
              </a:r>
              <a:endParaRPr sz="1600" b="1" dirty="0">
                <a:solidFill>
                  <a:schemeClr val="accent3">
                    <a:lumMod val="75000"/>
                  </a:schemeClr>
                </a:solidFill>
                <a:latin typeface="Poppins"/>
                <a:ea typeface="Poppins"/>
                <a:cs typeface="Poppins"/>
                <a:sym typeface="Poppins"/>
              </a:endParaRPr>
            </a:p>
            <a:p>
              <a:pPr marL="171450" marR="0" lvl="1" indent="-171450" algn="l" rtl="0">
                <a:lnSpc>
                  <a:spcPct val="90000"/>
                </a:lnSpc>
                <a:spcBef>
                  <a:spcPts val="240"/>
                </a:spcBef>
                <a:spcAft>
                  <a:spcPts val="0"/>
                </a:spcAft>
                <a:buClr>
                  <a:schemeClr val="dk1"/>
                </a:buClr>
                <a:buSzPts val="1600"/>
                <a:buFont typeface="Poppins"/>
                <a:buChar char="•"/>
              </a:pPr>
              <a:endParaRPr sz="1600" b="1" dirty="0">
                <a:solidFill>
                  <a:schemeClr val="dk1"/>
                </a:solidFill>
                <a:latin typeface="Poppins"/>
                <a:ea typeface="Poppins"/>
                <a:cs typeface="Poppins"/>
                <a:sym typeface="Poppins"/>
              </a:endParaRPr>
            </a:p>
          </p:txBody>
        </p:sp>
        <p:sp>
          <p:nvSpPr>
            <p:cNvPr id="452" name="Google Shape;452;p39"/>
            <p:cNvSpPr/>
            <p:nvPr/>
          </p:nvSpPr>
          <p:spPr>
            <a:xfrm>
              <a:off x="-533354" y="3633116"/>
              <a:ext cx="2906177" cy="1886399"/>
            </a:xfrm>
            <a:prstGeom prst="roundRect">
              <a:avLst>
                <a:gd name="adj" fmla="val 10000"/>
              </a:avLst>
            </a:prstGeom>
            <a:solidFill>
              <a:srgbClr val="000000"/>
            </a:solidFill>
            <a:ln w="9525" cap="flat" cmpd="sng">
              <a:solidFill>
                <a:srgbClr val="FC404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txBox="1"/>
            <p:nvPr/>
          </p:nvSpPr>
          <p:spPr>
            <a:xfrm>
              <a:off x="-156257" y="4124255"/>
              <a:ext cx="1720025" cy="904119"/>
            </a:xfrm>
            <a:prstGeom prst="rect">
              <a:avLst/>
            </a:prstGeom>
            <a:noFill/>
            <a:ln>
              <a:noFill/>
            </a:ln>
          </p:spPr>
          <p:txBody>
            <a:bodyPr spcFirstLastPara="1" wrap="square" lIns="60950" tIns="60950" rIns="60950" bIns="60950" anchor="t" anchorCtr="0">
              <a:noAutofit/>
            </a:bodyPr>
            <a:lstStyle/>
            <a:p>
              <a:pPr marL="285750" marR="0" lvl="1" indent="-285750" rtl="0">
                <a:lnSpc>
                  <a:spcPct val="90000"/>
                </a:lnSpc>
                <a:spcBef>
                  <a:spcPts val="0"/>
                </a:spcBef>
                <a:spcAft>
                  <a:spcPts val="0"/>
                </a:spcAft>
                <a:buClr>
                  <a:srgbClr val="FFFFFF"/>
                </a:buClr>
                <a:buSzPts val="1600"/>
                <a:buFont typeface="Arial" panose="020B0604020202020204" pitchFamily="34" charset="0"/>
                <a:buChar char="•"/>
              </a:pPr>
              <a:r>
                <a:rPr lang="en-US" sz="1600" b="1" i="0" u="none" strike="noStrike" cap="none" dirty="0">
                  <a:solidFill>
                    <a:schemeClr val="accent3">
                      <a:lumMod val="75000"/>
                    </a:schemeClr>
                  </a:solidFill>
                  <a:latin typeface="Poppins"/>
                  <a:ea typeface="Poppins"/>
                  <a:cs typeface="Poppins"/>
                  <a:sym typeface="Poppins"/>
                </a:rPr>
                <a:t>Integrate</a:t>
              </a:r>
              <a:endParaRPr sz="1600" b="1" i="0" u="none" strike="noStrike" cap="none" dirty="0">
                <a:solidFill>
                  <a:schemeClr val="accent3">
                    <a:lumMod val="75000"/>
                  </a:schemeClr>
                </a:solidFill>
                <a:latin typeface="Poppins"/>
                <a:ea typeface="Poppins"/>
                <a:cs typeface="Poppins"/>
                <a:sym typeface="Poppins"/>
              </a:endParaRPr>
            </a:p>
            <a:p>
              <a:pPr marL="285750" marR="0" lvl="1" indent="-285750" rtl="0">
                <a:lnSpc>
                  <a:spcPct val="90000"/>
                </a:lnSpc>
                <a:spcBef>
                  <a:spcPts val="240"/>
                </a:spcBef>
                <a:spcAft>
                  <a:spcPts val="0"/>
                </a:spcAft>
                <a:buClr>
                  <a:srgbClr val="FFFFFF"/>
                </a:buClr>
                <a:buSzPts val="1600"/>
                <a:buFont typeface="Arial" panose="020B0604020202020204" pitchFamily="34" charset="0"/>
                <a:buChar char="•"/>
              </a:pPr>
              <a:r>
                <a:rPr lang="en-US" sz="1600" b="1" i="0" u="none" strike="noStrike" cap="none" dirty="0">
                  <a:solidFill>
                    <a:schemeClr val="accent3">
                      <a:lumMod val="75000"/>
                    </a:schemeClr>
                  </a:solidFill>
                  <a:latin typeface="Poppins"/>
                  <a:ea typeface="Poppins"/>
                  <a:cs typeface="Poppins"/>
                  <a:sym typeface="Poppins"/>
                </a:rPr>
                <a:t>Deploy</a:t>
              </a:r>
              <a:endParaRPr sz="1600" b="1" i="0" u="none" strike="noStrike" cap="none" dirty="0">
                <a:solidFill>
                  <a:schemeClr val="accent3">
                    <a:lumMod val="75000"/>
                  </a:schemeClr>
                </a:solidFill>
                <a:latin typeface="Poppins"/>
                <a:ea typeface="Poppins"/>
                <a:cs typeface="Poppins"/>
                <a:sym typeface="Poppins"/>
              </a:endParaRPr>
            </a:p>
            <a:p>
              <a:pPr marL="285750" marR="0" lvl="1" indent="-285750" rtl="0">
                <a:lnSpc>
                  <a:spcPct val="90000"/>
                </a:lnSpc>
                <a:spcBef>
                  <a:spcPts val="240"/>
                </a:spcBef>
                <a:spcAft>
                  <a:spcPts val="0"/>
                </a:spcAft>
                <a:buClr>
                  <a:srgbClr val="FFFFFF"/>
                </a:buClr>
                <a:buSzPts val="1600"/>
                <a:buFont typeface="Arial" panose="020B0604020202020204" pitchFamily="34" charset="0"/>
                <a:buChar char="•"/>
              </a:pPr>
              <a:r>
                <a:rPr lang="en-US" sz="1600" b="1" i="0" u="none" strike="noStrike" cap="none" dirty="0">
                  <a:solidFill>
                    <a:schemeClr val="accent3">
                      <a:lumMod val="75000"/>
                    </a:schemeClr>
                  </a:solidFill>
                  <a:latin typeface="Poppins"/>
                  <a:ea typeface="Poppins"/>
                  <a:cs typeface="Poppins"/>
                  <a:sym typeface="Poppins"/>
                </a:rPr>
                <a:t>Test</a:t>
              </a:r>
              <a:endParaRPr sz="1600" b="1" i="0" u="none" strike="noStrike" cap="none" dirty="0">
                <a:solidFill>
                  <a:schemeClr val="accent3">
                    <a:lumMod val="75000"/>
                  </a:schemeClr>
                </a:solidFill>
                <a:latin typeface="Poppins"/>
                <a:ea typeface="Poppins"/>
                <a:cs typeface="Poppins"/>
                <a:sym typeface="Poppins"/>
              </a:endParaRPr>
            </a:p>
          </p:txBody>
        </p:sp>
        <p:sp>
          <p:nvSpPr>
            <p:cNvPr id="454" name="Google Shape;454;p39"/>
            <p:cNvSpPr/>
            <p:nvPr/>
          </p:nvSpPr>
          <p:spPr>
            <a:xfrm>
              <a:off x="5364395" y="-146989"/>
              <a:ext cx="3305616" cy="1681955"/>
            </a:xfrm>
            <a:prstGeom prst="roundRect">
              <a:avLst>
                <a:gd name="adj" fmla="val 10000"/>
              </a:avLst>
            </a:prstGeom>
            <a:solidFill>
              <a:srgbClr val="000000"/>
            </a:solidFill>
            <a:ln w="9525" cap="flat" cmpd="sng">
              <a:solidFill>
                <a:srgbClr val="FC404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txBox="1"/>
            <p:nvPr/>
          </p:nvSpPr>
          <p:spPr>
            <a:xfrm>
              <a:off x="5848514" y="-77875"/>
              <a:ext cx="2077192" cy="1622702"/>
            </a:xfrm>
            <a:prstGeom prst="rect">
              <a:avLst/>
            </a:prstGeom>
            <a:noFill/>
            <a:ln>
              <a:noFill/>
            </a:ln>
          </p:spPr>
          <p:txBody>
            <a:bodyPr spcFirstLastPara="1" wrap="square" lIns="60950" tIns="60950" rIns="60950" bIns="60950" anchor="t" anchorCtr="0">
              <a:noAutofit/>
            </a:bodyPr>
            <a:lstStyle/>
            <a:p>
              <a:pPr marL="0" marR="0" lvl="1" algn="l" rtl="0">
                <a:lnSpc>
                  <a:spcPct val="90000"/>
                </a:lnSpc>
                <a:spcBef>
                  <a:spcPts val="0"/>
                </a:spcBef>
                <a:spcAft>
                  <a:spcPts val="0"/>
                </a:spcAft>
                <a:buClr>
                  <a:schemeClr val="dk1"/>
                </a:buClr>
                <a:buSzPts val="1600"/>
              </a:pPr>
              <a:r>
                <a:rPr lang="en-US" sz="1600" b="1" i="0" u="none" strike="noStrike" cap="none" dirty="0">
                  <a:solidFill>
                    <a:schemeClr val="accent3">
                      <a:lumMod val="75000"/>
                    </a:schemeClr>
                  </a:solidFill>
                  <a:latin typeface="Poppins"/>
                  <a:ea typeface="Poppins"/>
                  <a:cs typeface="Poppins"/>
                  <a:sym typeface="Poppins"/>
                </a:rPr>
                <a:t>Requirement</a:t>
              </a:r>
              <a:r>
                <a:rPr lang="en-US" sz="1600" b="1" i="0" u="none" strike="noStrike" cap="none" dirty="0">
                  <a:solidFill>
                    <a:schemeClr val="dk1"/>
                  </a:solidFill>
                  <a:latin typeface="Poppins"/>
                  <a:ea typeface="Poppins"/>
                  <a:cs typeface="Poppins"/>
                  <a:sym typeface="Poppins"/>
                </a:rPr>
                <a:t> </a:t>
              </a:r>
              <a:r>
                <a:rPr lang="en-US" sz="1600" b="1" i="0" u="none" strike="noStrike" cap="none" dirty="0">
                  <a:solidFill>
                    <a:schemeClr val="accent3">
                      <a:lumMod val="75000"/>
                    </a:schemeClr>
                  </a:solidFill>
                  <a:latin typeface="Poppins"/>
                  <a:ea typeface="Poppins"/>
                  <a:cs typeface="Poppins"/>
                  <a:sym typeface="Poppins"/>
                </a:rPr>
                <a:t>understanding</a:t>
              </a:r>
            </a:p>
            <a:p>
              <a:pPr marL="0" marR="0" lvl="1" algn="l" rtl="0">
                <a:lnSpc>
                  <a:spcPct val="90000"/>
                </a:lnSpc>
                <a:spcBef>
                  <a:spcPts val="0"/>
                </a:spcBef>
                <a:spcAft>
                  <a:spcPts val="0"/>
                </a:spcAft>
                <a:buClr>
                  <a:schemeClr val="dk1"/>
                </a:buClr>
                <a:buSzPts val="1600"/>
              </a:pPr>
              <a:endParaRPr lang="en-US" sz="1600" b="1" i="0" u="none" strike="noStrike" cap="none" dirty="0">
                <a:solidFill>
                  <a:schemeClr val="accent3">
                    <a:lumMod val="75000"/>
                  </a:schemeClr>
                </a:solidFill>
                <a:latin typeface="Poppins"/>
                <a:ea typeface="Poppins"/>
                <a:cs typeface="Poppins"/>
                <a:sym typeface="Poppins"/>
              </a:endParaRPr>
            </a:p>
            <a:p>
              <a:pPr marL="0" marR="0" lvl="1" algn="l" rtl="0">
                <a:lnSpc>
                  <a:spcPct val="90000"/>
                </a:lnSpc>
                <a:spcBef>
                  <a:spcPts val="240"/>
                </a:spcBef>
                <a:spcAft>
                  <a:spcPts val="0"/>
                </a:spcAft>
                <a:buClr>
                  <a:schemeClr val="dk1"/>
                </a:buClr>
                <a:buSzPts val="1600"/>
              </a:pPr>
              <a:r>
                <a:rPr lang="en-US" sz="1600" b="1" i="0" u="none" strike="noStrike" cap="none" dirty="0">
                  <a:solidFill>
                    <a:schemeClr val="accent3">
                      <a:lumMod val="75000"/>
                    </a:schemeClr>
                  </a:solidFill>
                  <a:latin typeface="Poppins"/>
                  <a:ea typeface="Poppins"/>
                  <a:cs typeface="Poppins"/>
                  <a:sym typeface="Poppins"/>
                </a:rPr>
                <a:t>  Research</a:t>
              </a:r>
              <a:endParaRPr lang="en-US" sz="1600" b="1" i="0" u="none" strike="noStrike" cap="none" dirty="0">
                <a:solidFill>
                  <a:schemeClr val="dk1"/>
                </a:solidFill>
                <a:latin typeface="Poppins"/>
                <a:ea typeface="Poppins"/>
                <a:cs typeface="Poppins"/>
                <a:sym typeface="Poppins"/>
              </a:endParaRPr>
            </a:p>
            <a:p>
              <a:pPr marL="0" marR="0" lvl="1" algn="l" rtl="0">
                <a:lnSpc>
                  <a:spcPct val="90000"/>
                </a:lnSpc>
                <a:spcBef>
                  <a:spcPts val="240"/>
                </a:spcBef>
                <a:spcAft>
                  <a:spcPts val="0"/>
                </a:spcAft>
                <a:buClr>
                  <a:schemeClr val="dk1"/>
                </a:buClr>
                <a:buSzPts val="1600"/>
              </a:pPr>
              <a:endParaRPr lang="en-US" sz="1600" b="1" dirty="0">
                <a:solidFill>
                  <a:schemeClr val="dk1"/>
                </a:solidFill>
                <a:latin typeface="Poppins"/>
                <a:ea typeface="Poppins"/>
                <a:cs typeface="Poppins"/>
                <a:sym typeface="Poppins"/>
              </a:endParaRPr>
            </a:p>
            <a:p>
              <a:pPr marL="0" marR="0" lvl="1" algn="l" rtl="0">
                <a:lnSpc>
                  <a:spcPct val="90000"/>
                </a:lnSpc>
                <a:spcBef>
                  <a:spcPts val="240"/>
                </a:spcBef>
                <a:spcAft>
                  <a:spcPts val="0"/>
                </a:spcAft>
                <a:buClr>
                  <a:schemeClr val="dk1"/>
                </a:buClr>
                <a:buSzPts val="1600"/>
              </a:pPr>
              <a:r>
                <a:rPr lang="en-US" sz="1600" b="1" i="0" u="none" strike="noStrike" cap="none" dirty="0">
                  <a:solidFill>
                    <a:schemeClr val="dk1"/>
                  </a:solidFill>
                  <a:latin typeface="Poppins"/>
                  <a:ea typeface="Poppins"/>
                  <a:cs typeface="Poppins"/>
                  <a:sym typeface="Poppins"/>
                </a:rPr>
                <a:t>d </a:t>
              </a:r>
              <a:r>
                <a:rPr lang="en-US" sz="1600" b="1" i="0" u="none" strike="noStrike" cap="none" dirty="0">
                  <a:solidFill>
                    <a:schemeClr val="accent3">
                      <a:lumMod val="75000"/>
                    </a:schemeClr>
                  </a:solidFill>
                  <a:latin typeface="Poppins"/>
                  <a:ea typeface="Poppins"/>
                  <a:cs typeface="Poppins"/>
                  <a:sym typeface="Poppins"/>
                </a:rPr>
                <a:t>Estimation</a:t>
              </a:r>
              <a:endParaRPr sz="1600" b="1" i="0" u="none" strike="noStrike" cap="none" dirty="0">
                <a:solidFill>
                  <a:schemeClr val="accent3">
                    <a:lumMod val="75000"/>
                  </a:schemeClr>
                </a:solidFill>
                <a:latin typeface="Poppins"/>
                <a:ea typeface="Poppins"/>
                <a:cs typeface="Poppins"/>
                <a:sym typeface="Poppins"/>
              </a:endParaRPr>
            </a:p>
          </p:txBody>
        </p:sp>
        <p:sp>
          <p:nvSpPr>
            <p:cNvPr id="456" name="Google Shape;456;p39"/>
            <p:cNvSpPr/>
            <p:nvPr/>
          </p:nvSpPr>
          <p:spPr>
            <a:xfrm>
              <a:off x="-668646" y="117147"/>
              <a:ext cx="3796250" cy="1507665"/>
            </a:xfrm>
            <a:prstGeom prst="roundRect">
              <a:avLst>
                <a:gd name="adj" fmla="val 10000"/>
              </a:avLst>
            </a:prstGeom>
            <a:solidFill>
              <a:srgbClr val="000000"/>
            </a:solidFill>
            <a:ln w="9525" cap="flat" cmpd="sng">
              <a:solidFill>
                <a:srgbClr val="FC404D"/>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p:nvPr/>
          </p:nvSpPr>
          <p:spPr>
            <a:xfrm>
              <a:off x="-678323" y="-77875"/>
              <a:ext cx="3202404" cy="1650839"/>
            </a:xfrm>
            <a:prstGeom prst="rect">
              <a:avLst/>
            </a:prstGeom>
            <a:noFill/>
            <a:ln>
              <a:noFill/>
            </a:ln>
          </p:spPr>
          <p:txBody>
            <a:bodyPr spcFirstLastPara="1" wrap="square" lIns="160000" tIns="160000" rIns="160000" bIns="160000" anchor="t" anchorCtr="0">
              <a:noAutofit/>
            </a:bodyPr>
            <a:lstStyle/>
            <a:p>
              <a:pPr marL="0" lvl="1" algn="l" rtl="0">
                <a:lnSpc>
                  <a:spcPct val="90000"/>
                </a:lnSpc>
                <a:spcBef>
                  <a:spcPts val="0"/>
                </a:spcBef>
                <a:spcAft>
                  <a:spcPts val="0"/>
                </a:spcAft>
                <a:buClr>
                  <a:schemeClr val="dk1"/>
                </a:buClr>
                <a:buSzPts val="1600"/>
              </a:pPr>
              <a:endParaRPr lang="en-US" sz="1600" b="1" dirty="0">
                <a:solidFill>
                  <a:schemeClr val="dk1"/>
                </a:solidFill>
                <a:latin typeface="Poppins"/>
                <a:ea typeface="Poppins"/>
                <a:cs typeface="Poppins"/>
                <a:sym typeface="Poppins"/>
              </a:endParaRPr>
            </a:p>
            <a:p>
              <a:pPr marL="285750" lvl="1" indent="-285750" algn="ctr" rtl="0">
                <a:lnSpc>
                  <a:spcPct val="90000"/>
                </a:lnSpc>
                <a:spcBef>
                  <a:spcPts val="0"/>
                </a:spcBef>
                <a:spcAft>
                  <a:spcPts val="0"/>
                </a:spcAft>
                <a:buClr>
                  <a:schemeClr val="dk1"/>
                </a:buClr>
                <a:buSzPts val="1600"/>
                <a:buFont typeface="Courier New" panose="02070309020205020404" pitchFamily="49" charset="0"/>
                <a:buChar char="o"/>
              </a:pPr>
              <a:r>
                <a:rPr lang="en-US" sz="1600" b="1" dirty="0">
                  <a:solidFill>
                    <a:schemeClr val="accent3">
                      <a:lumMod val="75000"/>
                    </a:schemeClr>
                  </a:solidFill>
                  <a:latin typeface="Poppins"/>
                  <a:ea typeface="Poppins"/>
                  <a:cs typeface="Poppins"/>
                  <a:sym typeface="Poppins"/>
                </a:rPr>
                <a:t>Design the flow of application with UML Artifacts</a:t>
              </a:r>
            </a:p>
            <a:p>
              <a:pPr marL="285750" lvl="1" indent="-285750" algn="ctr" rtl="0">
                <a:lnSpc>
                  <a:spcPct val="90000"/>
                </a:lnSpc>
                <a:spcBef>
                  <a:spcPts val="0"/>
                </a:spcBef>
                <a:spcAft>
                  <a:spcPts val="0"/>
                </a:spcAft>
                <a:buClr>
                  <a:schemeClr val="dk1"/>
                </a:buClr>
                <a:buSzPts val="1600"/>
                <a:buFont typeface="Courier New" panose="02070309020205020404" pitchFamily="49" charset="0"/>
                <a:buChar char="o"/>
              </a:pPr>
              <a:r>
                <a:rPr lang="en-US" sz="1600" b="1" dirty="0">
                  <a:solidFill>
                    <a:schemeClr val="accent3">
                      <a:lumMod val="75000"/>
                    </a:schemeClr>
                  </a:solidFill>
                  <a:latin typeface="Poppins"/>
                  <a:ea typeface="Poppins"/>
                  <a:cs typeface="Poppins"/>
                  <a:sym typeface="Poppins"/>
                </a:rPr>
                <a:t>Understanding Problem Statement</a:t>
              </a:r>
              <a:endParaRPr lang="en-US" sz="3300" dirty="0">
                <a:solidFill>
                  <a:schemeClr val="accent3">
                    <a:lumMod val="75000"/>
                  </a:schemeClr>
                </a:solidFill>
                <a:latin typeface="Poppins"/>
                <a:ea typeface="Poppins"/>
                <a:cs typeface="Poppins"/>
                <a:sym typeface="Poppins"/>
              </a:endParaRPr>
            </a:p>
          </p:txBody>
        </p:sp>
        <p:sp>
          <p:nvSpPr>
            <p:cNvPr id="458" name="Google Shape;458;p39"/>
            <p:cNvSpPr/>
            <p:nvPr/>
          </p:nvSpPr>
          <p:spPr>
            <a:xfrm>
              <a:off x="1767116" y="412449"/>
              <a:ext cx="2245035" cy="224503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FE5D65"/>
                </a:gs>
                <a:gs pos="50000">
                  <a:srgbClr val="FF3544"/>
                </a:gs>
                <a:gs pos="100000">
                  <a:srgbClr val="E3233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txBox="1"/>
            <p:nvPr/>
          </p:nvSpPr>
          <p:spPr>
            <a:xfrm>
              <a:off x="2424672" y="1070005"/>
              <a:ext cx="1587479" cy="1587479"/>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None/>
              </a:pPr>
              <a:r>
                <a:rPr lang="en-US" sz="2200">
                  <a:latin typeface="Poppins"/>
                  <a:ea typeface="Poppins"/>
                  <a:cs typeface="Poppins"/>
                  <a:sym typeface="Poppins"/>
                </a:rPr>
                <a:t>Project Planning</a:t>
              </a:r>
              <a:endParaRPr sz="2200">
                <a:latin typeface="Poppins"/>
                <a:ea typeface="Poppins"/>
                <a:cs typeface="Poppins"/>
                <a:sym typeface="Poppins"/>
              </a:endParaRPr>
            </a:p>
          </p:txBody>
        </p:sp>
        <p:sp>
          <p:nvSpPr>
            <p:cNvPr id="460" name="Google Shape;460;p39"/>
            <p:cNvSpPr/>
            <p:nvPr/>
          </p:nvSpPr>
          <p:spPr>
            <a:xfrm rot="5400000">
              <a:off x="4144001" y="376170"/>
              <a:ext cx="2245035" cy="224503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FE5D65"/>
                </a:gs>
                <a:gs pos="50000">
                  <a:srgbClr val="FF3544"/>
                </a:gs>
                <a:gs pos="100000">
                  <a:srgbClr val="E3233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txBox="1"/>
            <p:nvPr/>
          </p:nvSpPr>
          <p:spPr>
            <a:xfrm>
              <a:off x="4144001" y="1033726"/>
              <a:ext cx="1587479" cy="1587479"/>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None/>
              </a:pPr>
              <a:r>
                <a:rPr lang="en-US" sz="2200">
                  <a:latin typeface="Poppins"/>
                  <a:ea typeface="Poppins"/>
                  <a:cs typeface="Poppins"/>
                  <a:sym typeface="Poppins"/>
                </a:rPr>
                <a:t>Project Grooming   </a:t>
              </a:r>
              <a:endParaRPr sz="2200">
                <a:latin typeface="Poppins"/>
                <a:ea typeface="Poppins"/>
                <a:cs typeface="Poppins"/>
                <a:sym typeface="Poppins"/>
              </a:endParaRPr>
            </a:p>
          </p:txBody>
        </p:sp>
        <p:sp>
          <p:nvSpPr>
            <p:cNvPr id="462" name="Google Shape;462;p39"/>
            <p:cNvSpPr/>
            <p:nvPr/>
          </p:nvSpPr>
          <p:spPr>
            <a:xfrm rot="10800000">
              <a:off x="4115848" y="2761181"/>
              <a:ext cx="2245035" cy="224503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FE5D65"/>
                </a:gs>
                <a:gs pos="50000">
                  <a:srgbClr val="FF3544"/>
                </a:gs>
                <a:gs pos="100000">
                  <a:srgbClr val="E3233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txBox="1"/>
            <p:nvPr/>
          </p:nvSpPr>
          <p:spPr>
            <a:xfrm>
              <a:off x="4114065" y="2761181"/>
              <a:ext cx="1587479" cy="1587479"/>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None/>
              </a:pPr>
              <a:r>
                <a:rPr lang="en-US" sz="2200">
                  <a:latin typeface="Poppins"/>
                  <a:ea typeface="Poppins"/>
                  <a:cs typeface="Poppins"/>
                  <a:sym typeface="Poppins"/>
                </a:rPr>
                <a:t>Project Implementation</a:t>
              </a:r>
              <a:endParaRPr sz="2200">
                <a:latin typeface="Poppins"/>
                <a:ea typeface="Poppins"/>
                <a:cs typeface="Poppins"/>
                <a:sym typeface="Poppins"/>
              </a:endParaRPr>
            </a:p>
          </p:txBody>
        </p:sp>
        <p:sp>
          <p:nvSpPr>
            <p:cNvPr id="464" name="Google Shape;464;p39"/>
            <p:cNvSpPr/>
            <p:nvPr/>
          </p:nvSpPr>
          <p:spPr>
            <a:xfrm rot="-5400000">
              <a:off x="1767116" y="2761181"/>
              <a:ext cx="2245035" cy="224503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FE5D65"/>
                </a:gs>
                <a:gs pos="50000">
                  <a:srgbClr val="FF3544"/>
                </a:gs>
                <a:gs pos="100000">
                  <a:srgbClr val="E3233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txBox="1"/>
            <p:nvPr/>
          </p:nvSpPr>
          <p:spPr>
            <a:xfrm>
              <a:off x="2424672" y="2761181"/>
              <a:ext cx="1587479" cy="1587479"/>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None/>
              </a:pPr>
              <a:r>
                <a:rPr lang="en-US" sz="2200">
                  <a:latin typeface="Poppins"/>
                  <a:ea typeface="Poppins"/>
                  <a:cs typeface="Poppins"/>
                  <a:sym typeface="Poppins"/>
                </a:rPr>
                <a:t>Delivery</a:t>
              </a:r>
              <a:endParaRPr sz="2200">
                <a:latin typeface="Poppins"/>
                <a:ea typeface="Poppins"/>
                <a:cs typeface="Poppins"/>
                <a:sym typeface="Poppins"/>
              </a:endParaRPr>
            </a:p>
          </p:txBody>
        </p:sp>
        <p:sp>
          <p:nvSpPr>
            <p:cNvPr id="466" name="Google Shape;466;p39"/>
            <p:cNvSpPr/>
            <p:nvPr/>
          </p:nvSpPr>
          <p:spPr>
            <a:xfrm>
              <a:off x="3676433" y="2242697"/>
              <a:ext cx="775133" cy="674029"/>
            </a:xfrm>
            <a:custGeom>
              <a:avLst/>
              <a:gdLst/>
              <a:ahLst/>
              <a:cxnLst/>
              <a:rect l="l" t="t" r="r" b="b"/>
              <a:pathLst>
                <a:path w="120000" h="120000" extrusionOk="0">
                  <a:moveTo>
                    <a:pt x="5511" y="60000"/>
                  </a:moveTo>
                  <a:lnTo>
                    <a:pt x="5511" y="60000"/>
                  </a:lnTo>
                  <a:cubicBezTo>
                    <a:pt x="5511" y="35033"/>
                    <a:pt x="23759" y="13520"/>
                    <a:pt x="49154" y="8551"/>
                  </a:cubicBezTo>
                  <a:cubicBezTo>
                    <a:pt x="74548" y="3581"/>
                    <a:pt x="100062" y="16529"/>
                    <a:pt x="110171" y="39517"/>
                  </a:cubicBezTo>
                  <a:lnTo>
                    <a:pt x="114632" y="39517"/>
                  </a:lnTo>
                  <a:lnTo>
                    <a:pt x="108979" y="60000"/>
                  </a:lnTo>
                  <a:lnTo>
                    <a:pt x="92590" y="39517"/>
                  </a:lnTo>
                  <a:lnTo>
                    <a:pt x="96411" y="39517"/>
                  </a:lnTo>
                  <a:cubicBezTo>
                    <a:pt x="85904" y="25616"/>
                    <a:pt x="66055" y="19326"/>
                    <a:pt x="47615" y="24054"/>
                  </a:cubicBezTo>
                  <a:cubicBezTo>
                    <a:pt x="29176" y="28782"/>
                    <a:pt x="16532" y="43404"/>
                    <a:pt x="16532" y="60000"/>
                  </a:cubicBezTo>
                  <a:close/>
                </a:path>
              </a:pathLst>
            </a:custGeom>
            <a:solidFill>
              <a:srgbClr val="FEABAE"/>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rot="10800000">
              <a:off x="3676433" y="2501939"/>
              <a:ext cx="775133" cy="674029"/>
            </a:xfrm>
            <a:custGeom>
              <a:avLst/>
              <a:gdLst/>
              <a:ahLst/>
              <a:cxnLst/>
              <a:rect l="l" t="t" r="r" b="b"/>
              <a:pathLst>
                <a:path w="120000" h="120000" extrusionOk="0">
                  <a:moveTo>
                    <a:pt x="5511" y="60000"/>
                  </a:moveTo>
                  <a:lnTo>
                    <a:pt x="5511" y="60000"/>
                  </a:lnTo>
                  <a:cubicBezTo>
                    <a:pt x="5511" y="35033"/>
                    <a:pt x="23759" y="13520"/>
                    <a:pt x="49154" y="8551"/>
                  </a:cubicBezTo>
                  <a:cubicBezTo>
                    <a:pt x="74548" y="3581"/>
                    <a:pt x="100062" y="16529"/>
                    <a:pt x="110171" y="39517"/>
                  </a:cubicBezTo>
                  <a:lnTo>
                    <a:pt x="114632" y="39517"/>
                  </a:lnTo>
                  <a:lnTo>
                    <a:pt x="108979" y="60000"/>
                  </a:lnTo>
                  <a:lnTo>
                    <a:pt x="92590" y="39517"/>
                  </a:lnTo>
                  <a:lnTo>
                    <a:pt x="96411" y="39517"/>
                  </a:lnTo>
                  <a:cubicBezTo>
                    <a:pt x="85904" y="25616"/>
                    <a:pt x="66055" y="19326"/>
                    <a:pt x="47615" y="24054"/>
                  </a:cubicBezTo>
                  <a:cubicBezTo>
                    <a:pt x="29176" y="28782"/>
                    <a:pt x="16532" y="43404"/>
                    <a:pt x="16532" y="60000"/>
                  </a:cubicBezTo>
                  <a:close/>
                </a:path>
              </a:pathLst>
            </a:custGeom>
            <a:solidFill>
              <a:srgbClr val="FEABAE"/>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39"/>
          <p:cNvSpPr/>
          <p:nvPr/>
        </p:nvSpPr>
        <p:spPr>
          <a:xfrm>
            <a:off x="7540283" y="2011680"/>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0"/>
          <p:cNvSpPr txBox="1">
            <a:spLocks noGrp="1"/>
          </p:cNvSpPr>
          <p:nvPr>
            <p:ph type="ctrTitle"/>
          </p:nvPr>
        </p:nvSpPr>
        <p:spPr>
          <a:xfrm>
            <a:off x="2702925" y="2436761"/>
            <a:ext cx="7735500" cy="276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7500" b="1"/>
              <a:t>UML DIAGRAMS</a:t>
            </a:r>
            <a:endParaRPr sz="7500" b="1"/>
          </a:p>
        </p:txBody>
      </p:sp>
      <p:sp>
        <p:nvSpPr>
          <p:cNvPr id="475" name="Google Shape;475;p4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1"/>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Use Case Diagram - Student</a:t>
            </a:r>
            <a:endParaRPr b="1"/>
          </a:p>
        </p:txBody>
      </p:sp>
      <p:sp>
        <p:nvSpPr>
          <p:cNvPr id="482" name="Google Shape;482;p4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483" name="Google Shape;483;p41"/>
          <p:cNvPicPr preferRelativeResize="0"/>
          <p:nvPr/>
        </p:nvPicPr>
        <p:blipFill>
          <a:blip r:embed="rId3">
            <a:alphaModFix/>
          </a:blip>
          <a:stretch>
            <a:fillRect/>
          </a:stretch>
        </p:blipFill>
        <p:spPr>
          <a:xfrm>
            <a:off x="3828725" y="60960"/>
            <a:ext cx="6976975" cy="58608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4"/>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Database Schema</a:t>
            </a:r>
            <a:endParaRPr b="1"/>
          </a:p>
        </p:txBody>
      </p:sp>
      <p:sp>
        <p:nvSpPr>
          <p:cNvPr id="506" name="Google Shape;506;p4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507" name="Google Shape;507;p44"/>
          <p:cNvPicPr preferRelativeResize="0"/>
          <p:nvPr/>
        </p:nvPicPr>
        <p:blipFill>
          <a:blip r:embed="rId3">
            <a:alphaModFix/>
          </a:blip>
          <a:stretch>
            <a:fillRect/>
          </a:stretch>
        </p:blipFill>
        <p:spPr>
          <a:xfrm>
            <a:off x="476250" y="1013975"/>
            <a:ext cx="11472699" cy="5726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a:spLocks noGrp="1"/>
          </p:cNvSpPr>
          <p:nvPr>
            <p:ph type="ctrTitle"/>
          </p:nvPr>
        </p:nvSpPr>
        <p:spPr>
          <a:xfrm>
            <a:off x="381000" y="210312"/>
            <a:ext cx="4690800" cy="219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Sequence Diagram - Student</a:t>
            </a:r>
            <a:endParaRPr b="1"/>
          </a:p>
        </p:txBody>
      </p:sp>
      <p:sp>
        <p:nvSpPr>
          <p:cNvPr id="514" name="Google Shape;514;p4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515" name="Google Shape;515;p45"/>
          <p:cNvPicPr preferRelativeResize="0"/>
          <p:nvPr/>
        </p:nvPicPr>
        <p:blipFill>
          <a:blip r:embed="rId3">
            <a:alphaModFix/>
          </a:blip>
          <a:stretch>
            <a:fillRect/>
          </a:stretch>
        </p:blipFill>
        <p:spPr>
          <a:xfrm>
            <a:off x="2678450" y="582300"/>
            <a:ext cx="9121097" cy="590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Nunito"/>
                <a:ea typeface="Nunito"/>
                <a:cs typeface="Nunito"/>
                <a:sym typeface="Nunito"/>
              </a:rPr>
              <a:t>2</a:t>
            </a:fld>
            <a:endParaRPr>
              <a:latin typeface="Nunito"/>
              <a:ea typeface="Nunito"/>
              <a:cs typeface="Nunito"/>
              <a:sym typeface="Nunito"/>
            </a:endParaRPr>
          </a:p>
        </p:txBody>
      </p:sp>
      <p:sp>
        <p:nvSpPr>
          <p:cNvPr id="172" name="Google Shape;172;p21"/>
          <p:cNvSpPr txBox="1"/>
          <p:nvPr/>
        </p:nvSpPr>
        <p:spPr>
          <a:xfrm>
            <a:off x="348175" y="379207"/>
            <a:ext cx="10817352" cy="471992"/>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2300"/>
              <a:buFont typeface="Poppins Medium"/>
              <a:buNone/>
            </a:pPr>
            <a:r>
              <a:rPr lang="en-US" sz="3500" b="0" i="0" u="none" strike="noStrike" cap="none" dirty="0">
                <a:latin typeface="Poppins Medium"/>
                <a:ea typeface="Poppins Medium"/>
                <a:cs typeface="Poppins Medium"/>
                <a:sym typeface="Poppins Medium"/>
              </a:rPr>
              <a:t>Framework for 6 Weeks</a:t>
            </a:r>
            <a:endParaRPr sz="3500" b="0" i="0" u="none" strike="noStrike" cap="none" dirty="0">
              <a:latin typeface="Poppins Medium"/>
              <a:ea typeface="Poppins Medium"/>
              <a:cs typeface="Poppins Medium"/>
              <a:sym typeface="Poppins Medium"/>
            </a:endParaRPr>
          </a:p>
        </p:txBody>
      </p:sp>
      <p:sp>
        <p:nvSpPr>
          <p:cNvPr id="173" name="Google Shape;173;p21"/>
          <p:cNvSpPr txBox="1"/>
          <p:nvPr/>
        </p:nvSpPr>
        <p:spPr>
          <a:xfrm>
            <a:off x="150952" y="1285702"/>
            <a:ext cx="10763700" cy="3711000"/>
          </a:xfrm>
          <a:prstGeom prst="rect">
            <a:avLst/>
          </a:prstGeom>
          <a:noFill/>
          <a:ln>
            <a:noFill/>
          </a:ln>
        </p:spPr>
        <p:txBody>
          <a:bodyPr spcFirstLastPara="1" wrap="square" lIns="91425" tIns="45700" rIns="91425" bIns="45700" anchor="t" anchorCtr="0">
            <a:noAutofit/>
          </a:bodyPr>
          <a:lstStyle/>
          <a:p>
            <a:pPr marL="285750" marR="0" lvl="0" indent="-292100" algn="l" rtl="0">
              <a:spcBef>
                <a:spcPts val="0"/>
              </a:spcBef>
              <a:spcAft>
                <a:spcPts val="0"/>
              </a:spcAft>
              <a:buSzPts val="1900"/>
              <a:buFont typeface="Poppins"/>
              <a:buChar char="-"/>
            </a:pPr>
            <a:r>
              <a:rPr lang="en-US" sz="1900" dirty="0">
                <a:latin typeface="Poppins"/>
                <a:ea typeface="Poppins"/>
                <a:cs typeface="Poppins"/>
                <a:sym typeface="Poppins"/>
              </a:rPr>
              <a:t>6 weeks plan (10th May 2022 – 20</a:t>
            </a:r>
            <a:r>
              <a:rPr lang="en-US" sz="1900" baseline="30000" dirty="0">
                <a:latin typeface="Poppins"/>
                <a:ea typeface="Poppins"/>
                <a:cs typeface="Poppins"/>
                <a:sym typeface="Poppins"/>
              </a:rPr>
              <a:t>th</a:t>
            </a:r>
            <a:r>
              <a:rPr lang="en-US" sz="1900" dirty="0">
                <a:latin typeface="Poppins"/>
                <a:ea typeface="Poppins"/>
                <a:cs typeface="Poppins"/>
                <a:sym typeface="Poppins"/>
              </a:rPr>
              <a:t> June 2022)</a:t>
            </a:r>
            <a:endParaRPr sz="1500" dirty="0"/>
          </a:p>
          <a:p>
            <a:pPr marL="0" marR="0" lvl="0" indent="0" algn="l" rtl="0">
              <a:spcBef>
                <a:spcPts val="0"/>
              </a:spcBef>
              <a:spcAft>
                <a:spcPts val="0"/>
              </a:spcAft>
              <a:buNone/>
            </a:pPr>
            <a:endParaRPr sz="1900" dirty="0">
              <a:latin typeface="Poppins"/>
              <a:ea typeface="Poppins"/>
              <a:cs typeface="Poppins"/>
              <a:sym typeface="Poppins"/>
            </a:endParaRPr>
          </a:p>
          <a:p>
            <a:pPr marL="285750" marR="0" lvl="0" indent="-292100" algn="l" rtl="0">
              <a:spcBef>
                <a:spcPts val="0"/>
              </a:spcBef>
              <a:spcAft>
                <a:spcPts val="0"/>
              </a:spcAft>
              <a:buSzPts val="1900"/>
              <a:buFont typeface="Poppins"/>
              <a:buChar char="-"/>
            </a:pPr>
            <a:r>
              <a:rPr lang="en-US" sz="1900" dirty="0">
                <a:latin typeface="Poppins"/>
                <a:ea typeface="Poppins"/>
                <a:cs typeface="Poppins"/>
                <a:sym typeface="Poppins"/>
              </a:rPr>
              <a:t>Day to Day Discussion about cool industry Tools / Technologies and Doubt clearance.</a:t>
            </a:r>
            <a:endParaRPr sz="1500" dirty="0"/>
          </a:p>
          <a:p>
            <a:pPr marL="285750" marR="0" lvl="0" indent="-171450" algn="l" rtl="0">
              <a:spcBef>
                <a:spcPts val="0"/>
              </a:spcBef>
              <a:spcAft>
                <a:spcPts val="0"/>
              </a:spcAft>
              <a:buClr>
                <a:schemeClr val="dk1"/>
              </a:buClr>
              <a:buSzPts val="1800"/>
              <a:buFont typeface="Poppins"/>
              <a:buNone/>
            </a:pPr>
            <a:endParaRPr sz="1900" dirty="0">
              <a:latin typeface="Poppins"/>
              <a:ea typeface="Poppins"/>
              <a:cs typeface="Poppins"/>
              <a:sym typeface="Poppins"/>
            </a:endParaRPr>
          </a:p>
          <a:p>
            <a:pPr marL="285750" marR="0" lvl="0" indent="-292100" algn="l" rtl="0">
              <a:spcBef>
                <a:spcPts val="0"/>
              </a:spcBef>
              <a:spcAft>
                <a:spcPts val="0"/>
              </a:spcAft>
              <a:buSzPts val="1900"/>
              <a:buFont typeface="Poppins"/>
              <a:buChar char="-"/>
            </a:pPr>
            <a:r>
              <a:rPr lang="en-US" sz="1900" dirty="0">
                <a:latin typeface="Poppins"/>
                <a:ea typeface="Poppins"/>
                <a:cs typeface="Poppins"/>
                <a:sym typeface="Poppins"/>
              </a:rPr>
              <a:t>Discussion of Project progress &amp; transformation based on UML &amp; Technologies happened every day with Professor.</a:t>
            </a:r>
            <a:endParaRPr sz="1900" dirty="0">
              <a:latin typeface="Poppins"/>
              <a:ea typeface="Poppins"/>
              <a:cs typeface="Poppins"/>
              <a:sym typeface="Poppins"/>
            </a:endParaRPr>
          </a:p>
          <a:p>
            <a:pPr marL="0" marR="0" lvl="0" indent="0" algn="l" rtl="0">
              <a:spcBef>
                <a:spcPts val="0"/>
              </a:spcBef>
              <a:spcAft>
                <a:spcPts val="0"/>
              </a:spcAft>
              <a:buNone/>
            </a:pPr>
            <a:endParaRPr sz="1900" dirty="0">
              <a:latin typeface="Poppins"/>
              <a:ea typeface="Poppins"/>
              <a:cs typeface="Poppins"/>
              <a:sym typeface="Poppins"/>
            </a:endParaRPr>
          </a:p>
          <a:p>
            <a:pPr marL="0" marR="0" lvl="0" indent="0" algn="l" rtl="0">
              <a:spcBef>
                <a:spcPts val="0"/>
              </a:spcBef>
              <a:spcAft>
                <a:spcPts val="0"/>
              </a:spcAft>
              <a:buNone/>
            </a:pPr>
            <a:r>
              <a:rPr lang="en-US" sz="1900" dirty="0">
                <a:latin typeface="Poppins"/>
                <a:ea typeface="Poppins"/>
                <a:cs typeface="Poppins"/>
                <a:sym typeface="Poppins"/>
              </a:rPr>
              <a:t>-   Started every morning session with review of progress report of project along with debugging and error solving if there’s any.</a:t>
            </a:r>
            <a:endParaRPr sz="1900" dirty="0">
              <a:latin typeface="Poppins"/>
              <a:ea typeface="Poppins"/>
              <a:cs typeface="Poppins"/>
              <a:sym typeface="Poppins"/>
            </a:endParaRPr>
          </a:p>
          <a:p>
            <a:pPr marL="0" marR="0" lvl="0" indent="0" algn="l" rtl="0">
              <a:spcBef>
                <a:spcPts val="0"/>
              </a:spcBef>
              <a:spcAft>
                <a:spcPts val="0"/>
              </a:spcAft>
              <a:buNone/>
            </a:pPr>
            <a:endParaRPr sz="1900" dirty="0">
              <a:latin typeface="Poppins"/>
              <a:ea typeface="Poppins"/>
              <a:cs typeface="Poppins"/>
              <a:sym typeface="Poppins"/>
            </a:endParaRPr>
          </a:p>
          <a:p>
            <a:pPr marL="0" marR="0" lvl="0" indent="0" algn="l" rtl="0">
              <a:spcBef>
                <a:spcPts val="0"/>
              </a:spcBef>
              <a:spcAft>
                <a:spcPts val="0"/>
              </a:spcAft>
              <a:buNone/>
            </a:pPr>
            <a:r>
              <a:rPr lang="en-US" sz="1900" dirty="0">
                <a:latin typeface="Poppins"/>
                <a:ea typeface="Poppins"/>
                <a:cs typeface="Poppins"/>
                <a:sym typeface="Poppins"/>
              </a:rPr>
              <a:t>-   Every session ends with a crystal clear description of the tasks that needs to be performed for project development.</a:t>
            </a:r>
            <a:endParaRPr sz="1700" dirty="0">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8"/>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Class Diagram</a:t>
            </a:r>
            <a:endParaRPr b="1"/>
          </a:p>
        </p:txBody>
      </p:sp>
      <p:sp>
        <p:nvSpPr>
          <p:cNvPr id="538" name="Google Shape;538;p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539" name="Google Shape;539;p48"/>
          <p:cNvPicPr preferRelativeResize="0"/>
          <p:nvPr/>
        </p:nvPicPr>
        <p:blipFill>
          <a:blip r:embed="rId3">
            <a:alphaModFix/>
          </a:blip>
          <a:stretch>
            <a:fillRect/>
          </a:stretch>
        </p:blipFill>
        <p:spPr>
          <a:xfrm>
            <a:off x="2074402" y="887098"/>
            <a:ext cx="9905652" cy="584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9"/>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Activity Diagram - Student</a:t>
            </a:r>
            <a:endParaRPr b="1"/>
          </a:p>
        </p:txBody>
      </p:sp>
      <p:sp>
        <p:nvSpPr>
          <p:cNvPr id="546" name="Google Shape;546;p4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547" name="Google Shape;547;p49"/>
          <p:cNvPicPr preferRelativeResize="0"/>
          <p:nvPr/>
        </p:nvPicPr>
        <p:blipFill>
          <a:blip r:embed="rId3">
            <a:alphaModFix/>
          </a:blip>
          <a:stretch>
            <a:fillRect/>
          </a:stretch>
        </p:blipFill>
        <p:spPr>
          <a:xfrm>
            <a:off x="4869129" y="-72851"/>
            <a:ext cx="6359703" cy="64746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71" name="Google Shape;571;p52"/>
          <p:cNvPicPr preferRelativeResize="0">
            <a:picLocks noGrp="1"/>
          </p:cNvPicPr>
          <p:nvPr>
            <p:ph type="pic" idx="2"/>
          </p:nvPr>
        </p:nvPicPr>
        <p:blipFill rotWithShape="1">
          <a:blip r:embed="rId3">
            <a:alphaModFix/>
          </a:blip>
          <a:srcRect l="10906" r="10906"/>
          <a:stretch/>
        </p:blipFill>
        <p:spPr>
          <a:prstGeom prst="rect">
            <a:avLst/>
          </a:prstGeom>
          <a:solidFill>
            <a:srgbClr val="C1C1C1"/>
          </a:solidFill>
          <a:ln>
            <a:noFill/>
          </a:ln>
        </p:spPr>
      </p:pic>
      <p:sp>
        <p:nvSpPr>
          <p:cNvPr id="569" name="Google Shape;569;p52"/>
          <p:cNvSpPr txBox="1">
            <a:spLocks noGrp="1"/>
          </p:cNvSpPr>
          <p:nvPr>
            <p:ph type="ctrTitle"/>
          </p:nvPr>
        </p:nvSpPr>
        <p:spPr>
          <a:xfrm>
            <a:off x="339634" y="1435009"/>
            <a:ext cx="4600687" cy="2079156"/>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1"/>
              </a:buClr>
              <a:buSzPts val="4400"/>
              <a:buFont typeface="Poppins Medium"/>
              <a:buNone/>
            </a:pPr>
            <a:r>
              <a:rPr lang="en-US" sz="4400" b="1" dirty="0"/>
              <a:t>Challenges </a:t>
            </a:r>
            <a:br>
              <a:rPr lang="en-US" sz="4400" b="1" dirty="0"/>
            </a:br>
            <a:r>
              <a:rPr lang="en-US" sz="4400" b="1" dirty="0"/>
              <a:t>&amp;</a:t>
            </a:r>
            <a:br>
              <a:rPr lang="en-US" sz="4400" b="1" dirty="0"/>
            </a:br>
            <a:r>
              <a:rPr lang="en-US" sz="4400" b="1" dirty="0"/>
              <a:t>Learnings</a:t>
            </a:r>
            <a:endParaRPr b="1" dirty="0"/>
          </a:p>
        </p:txBody>
      </p:sp>
      <p:sp>
        <p:nvSpPr>
          <p:cNvPr id="570" name="Google Shape;570;p5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3"/>
          <p:cNvSpPr txBox="1">
            <a:spLocks noGrp="1"/>
          </p:cNvSpPr>
          <p:nvPr>
            <p:ph type="body" idx="1"/>
          </p:nvPr>
        </p:nvSpPr>
        <p:spPr>
          <a:xfrm>
            <a:off x="6558218" y="350262"/>
            <a:ext cx="5031900" cy="3559886"/>
          </a:xfrm>
          <a:prstGeom prst="rect">
            <a:avLst/>
          </a:prstGeom>
        </p:spPr>
        <p:txBody>
          <a:bodyPr spcFirstLastPara="1" wrap="square" lIns="0" tIns="0" rIns="0" bIns="0" anchor="ctr" anchorCtr="0">
            <a:noAutofit/>
          </a:bodyPr>
          <a:lstStyle/>
          <a:p>
            <a:pPr marL="0" lvl="0" indent="0" algn="l" rtl="0">
              <a:spcBef>
                <a:spcPts val="2100"/>
              </a:spcBef>
              <a:spcAft>
                <a:spcPts val="0"/>
              </a:spcAft>
              <a:buClr>
                <a:schemeClr val="dk1"/>
              </a:buClr>
              <a:buSzPts val="1100"/>
              <a:buFont typeface="Arial"/>
              <a:buNone/>
            </a:pPr>
            <a:r>
              <a:rPr lang="en-US" sz="2100" b="1" dirty="0"/>
              <a:t>LEARNING</a:t>
            </a:r>
            <a:endParaRPr sz="2100" b="1" dirty="0"/>
          </a:p>
          <a:p>
            <a:pPr marL="457200" lvl="0" indent="-336550" algn="l" rtl="0">
              <a:lnSpc>
                <a:spcPct val="150000"/>
              </a:lnSpc>
              <a:spcBef>
                <a:spcPts val="2100"/>
              </a:spcBef>
              <a:spcAft>
                <a:spcPts val="0"/>
              </a:spcAft>
              <a:buSzPts val="1700"/>
              <a:buChar char="●"/>
            </a:pPr>
            <a:r>
              <a:rPr lang="en-US" sz="1700" dirty="0"/>
              <a:t>Learning can happen virtually too.</a:t>
            </a:r>
            <a:endParaRPr sz="1700" dirty="0"/>
          </a:p>
          <a:p>
            <a:pPr marL="457200" lvl="0" indent="-336550" algn="l" rtl="0">
              <a:lnSpc>
                <a:spcPct val="150000"/>
              </a:lnSpc>
              <a:spcBef>
                <a:spcPts val="0"/>
              </a:spcBef>
              <a:spcAft>
                <a:spcPts val="0"/>
              </a:spcAft>
              <a:buSzPts val="1700"/>
              <a:buChar char="●"/>
            </a:pPr>
            <a:r>
              <a:rPr lang="en-US" sz="1700" dirty="0"/>
              <a:t>Crystal clear thought process in designing UML diagrams.</a:t>
            </a:r>
            <a:endParaRPr sz="1700" dirty="0"/>
          </a:p>
          <a:p>
            <a:pPr marL="457200" lvl="0" indent="-336550" algn="l" rtl="0">
              <a:lnSpc>
                <a:spcPct val="150000"/>
              </a:lnSpc>
              <a:spcBef>
                <a:spcPts val="0"/>
              </a:spcBef>
              <a:spcAft>
                <a:spcPts val="0"/>
              </a:spcAft>
              <a:buSzPts val="1700"/>
              <a:buChar char="●"/>
            </a:pPr>
            <a:r>
              <a:rPr lang="en-US" sz="1700" dirty="0"/>
              <a:t>Setting up the environment.</a:t>
            </a:r>
            <a:endParaRPr sz="1700" dirty="0"/>
          </a:p>
          <a:p>
            <a:pPr marL="457200" lvl="0" indent="-336550" algn="l" rtl="0">
              <a:lnSpc>
                <a:spcPct val="150000"/>
              </a:lnSpc>
              <a:spcBef>
                <a:spcPts val="0"/>
              </a:spcBef>
              <a:spcAft>
                <a:spcPts val="0"/>
              </a:spcAft>
              <a:buSzPts val="1700"/>
              <a:buChar char="●"/>
            </a:pPr>
            <a:r>
              <a:rPr lang="en-US" sz="1700" dirty="0"/>
              <a:t>Better at writing clean and readable codes</a:t>
            </a:r>
            <a:endParaRPr sz="1700" dirty="0"/>
          </a:p>
          <a:p>
            <a:pPr marL="457200" lvl="0" indent="-336550" algn="l" rtl="0">
              <a:lnSpc>
                <a:spcPct val="150000"/>
              </a:lnSpc>
              <a:spcBef>
                <a:spcPts val="0"/>
              </a:spcBef>
              <a:spcAft>
                <a:spcPts val="0"/>
              </a:spcAft>
              <a:buSzPts val="1700"/>
              <a:buChar char="●"/>
            </a:pPr>
            <a:r>
              <a:rPr lang="en-US" sz="1700" dirty="0"/>
              <a:t>Learn to use production technologies</a:t>
            </a:r>
            <a:endParaRPr dirty="0"/>
          </a:p>
        </p:txBody>
      </p:sp>
      <p:sp>
        <p:nvSpPr>
          <p:cNvPr id="578" name="Google Shape;578;p5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579" name="Google Shape;579;p53"/>
          <p:cNvSpPr txBox="1">
            <a:spLocks noGrp="1"/>
          </p:cNvSpPr>
          <p:nvPr>
            <p:ph type="body" idx="4294967295"/>
          </p:nvPr>
        </p:nvSpPr>
        <p:spPr>
          <a:xfrm>
            <a:off x="243840" y="609600"/>
            <a:ext cx="5032375" cy="1637212"/>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0" lvl="0" indent="0" algn="l" rtl="0">
              <a:spcBef>
                <a:spcPts val="2100"/>
              </a:spcBef>
              <a:spcAft>
                <a:spcPts val="0"/>
              </a:spcAft>
              <a:buNone/>
            </a:pPr>
            <a:br>
              <a:rPr lang="en-US" dirty="0"/>
            </a:br>
            <a:r>
              <a:rPr lang="en-US" sz="2100" b="1" dirty="0"/>
              <a:t>CHALLENGES</a:t>
            </a:r>
            <a:endParaRPr sz="2100" b="1" dirty="0"/>
          </a:p>
          <a:p>
            <a:pPr marL="457200" lvl="0" indent="-336550" algn="l" rtl="0">
              <a:lnSpc>
                <a:spcPct val="150000"/>
              </a:lnSpc>
              <a:spcBef>
                <a:spcPts val="2100"/>
              </a:spcBef>
              <a:spcAft>
                <a:spcPts val="0"/>
              </a:spcAft>
              <a:buSzPts val="1700"/>
              <a:buChar char="●"/>
            </a:pPr>
            <a:r>
              <a:rPr lang="en-US" sz="1700" dirty="0"/>
              <a:t>Virtual Learning Experience</a:t>
            </a:r>
            <a:endParaRPr sz="1700" dirty="0"/>
          </a:p>
          <a:p>
            <a:pPr marL="457200" lvl="0" indent="-336550" algn="l" rtl="0">
              <a:lnSpc>
                <a:spcPct val="150000"/>
              </a:lnSpc>
              <a:spcBef>
                <a:spcPts val="0"/>
              </a:spcBef>
              <a:spcAft>
                <a:spcPts val="0"/>
              </a:spcAft>
              <a:buSzPts val="1700"/>
              <a:buChar char="●"/>
            </a:pPr>
            <a:r>
              <a:rPr lang="en-US" sz="1700" dirty="0"/>
              <a:t>Setting the environment.</a:t>
            </a:r>
            <a:endParaRPr sz="1700" dirty="0"/>
          </a:p>
          <a:p>
            <a:pPr marL="457200" lvl="0" indent="-336550" algn="l" rtl="0">
              <a:lnSpc>
                <a:spcPct val="150000"/>
              </a:lnSpc>
              <a:spcBef>
                <a:spcPts val="0"/>
              </a:spcBef>
              <a:spcAft>
                <a:spcPts val="0"/>
              </a:spcAft>
              <a:buSzPts val="1700"/>
              <a:buChar char="●"/>
            </a:pPr>
            <a:r>
              <a:rPr lang="en-US" sz="1700" dirty="0"/>
              <a:t>Initially had trouble in designing UML diagrams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587" name="Google Shape;587;p54"/>
          <p:cNvPicPr preferRelativeResize="0">
            <a:picLocks noGrp="1"/>
          </p:cNvPicPr>
          <p:nvPr>
            <p:ph type="pic" idx="2"/>
          </p:nvPr>
        </p:nvPicPr>
        <p:blipFill rotWithShape="1">
          <a:blip r:embed="rId3">
            <a:alphaModFix/>
          </a:blip>
          <a:srcRect l="4390" r="4390"/>
          <a:stretch/>
        </p:blipFill>
        <p:spPr>
          <a:prstGeom prst="rect">
            <a:avLst/>
          </a:prstGeom>
          <a:solidFill>
            <a:srgbClr val="C1C1C1"/>
          </a:solidFill>
          <a:ln>
            <a:noFill/>
          </a:ln>
        </p:spPr>
      </p:pic>
      <p:sp>
        <p:nvSpPr>
          <p:cNvPr id="585" name="Google Shape;585;p54"/>
          <p:cNvSpPr txBox="1">
            <a:spLocks noGrp="1"/>
          </p:cNvSpPr>
          <p:nvPr>
            <p:ph type="ctrTitle"/>
          </p:nvPr>
        </p:nvSpPr>
        <p:spPr>
          <a:xfrm>
            <a:off x="1859621" y="2228156"/>
            <a:ext cx="2774023" cy="120084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4400"/>
              <a:buFont typeface="Poppins Medium"/>
              <a:buNone/>
            </a:pPr>
            <a:r>
              <a:rPr lang="en-US" sz="5500" b="1" dirty="0"/>
              <a:t>Demo</a:t>
            </a:r>
            <a:endParaRPr sz="2500" b="1" dirty="0"/>
          </a:p>
        </p:txBody>
      </p:sp>
      <p:sp>
        <p:nvSpPr>
          <p:cNvPr id="586" name="Google Shape;586;p54"/>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595" name="Google Shape;595;p55"/>
          <p:cNvPicPr preferRelativeResize="0">
            <a:picLocks noGrp="1"/>
          </p:cNvPicPr>
          <p:nvPr>
            <p:ph type="pic" idx="2"/>
          </p:nvPr>
        </p:nvPicPr>
        <p:blipFill rotWithShape="1">
          <a:blip r:embed="rId3">
            <a:alphaModFix/>
          </a:blip>
          <a:srcRect l="150" r="150"/>
          <a:stretch/>
        </p:blipFill>
        <p:spPr>
          <a:prstGeom prst="rect">
            <a:avLst/>
          </a:prstGeom>
          <a:solidFill>
            <a:srgbClr val="C1C1C1"/>
          </a:solidFill>
          <a:ln>
            <a:noFill/>
          </a:ln>
        </p:spPr>
      </p:pic>
      <p:sp>
        <p:nvSpPr>
          <p:cNvPr id="593" name="Google Shape;593;p55"/>
          <p:cNvSpPr txBox="1">
            <a:spLocks noGrp="1"/>
          </p:cNvSpPr>
          <p:nvPr>
            <p:ph type="ctrTitle"/>
          </p:nvPr>
        </p:nvSpPr>
        <p:spPr>
          <a:xfrm>
            <a:off x="1127326" y="2847175"/>
            <a:ext cx="3146400" cy="581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4400"/>
              <a:buFont typeface="Poppins Medium"/>
              <a:buNone/>
            </a:pPr>
            <a:r>
              <a:rPr lang="en-US" sz="4400"/>
              <a:t>Questions</a:t>
            </a:r>
            <a:endParaRPr/>
          </a:p>
        </p:txBody>
      </p:sp>
      <p:sp>
        <p:nvSpPr>
          <p:cNvPr id="594" name="Google Shape;594;p55"/>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600"/>
        <p:cNvGrpSpPr/>
        <p:nvPr/>
      </p:nvGrpSpPr>
      <p:grpSpPr>
        <a:xfrm>
          <a:off x="0" y="0"/>
          <a:ext cx="0" cy="0"/>
          <a:chOff x="0" y="0"/>
          <a:chExt cx="0" cy="0"/>
        </a:xfrm>
      </p:grpSpPr>
      <p:sp>
        <p:nvSpPr>
          <p:cNvPr id="609" name="Rectangle 60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1" name="Picture 6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3" name="Straight Connector 6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7" name="Rectangle 6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1" name="Google Shape;601;p56"/>
          <p:cNvSpPr txBox="1">
            <a:spLocks noGrp="1"/>
          </p:cNvSpPr>
          <p:nvPr>
            <p:ph type="ctrTitle"/>
          </p:nvPr>
        </p:nvSpPr>
        <p:spPr>
          <a:xfrm>
            <a:off x="6585200" y="967167"/>
            <a:ext cx="4151306" cy="2374516"/>
          </a:xfrm>
          <a:prstGeom prst="rect">
            <a:avLst/>
          </a:prstGeom>
        </p:spPr>
        <p:txBody>
          <a:bodyPr spcFirstLastPara="1" vert="horz" lIns="91440" tIns="45720" rIns="91440" bIns="0" rtlCol="0" anchor="b" anchorCtr="0">
            <a:normAutofit/>
          </a:bodyPr>
          <a:lstStyle/>
          <a:p>
            <a:pPr marL="0" lvl="0" indent="0" algn="l">
              <a:lnSpc>
                <a:spcPct val="90000"/>
              </a:lnSpc>
              <a:spcBef>
                <a:spcPct val="0"/>
              </a:spcBef>
              <a:spcAft>
                <a:spcPts val="0"/>
              </a:spcAft>
              <a:buClr>
                <a:schemeClr val="lt1"/>
              </a:buClr>
              <a:buSzPts val="4800"/>
            </a:pPr>
            <a:r>
              <a:rPr lang="en-US" sz="4800" cap="all">
                <a:solidFill>
                  <a:schemeClr val="tx1"/>
                </a:solidFill>
                <a:latin typeface="+mj-lt"/>
                <a:ea typeface="+mj-ea"/>
                <a:cs typeface="+mj-cs"/>
              </a:rPr>
              <a:t>Thank you</a:t>
            </a:r>
          </a:p>
        </p:txBody>
      </p:sp>
      <p:pic>
        <p:nvPicPr>
          <p:cNvPr id="606" name="Graphic 605" descr="Smiling Face with No Fill">
            <a:extLst>
              <a:ext uri="{FF2B5EF4-FFF2-40B4-BE49-F238E27FC236}">
                <a16:creationId xmlns:a16="http://schemas.microsoft.com/office/drawing/2014/main" id="{F84D0D83-AE86-02B8-36B3-0DBEA2349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9869" y="805583"/>
            <a:ext cx="4660762" cy="4660762"/>
          </a:xfrm>
          <a:prstGeom prst="rect">
            <a:avLst/>
          </a:prstGeom>
        </p:spPr>
      </p:pic>
      <p:sp>
        <p:nvSpPr>
          <p:cNvPr id="602" name="Google Shape;602;p56"/>
          <p:cNvSpPr txBox="1">
            <a:spLocks noGrp="1"/>
          </p:cNvSpPr>
          <p:nvPr>
            <p:ph type="sldNum" idx="12"/>
          </p:nvPr>
        </p:nvSpPr>
        <p:spPr>
          <a:xfrm>
            <a:off x="10908680" y="798973"/>
            <a:ext cx="811019" cy="503579"/>
          </a:xfrm>
          <a:prstGeom prst="rect">
            <a:avLst/>
          </a:prstGeom>
        </p:spPr>
        <p:txBody>
          <a:bodyPr spcFirstLastPara="1" vert="horz" lIns="91440" tIns="45720" rIns="91440" bIns="45720" rtlCol="0" anchor="t" anchorCtr="0">
            <a:normAutofit/>
          </a:bodyPr>
          <a:lstStyle/>
          <a:p>
            <a:pPr lvl="0" indent="0" algn="l">
              <a:lnSpc>
                <a:spcPct val="90000"/>
              </a:lnSpc>
              <a:spcBef>
                <a:spcPts val="0"/>
              </a:spcBef>
              <a:spcAft>
                <a:spcPts val="600"/>
              </a:spcAft>
              <a:buClr>
                <a:srgbClr val="000000"/>
              </a:buClr>
              <a:buFont typeface="Arial"/>
              <a:buNone/>
            </a:pPr>
            <a:fld id="{00000000-1234-1234-1234-123412341234}" type="slidenum">
              <a:rPr lang="en-US" sz="2400">
                <a:solidFill>
                  <a:schemeClr val="accent1"/>
                </a:solidFill>
                <a:latin typeface="+mn-lt"/>
                <a:ea typeface="+mn-ea"/>
                <a:cs typeface="+mn-cs"/>
              </a:rPr>
              <a:pPr lvl="0" indent="0" algn="l">
                <a:lnSpc>
                  <a:spcPct val="90000"/>
                </a:lnSpc>
                <a:spcBef>
                  <a:spcPts val="0"/>
                </a:spcBef>
                <a:spcAft>
                  <a:spcPts val="600"/>
                </a:spcAft>
                <a:buClr>
                  <a:srgbClr val="000000"/>
                </a:buClr>
                <a:buFont typeface="Arial"/>
                <a:buNone/>
              </a:pPr>
              <a:t>26</a:t>
            </a:fld>
            <a:endParaRPr lang="en-US" sz="2400">
              <a:solidFill>
                <a:schemeClr val="accent1"/>
              </a:solidFill>
              <a:latin typeface="+mn-lt"/>
              <a:ea typeface="+mn-ea"/>
              <a:cs typeface="+mn-cs"/>
            </a:endParaRPr>
          </a:p>
        </p:txBody>
      </p:sp>
      <p:cxnSp>
        <p:nvCxnSpPr>
          <p:cNvPr id="621" name="Straight Connector 6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23" name="Picture 6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5" name="Straight Connector 6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06"/>
                                        </p:tgtEl>
                                        <p:attrNameLst>
                                          <p:attrName>style.visibility</p:attrName>
                                        </p:attrNameLst>
                                      </p:cBhvr>
                                      <p:to>
                                        <p:strVal val="visible"/>
                                      </p:to>
                                    </p:set>
                                    <p:animEffect transition="in" filter="fade">
                                      <p:cBhvr>
                                        <p:cTn id="7" dur="700"/>
                                        <p:tgtEl>
                                          <p:spTgt spid="60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01"/>
                                        </p:tgtEl>
                                        <p:attrNameLst>
                                          <p:attrName>style.visibility</p:attrName>
                                        </p:attrNameLst>
                                      </p:cBhvr>
                                      <p:to>
                                        <p:strVal val="visible"/>
                                      </p:to>
                                    </p:set>
                                    <p:animEffect transition="in" filter="fade">
                                      <p:cBhvr>
                                        <p:cTn id="10" dur="7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86"/>
        <p:cNvGrpSpPr/>
        <p:nvPr/>
      </p:nvGrpSpPr>
      <p:grpSpPr>
        <a:xfrm>
          <a:off x="0" y="0"/>
          <a:ext cx="0" cy="0"/>
          <a:chOff x="0" y="0"/>
          <a:chExt cx="0" cy="0"/>
        </a:xfrm>
      </p:grpSpPr>
      <p:sp>
        <p:nvSpPr>
          <p:cNvPr id="193" name="Rectangle 19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5" name="Picture 19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7" name="Straight Connector 19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1" name="Rectangle 200">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7" name="Google Shape;187;p23"/>
          <p:cNvSpPr txBox="1">
            <a:spLocks noGrp="1"/>
          </p:cNvSpPr>
          <p:nvPr>
            <p:ph type="ctrTitle"/>
          </p:nvPr>
        </p:nvSpPr>
        <p:spPr>
          <a:xfrm>
            <a:off x="6585200" y="967167"/>
            <a:ext cx="4151306" cy="2374516"/>
          </a:xfrm>
          <a:prstGeom prst="rect">
            <a:avLst/>
          </a:prstGeom>
        </p:spPr>
        <p:txBody>
          <a:bodyPr spcFirstLastPara="1" vert="horz" lIns="91440" tIns="45720" rIns="91440" bIns="0" rtlCol="0" anchor="b" anchorCtr="0">
            <a:normAutofit/>
          </a:bodyPr>
          <a:lstStyle/>
          <a:p>
            <a:pPr marL="0" lvl="0" indent="0" algn="l">
              <a:lnSpc>
                <a:spcPct val="90000"/>
              </a:lnSpc>
              <a:spcBef>
                <a:spcPct val="0"/>
              </a:spcBef>
              <a:spcAft>
                <a:spcPts val="0"/>
              </a:spcAft>
              <a:buClr>
                <a:schemeClr val="lt1"/>
              </a:buClr>
              <a:buSzPts val="2800"/>
            </a:pPr>
            <a:r>
              <a:rPr lang="en-US" sz="4800" cap="all">
                <a:solidFill>
                  <a:schemeClr val="tx1"/>
                </a:solidFill>
                <a:latin typeface="+mj-lt"/>
                <a:ea typeface="+mj-ea"/>
                <a:cs typeface="+mj-cs"/>
              </a:rPr>
              <a:t> WELCOME TO CRS</a:t>
            </a:r>
          </a:p>
        </p:txBody>
      </p:sp>
      <p:pic>
        <p:nvPicPr>
          <p:cNvPr id="2" name="Picture 1">
            <a:extLst>
              <a:ext uri="{FF2B5EF4-FFF2-40B4-BE49-F238E27FC236}">
                <a16:creationId xmlns:a16="http://schemas.microsoft.com/office/drawing/2014/main" id="{AF869883-376B-4C60-A0A6-71AF5C969D65}"/>
              </a:ext>
            </a:extLst>
          </p:cNvPr>
          <p:cNvPicPr>
            <a:picLocks noChangeAspect="1"/>
          </p:cNvPicPr>
          <p:nvPr/>
        </p:nvPicPr>
        <p:blipFill>
          <a:blip r:embed="rId4"/>
          <a:stretch>
            <a:fillRect/>
          </a:stretch>
        </p:blipFill>
        <p:spPr>
          <a:xfrm>
            <a:off x="1262260" y="805583"/>
            <a:ext cx="4695980" cy="4660762"/>
          </a:xfrm>
          <a:prstGeom prst="rect">
            <a:avLst/>
          </a:prstGeom>
        </p:spPr>
      </p:pic>
      <p:sp>
        <p:nvSpPr>
          <p:cNvPr id="188" name="Google Shape;188;p23"/>
          <p:cNvSpPr txBox="1">
            <a:spLocks noGrp="1"/>
          </p:cNvSpPr>
          <p:nvPr>
            <p:ph type="sldNum" idx="12"/>
          </p:nvPr>
        </p:nvSpPr>
        <p:spPr>
          <a:xfrm>
            <a:off x="10908680" y="798973"/>
            <a:ext cx="811019" cy="503579"/>
          </a:xfrm>
          <a:prstGeom prst="rect">
            <a:avLst/>
          </a:prstGeom>
        </p:spPr>
        <p:txBody>
          <a:bodyPr spcFirstLastPara="1" vert="horz" lIns="91440" tIns="45720" rIns="91440" bIns="45720" rtlCol="0" anchor="t" anchorCtr="0">
            <a:normAutofit/>
          </a:bodyPr>
          <a:lstStyle/>
          <a:p>
            <a:pPr lvl="0" indent="0" algn="l">
              <a:lnSpc>
                <a:spcPct val="90000"/>
              </a:lnSpc>
              <a:spcBef>
                <a:spcPts val="0"/>
              </a:spcBef>
              <a:spcAft>
                <a:spcPts val="600"/>
              </a:spcAft>
              <a:buNone/>
            </a:pPr>
            <a:fld id="{00000000-1234-1234-1234-123412341234}" type="slidenum">
              <a:rPr lang="en-US" sz="2400">
                <a:solidFill>
                  <a:schemeClr val="accent1"/>
                </a:solidFill>
                <a:latin typeface="+mn-lt"/>
                <a:ea typeface="+mn-ea"/>
                <a:cs typeface="+mn-cs"/>
              </a:rPr>
              <a:pPr lvl="0" indent="0" algn="l">
                <a:lnSpc>
                  <a:spcPct val="90000"/>
                </a:lnSpc>
                <a:spcBef>
                  <a:spcPts val="0"/>
                </a:spcBef>
                <a:spcAft>
                  <a:spcPts val="600"/>
                </a:spcAft>
                <a:buNone/>
              </a:pPr>
              <a:t>3</a:t>
            </a:fld>
            <a:endParaRPr lang="en-US" sz="2400">
              <a:solidFill>
                <a:schemeClr val="accent1"/>
              </a:solidFill>
              <a:latin typeface="+mn-lt"/>
              <a:ea typeface="+mn-ea"/>
              <a:cs typeface="+mn-cs"/>
            </a:endParaRPr>
          </a:p>
        </p:txBody>
      </p:sp>
      <p:cxnSp>
        <p:nvCxnSpPr>
          <p:cNvPr id="205" name="Straight Connector 204">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7" name="Picture 206">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9" name="Straight Connector 2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Shape 211"/>
        <p:cNvGrpSpPr/>
        <p:nvPr/>
      </p:nvGrpSpPr>
      <p:grpSpPr>
        <a:xfrm>
          <a:off x="0" y="0"/>
          <a:ext cx="0" cy="0"/>
          <a:chOff x="0" y="0"/>
          <a:chExt cx="0" cy="0"/>
        </a:xfrm>
      </p:grpSpPr>
      <p:pic>
        <p:nvPicPr>
          <p:cNvPr id="212" name="Google Shape;212;p25"/>
          <p:cNvPicPr preferRelativeResize="0">
            <a:picLocks noGrp="1"/>
          </p:cNvPicPr>
          <p:nvPr>
            <p:ph type="pic" idx="2"/>
          </p:nvPr>
        </p:nvPicPr>
        <p:blipFill rotWithShape="1">
          <a:blip r:embed="rId3">
            <a:alphaModFix/>
          </a:blip>
          <a:srcRect l="3889" r="3889"/>
          <a:stretch/>
        </p:blipFill>
        <p:spPr>
          <a:prstGeom prst="rect">
            <a:avLst/>
          </a:prstGeom>
          <a:solidFill>
            <a:srgbClr val="C1C1C1"/>
          </a:solidFill>
          <a:ln>
            <a:noFill/>
          </a:ln>
        </p:spPr>
      </p:pic>
      <p:sp>
        <p:nvSpPr>
          <p:cNvPr id="213" name="Google Shape;213;p25"/>
          <p:cNvSpPr txBox="1">
            <a:spLocks noGrp="1"/>
          </p:cNvSpPr>
          <p:nvPr>
            <p:ph type="ctrTitle"/>
          </p:nvPr>
        </p:nvSpPr>
        <p:spPr>
          <a:xfrm>
            <a:off x="516477" y="193906"/>
            <a:ext cx="2737711" cy="581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3600"/>
              <a:buFont typeface="Poppins Medium"/>
              <a:buNone/>
            </a:pPr>
            <a:r>
              <a:rPr lang="en-US" sz="4000" b="1" dirty="0">
                <a:solidFill>
                  <a:srgbClr val="F3F3F3"/>
                </a:solidFill>
              </a:rPr>
              <a:t>Agenda</a:t>
            </a:r>
            <a:endParaRPr sz="1800" b="1" dirty="0">
              <a:solidFill>
                <a:srgbClr val="F3F3F3"/>
              </a:solidFill>
            </a:endParaRPr>
          </a:p>
        </p:txBody>
      </p:sp>
      <p:sp>
        <p:nvSpPr>
          <p:cNvPr id="214" name="Google Shape;214;p25"/>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215" name="Google Shape;215;p25"/>
          <p:cNvGrpSpPr/>
          <p:nvPr/>
        </p:nvGrpSpPr>
        <p:grpSpPr>
          <a:xfrm>
            <a:off x="586132" y="921967"/>
            <a:ext cx="4690876" cy="4307408"/>
            <a:chOff x="516463" y="962766"/>
            <a:chExt cx="4690876" cy="4307408"/>
          </a:xfrm>
        </p:grpSpPr>
        <p:sp>
          <p:nvSpPr>
            <p:cNvPr id="216" name="Google Shape;216;p25"/>
            <p:cNvSpPr/>
            <p:nvPr/>
          </p:nvSpPr>
          <p:spPr>
            <a:xfrm>
              <a:off x="516467" y="962766"/>
              <a:ext cx="550333" cy="442701"/>
            </a:xfrm>
            <a:prstGeom prst="rect">
              <a:avLst/>
            </a:prstGeom>
            <a:solidFill>
              <a:srgbClr val="0078C4"/>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01</a:t>
              </a:r>
              <a:endParaRPr sz="1600" b="1">
                <a:solidFill>
                  <a:srgbClr val="FFFFFF"/>
                </a:solidFill>
                <a:latin typeface="Poppins Medium"/>
                <a:ea typeface="Poppins Medium"/>
                <a:cs typeface="Poppins Medium"/>
                <a:sym typeface="Poppins Medium"/>
              </a:endParaRPr>
            </a:p>
          </p:txBody>
        </p:sp>
        <p:sp>
          <p:nvSpPr>
            <p:cNvPr id="217" name="Google Shape;217;p25"/>
            <p:cNvSpPr/>
            <p:nvPr/>
          </p:nvSpPr>
          <p:spPr>
            <a:xfrm>
              <a:off x="516466" y="1517512"/>
              <a:ext cx="550333" cy="442701"/>
            </a:xfrm>
            <a:prstGeom prst="rect">
              <a:avLst/>
            </a:prstGeom>
            <a:solidFill>
              <a:srgbClr val="ED011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02</a:t>
              </a:r>
              <a:endParaRPr sz="1600" b="1">
                <a:solidFill>
                  <a:srgbClr val="FFFFFF"/>
                </a:solidFill>
                <a:latin typeface="Poppins Medium"/>
                <a:ea typeface="Poppins Medium"/>
                <a:cs typeface="Poppins Medium"/>
                <a:sym typeface="Poppins Medium"/>
              </a:endParaRPr>
            </a:p>
          </p:txBody>
        </p:sp>
        <p:sp>
          <p:nvSpPr>
            <p:cNvPr id="218" name="Google Shape;218;p25"/>
            <p:cNvSpPr/>
            <p:nvPr/>
          </p:nvSpPr>
          <p:spPr>
            <a:xfrm>
              <a:off x="516465" y="2070944"/>
              <a:ext cx="550333" cy="442701"/>
            </a:xfrm>
            <a:prstGeom prst="rect">
              <a:avLst/>
            </a:prstGeom>
            <a:solidFill>
              <a:srgbClr val="00AC92"/>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03</a:t>
              </a:r>
              <a:endParaRPr sz="1600" b="1">
                <a:solidFill>
                  <a:srgbClr val="FFFFFF"/>
                </a:solidFill>
                <a:latin typeface="Poppins Medium"/>
                <a:ea typeface="Poppins Medium"/>
                <a:cs typeface="Poppins Medium"/>
                <a:sym typeface="Poppins Medium"/>
              </a:endParaRPr>
            </a:p>
          </p:txBody>
        </p:sp>
        <p:sp>
          <p:nvSpPr>
            <p:cNvPr id="219" name="Google Shape;219;p25"/>
            <p:cNvSpPr/>
            <p:nvPr/>
          </p:nvSpPr>
          <p:spPr>
            <a:xfrm>
              <a:off x="516465" y="2601547"/>
              <a:ext cx="550333" cy="442701"/>
            </a:xfrm>
            <a:prstGeom prst="rect">
              <a:avLst/>
            </a:prstGeom>
            <a:solidFill>
              <a:srgbClr val="7030A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04</a:t>
              </a:r>
              <a:endParaRPr sz="1600" b="1">
                <a:solidFill>
                  <a:srgbClr val="FFFFFF"/>
                </a:solidFill>
                <a:latin typeface="Poppins Medium"/>
                <a:ea typeface="Poppins Medium"/>
                <a:cs typeface="Poppins Medium"/>
                <a:sym typeface="Poppins Medium"/>
              </a:endParaRPr>
            </a:p>
          </p:txBody>
        </p:sp>
        <p:sp>
          <p:nvSpPr>
            <p:cNvPr id="220" name="Google Shape;220;p25"/>
            <p:cNvSpPr/>
            <p:nvPr/>
          </p:nvSpPr>
          <p:spPr>
            <a:xfrm>
              <a:off x="516464" y="3160421"/>
              <a:ext cx="550333" cy="442701"/>
            </a:xfrm>
            <a:prstGeom prst="rect">
              <a:avLst/>
            </a:prstGeom>
            <a:solidFill>
              <a:srgbClr val="00B05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dirty="0">
                  <a:solidFill>
                    <a:srgbClr val="FFFFFF"/>
                  </a:solidFill>
                  <a:latin typeface="Poppins Medium"/>
                  <a:ea typeface="Poppins Medium"/>
                  <a:cs typeface="Poppins Medium"/>
                  <a:sym typeface="Poppins Medium"/>
                </a:rPr>
                <a:t>05</a:t>
              </a:r>
              <a:endParaRPr sz="1600" b="1" dirty="0">
                <a:solidFill>
                  <a:srgbClr val="FFFFFF"/>
                </a:solidFill>
                <a:latin typeface="Poppins Medium"/>
                <a:ea typeface="Poppins Medium"/>
                <a:cs typeface="Poppins Medium"/>
                <a:sym typeface="Poppins Medium"/>
              </a:endParaRPr>
            </a:p>
          </p:txBody>
        </p:sp>
        <p:sp>
          <p:nvSpPr>
            <p:cNvPr id="221" name="Google Shape;221;p25"/>
            <p:cNvSpPr/>
            <p:nvPr/>
          </p:nvSpPr>
          <p:spPr>
            <a:xfrm>
              <a:off x="516463" y="3719295"/>
              <a:ext cx="550333" cy="442701"/>
            </a:xfrm>
            <a:prstGeom prst="rect">
              <a:avLst/>
            </a:prstGeom>
            <a:solidFill>
              <a:srgbClr val="00206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06</a:t>
              </a:r>
              <a:endParaRPr sz="1600" b="1">
                <a:solidFill>
                  <a:srgbClr val="FFFFFF"/>
                </a:solidFill>
                <a:latin typeface="Poppins Medium"/>
                <a:ea typeface="Poppins Medium"/>
                <a:cs typeface="Poppins Medium"/>
                <a:sym typeface="Poppins Medium"/>
              </a:endParaRPr>
            </a:p>
          </p:txBody>
        </p:sp>
        <p:sp>
          <p:nvSpPr>
            <p:cNvPr id="222" name="Google Shape;222;p25"/>
            <p:cNvSpPr/>
            <p:nvPr/>
          </p:nvSpPr>
          <p:spPr>
            <a:xfrm>
              <a:off x="516463" y="4278169"/>
              <a:ext cx="550333" cy="442701"/>
            </a:xfrm>
            <a:prstGeom prst="rect">
              <a:avLst/>
            </a:prstGeom>
            <a:solidFill>
              <a:srgbClr val="C00000"/>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07</a:t>
              </a:r>
              <a:endParaRPr sz="1600" b="1">
                <a:solidFill>
                  <a:srgbClr val="FFFFFF"/>
                </a:solidFill>
                <a:latin typeface="Poppins Medium"/>
                <a:ea typeface="Poppins Medium"/>
                <a:cs typeface="Poppins Medium"/>
                <a:sym typeface="Poppins Medium"/>
              </a:endParaRPr>
            </a:p>
          </p:txBody>
        </p:sp>
        <p:sp>
          <p:nvSpPr>
            <p:cNvPr id="223" name="Google Shape;223;p25"/>
            <p:cNvSpPr/>
            <p:nvPr/>
          </p:nvSpPr>
          <p:spPr>
            <a:xfrm>
              <a:off x="516463" y="4827473"/>
              <a:ext cx="550333" cy="442701"/>
            </a:xfrm>
            <a:prstGeom prst="rect">
              <a:avLst/>
            </a:prstGeom>
            <a:solidFill>
              <a:srgbClr val="0078C4"/>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1600" b="1">
                  <a:solidFill>
                    <a:srgbClr val="FFFFFF"/>
                  </a:solidFill>
                  <a:latin typeface="Poppins Medium"/>
                  <a:ea typeface="Poppins Medium"/>
                  <a:cs typeface="Poppins Medium"/>
                  <a:sym typeface="Poppins Medium"/>
                </a:rPr>
                <a:t>08</a:t>
              </a:r>
              <a:endParaRPr sz="1600" b="1">
                <a:solidFill>
                  <a:srgbClr val="FFFFFF"/>
                </a:solidFill>
                <a:latin typeface="Poppins Medium"/>
                <a:ea typeface="Poppins Medium"/>
                <a:cs typeface="Poppins Medium"/>
                <a:sym typeface="Poppins Medium"/>
              </a:endParaRPr>
            </a:p>
          </p:txBody>
        </p:sp>
        <p:sp>
          <p:nvSpPr>
            <p:cNvPr id="225" name="Google Shape;225;p25"/>
            <p:cNvSpPr txBox="1"/>
            <p:nvPr/>
          </p:nvSpPr>
          <p:spPr>
            <a:xfrm>
              <a:off x="1253067" y="999450"/>
              <a:ext cx="39542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Poppins"/>
                  <a:ea typeface="Poppins"/>
                  <a:cs typeface="Poppins"/>
                  <a:sym typeface="Poppins"/>
                </a:rPr>
                <a:t>Our Journey</a:t>
              </a:r>
              <a:endParaRPr dirty="0"/>
            </a:p>
          </p:txBody>
        </p:sp>
        <p:sp>
          <p:nvSpPr>
            <p:cNvPr id="226" name="Google Shape;226;p25"/>
            <p:cNvSpPr txBox="1"/>
            <p:nvPr/>
          </p:nvSpPr>
          <p:spPr>
            <a:xfrm>
              <a:off x="1253067" y="1557337"/>
              <a:ext cx="39542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Poppins"/>
                  <a:cs typeface="Poppins"/>
                  <a:sym typeface="Poppins"/>
                </a:rPr>
                <a:t>Agenda of Sessions</a:t>
              </a:r>
              <a:endParaRPr dirty="0"/>
            </a:p>
          </p:txBody>
        </p:sp>
        <p:sp>
          <p:nvSpPr>
            <p:cNvPr id="227" name="Google Shape;227;p25"/>
            <p:cNvSpPr txBox="1"/>
            <p:nvPr/>
          </p:nvSpPr>
          <p:spPr>
            <a:xfrm>
              <a:off x="1219192" y="2070944"/>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Poppins"/>
                  <a:cs typeface="Poppins"/>
                  <a:sym typeface="Poppins"/>
                </a:rPr>
                <a:t>Project Goals</a:t>
              </a:r>
              <a:endParaRPr dirty="0"/>
            </a:p>
          </p:txBody>
        </p:sp>
        <p:sp>
          <p:nvSpPr>
            <p:cNvPr id="228" name="Google Shape;228;p25"/>
            <p:cNvSpPr txBox="1"/>
            <p:nvPr/>
          </p:nvSpPr>
          <p:spPr>
            <a:xfrm>
              <a:off x="1219204" y="2656493"/>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Poppins"/>
                  <a:cs typeface="Poppins"/>
                  <a:sym typeface="Poppins"/>
                </a:rPr>
                <a:t>Tech Stack</a:t>
              </a:r>
              <a:endParaRPr dirty="0"/>
            </a:p>
          </p:txBody>
        </p:sp>
        <p:sp>
          <p:nvSpPr>
            <p:cNvPr id="230" name="Google Shape;230;p25"/>
            <p:cNvSpPr txBox="1"/>
            <p:nvPr/>
          </p:nvSpPr>
          <p:spPr>
            <a:xfrm>
              <a:off x="1207369" y="3149405"/>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Poppins"/>
                  <a:ea typeface="Poppins"/>
                  <a:cs typeface="Poppins"/>
                  <a:sym typeface="Poppins"/>
                </a:rPr>
                <a:t>Development</a:t>
              </a:r>
              <a:endParaRPr dirty="0"/>
            </a:p>
          </p:txBody>
        </p:sp>
        <p:sp>
          <p:nvSpPr>
            <p:cNvPr id="231" name="Google Shape;231;p25"/>
            <p:cNvSpPr txBox="1"/>
            <p:nvPr/>
          </p:nvSpPr>
          <p:spPr>
            <a:xfrm>
              <a:off x="1132107" y="3777175"/>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Poppins"/>
                  <a:ea typeface="Poppins"/>
                  <a:cs typeface="Poppins"/>
                  <a:sym typeface="Poppins"/>
                </a:rPr>
                <a:t>Challenges &amp; Learnings</a:t>
              </a:r>
              <a:endParaRPr dirty="0"/>
            </a:p>
          </p:txBody>
        </p:sp>
        <p:sp>
          <p:nvSpPr>
            <p:cNvPr id="232" name="Google Shape;232;p25"/>
            <p:cNvSpPr txBox="1"/>
            <p:nvPr/>
          </p:nvSpPr>
          <p:spPr>
            <a:xfrm>
              <a:off x="1207369" y="4297566"/>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oppins"/>
                  <a:ea typeface="Poppins"/>
                  <a:cs typeface="Poppins"/>
                  <a:sym typeface="Poppins"/>
                </a:rPr>
                <a:t>Demo</a:t>
              </a:r>
              <a:endParaRPr/>
            </a:p>
          </p:txBody>
        </p:sp>
        <p:sp>
          <p:nvSpPr>
            <p:cNvPr id="233" name="Google Shape;233;p25"/>
            <p:cNvSpPr txBox="1"/>
            <p:nvPr/>
          </p:nvSpPr>
          <p:spPr>
            <a:xfrm>
              <a:off x="1207369" y="4827473"/>
              <a:ext cx="395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Poppins"/>
                  <a:ea typeface="Poppins"/>
                  <a:cs typeface="Poppins"/>
                  <a:sym typeface="Poppins"/>
                </a:rPr>
                <a:t>Questions</a:t>
              </a: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38"/>
        <p:cNvGrpSpPr/>
        <p:nvPr/>
      </p:nvGrpSpPr>
      <p:grpSpPr>
        <a:xfrm>
          <a:off x="0" y="0"/>
          <a:ext cx="0" cy="0"/>
          <a:chOff x="0" y="0"/>
          <a:chExt cx="0" cy="0"/>
        </a:xfrm>
      </p:grpSpPr>
      <p:sp>
        <p:nvSpPr>
          <p:cNvPr id="246" name="Rectangle 24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8" name="Picture 24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0" name="Straight Connector 24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4" name="Rectangle 253">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9" name="Google Shape;239;p26"/>
          <p:cNvSpPr txBox="1">
            <a:spLocks noGrp="1"/>
          </p:cNvSpPr>
          <p:nvPr>
            <p:ph type="ctrTitle"/>
          </p:nvPr>
        </p:nvSpPr>
        <p:spPr>
          <a:xfrm>
            <a:off x="6331447" y="337277"/>
            <a:ext cx="4151306" cy="2374516"/>
          </a:xfrm>
          <a:prstGeom prst="rect">
            <a:avLst/>
          </a:prstGeom>
        </p:spPr>
        <p:txBody>
          <a:bodyPr spcFirstLastPara="1" vert="horz" lIns="91440" tIns="45720" rIns="91440" bIns="0" rtlCol="0" anchor="b" anchorCtr="0">
            <a:normAutofit/>
          </a:bodyPr>
          <a:lstStyle/>
          <a:p>
            <a:pPr marL="0" lvl="0" indent="0">
              <a:lnSpc>
                <a:spcPct val="90000"/>
              </a:lnSpc>
              <a:spcBef>
                <a:spcPct val="0"/>
              </a:spcBef>
              <a:spcAft>
                <a:spcPts val="0"/>
              </a:spcAft>
              <a:buClr>
                <a:schemeClr val="accent1"/>
              </a:buClr>
              <a:buSzPts val="4400"/>
            </a:pPr>
            <a:r>
              <a:rPr lang="en-US" sz="4800" dirty="0">
                <a:solidFill>
                  <a:schemeClr val="tx1"/>
                </a:solidFill>
              </a:rPr>
              <a:t>OUR Journey</a:t>
            </a:r>
          </a:p>
        </p:txBody>
      </p:sp>
      <p:pic>
        <p:nvPicPr>
          <p:cNvPr id="241" name="Google Shape;241;p26"/>
          <p:cNvPicPr preferRelativeResize="0">
            <a:picLocks noGrp="1"/>
          </p:cNvPicPr>
          <p:nvPr>
            <p:ph type="pic" idx="2"/>
          </p:nvPr>
        </p:nvPicPr>
        <p:blipFill rotWithShape="1">
          <a:blip r:embed="rId4"/>
          <a:srcRect l="25792" r="25792"/>
          <a:stretch/>
        </p:blipFill>
        <p:spPr>
          <a:xfrm>
            <a:off x="1461150" y="805583"/>
            <a:ext cx="4298199" cy="4660762"/>
          </a:xfrm>
          <a:prstGeom prst="rect">
            <a:avLst/>
          </a:prstGeom>
          <a:solidFill>
            <a:srgbClr val="C1C1C1"/>
          </a:solidFill>
        </p:spPr>
      </p:pic>
      <p:sp>
        <p:nvSpPr>
          <p:cNvPr id="240" name="Google Shape;240;p26"/>
          <p:cNvSpPr txBox="1">
            <a:spLocks noGrp="1"/>
          </p:cNvSpPr>
          <p:nvPr>
            <p:ph type="sldNum" idx="12"/>
          </p:nvPr>
        </p:nvSpPr>
        <p:spPr>
          <a:xfrm>
            <a:off x="10908680" y="798973"/>
            <a:ext cx="811019" cy="503579"/>
          </a:xfrm>
          <a:prstGeom prst="rect">
            <a:avLst/>
          </a:prstGeom>
        </p:spPr>
        <p:txBody>
          <a:bodyPr spcFirstLastPara="1" vert="horz" lIns="91440" tIns="45720" rIns="91440" bIns="45720" rtlCol="0" anchor="t" anchorCtr="0">
            <a:normAutofit/>
          </a:bodyPr>
          <a:lstStyle/>
          <a:p>
            <a:pPr lvl="0" indent="0" algn="l">
              <a:lnSpc>
                <a:spcPct val="90000"/>
              </a:lnSpc>
              <a:spcBef>
                <a:spcPts val="0"/>
              </a:spcBef>
              <a:spcAft>
                <a:spcPts val="600"/>
              </a:spcAft>
              <a:buClr>
                <a:srgbClr val="000000"/>
              </a:buClr>
              <a:buFont typeface="Arial"/>
              <a:buNone/>
            </a:pPr>
            <a:fld id="{00000000-1234-1234-1234-123412341234}" type="slidenum">
              <a:rPr lang="en-US" sz="2400">
                <a:solidFill>
                  <a:schemeClr val="accent1"/>
                </a:solidFill>
                <a:latin typeface="+mn-lt"/>
                <a:ea typeface="+mn-ea"/>
                <a:cs typeface="+mn-cs"/>
              </a:rPr>
              <a:pPr lvl="0" indent="0" algn="l">
                <a:lnSpc>
                  <a:spcPct val="90000"/>
                </a:lnSpc>
                <a:spcBef>
                  <a:spcPts val="0"/>
                </a:spcBef>
                <a:spcAft>
                  <a:spcPts val="600"/>
                </a:spcAft>
                <a:buClr>
                  <a:srgbClr val="000000"/>
                </a:buClr>
                <a:buFont typeface="Arial"/>
                <a:buNone/>
              </a:pPr>
              <a:t>5</a:t>
            </a:fld>
            <a:endParaRPr lang="en-US" sz="2400">
              <a:solidFill>
                <a:schemeClr val="accent1"/>
              </a:solidFill>
              <a:latin typeface="+mn-lt"/>
              <a:ea typeface="+mn-ea"/>
              <a:cs typeface="+mn-cs"/>
            </a:endParaRPr>
          </a:p>
        </p:txBody>
      </p:sp>
      <p:cxnSp>
        <p:nvCxnSpPr>
          <p:cNvPr id="258" name="Straight Connector 257">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0" name="Picture 259">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2" name="Straight Connector 261">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Google Shape;239;p26">
            <a:extLst>
              <a:ext uri="{FF2B5EF4-FFF2-40B4-BE49-F238E27FC236}">
                <a16:creationId xmlns:a16="http://schemas.microsoft.com/office/drawing/2014/main" id="{9BDC6BA2-05A1-B833-0179-9FD116F87AA2}"/>
              </a:ext>
            </a:extLst>
          </p:cNvPr>
          <p:cNvSpPr txBox="1">
            <a:spLocks/>
          </p:cNvSpPr>
          <p:nvPr/>
        </p:nvSpPr>
        <p:spPr>
          <a:xfrm>
            <a:off x="6579647" y="3507035"/>
            <a:ext cx="4151306" cy="1426160"/>
          </a:xfrm>
          <a:prstGeom prst="rect">
            <a:avLst/>
          </a:prstGeom>
          <a:noFill/>
          <a:ln>
            <a:noFill/>
          </a:ln>
        </p:spPr>
        <p:txBody>
          <a:bodyPr spcFirstLastPara="1" vert="horz" wrap="square" lIns="91440" tIns="45720" rIns="91440" bIns="0" rtlCol="0" anchor="b" anchorCtr="0">
            <a:normAutofit/>
          </a:bodyPr>
          <a:lstStyle>
            <a:lvl1pPr lvl="0" algn="l" defTabSz="914400" rtl="0" eaLnBrk="1" latinLnBrk="0" hangingPunct="1">
              <a:lnSpc>
                <a:spcPct val="100000"/>
              </a:lnSpc>
              <a:spcBef>
                <a:spcPts val="0"/>
              </a:spcBef>
              <a:spcAft>
                <a:spcPts val="0"/>
              </a:spcAft>
              <a:buClr>
                <a:schemeClr val="accent1"/>
              </a:buClr>
              <a:buSzPts val="1400"/>
              <a:buFont typeface="Poppins Medium"/>
              <a:buNone/>
              <a:defRPr sz="1400" b="0" i="0" kern="1200" cap="all">
                <a:solidFill>
                  <a:schemeClr val="accent1"/>
                </a:solidFill>
                <a:effectLst/>
                <a:latin typeface="+mj-lt"/>
                <a:ea typeface="+mj-ea"/>
                <a:cs typeface="+mj-c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pPr>
              <a:lnSpc>
                <a:spcPct val="90000"/>
              </a:lnSpc>
              <a:spcBef>
                <a:spcPct val="0"/>
              </a:spcBef>
              <a:buSzPts val="4400"/>
            </a:pPr>
            <a:r>
              <a:rPr lang="en-US" sz="1600" dirty="0">
                <a:solidFill>
                  <a:schemeClr val="tx1"/>
                </a:solidFill>
              </a:rPr>
              <a:t>1)Understanding project goals</a:t>
            </a:r>
          </a:p>
          <a:p>
            <a:pPr>
              <a:lnSpc>
                <a:spcPct val="90000"/>
              </a:lnSpc>
              <a:spcBef>
                <a:spcPct val="0"/>
              </a:spcBef>
              <a:buSzPts val="4400"/>
            </a:pPr>
            <a:r>
              <a:rPr lang="en-US" sz="1600" dirty="0">
                <a:solidFill>
                  <a:schemeClr val="tx1"/>
                </a:solidFill>
              </a:rPr>
              <a:t>2)Decide the Technology</a:t>
            </a:r>
          </a:p>
          <a:p>
            <a:pPr>
              <a:lnSpc>
                <a:spcPct val="90000"/>
              </a:lnSpc>
              <a:spcBef>
                <a:spcPct val="0"/>
              </a:spcBef>
              <a:buSzPts val="4400"/>
            </a:pPr>
            <a:r>
              <a:rPr lang="en-US" sz="1600" dirty="0">
                <a:solidFill>
                  <a:schemeClr val="tx1"/>
                </a:solidFill>
              </a:rPr>
              <a:t>3)Design thinking</a:t>
            </a:r>
          </a:p>
          <a:p>
            <a:pPr>
              <a:lnSpc>
                <a:spcPct val="90000"/>
              </a:lnSpc>
              <a:spcBef>
                <a:spcPct val="0"/>
              </a:spcBef>
              <a:buSzPts val="4400"/>
            </a:pPr>
            <a:r>
              <a:rPr lang="en-US" sz="1600" dirty="0">
                <a:solidFill>
                  <a:schemeClr val="tx1"/>
                </a:solidFill>
              </a:rPr>
              <a:t>4)Development adaption</a:t>
            </a:r>
          </a:p>
          <a:p>
            <a:pPr>
              <a:lnSpc>
                <a:spcPct val="90000"/>
              </a:lnSpc>
              <a:spcBef>
                <a:spcPct val="0"/>
              </a:spcBef>
              <a:buSzPts val="4400"/>
            </a:pPr>
            <a:r>
              <a:rPr lang="en-US" sz="1600" dirty="0">
                <a:solidFill>
                  <a:schemeClr val="tx1"/>
                </a:solidFill>
              </a:rPr>
              <a:t>5)Project demo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46"/>
        <p:cNvGrpSpPr/>
        <p:nvPr/>
      </p:nvGrpSpPr>
      <p:grpSpPr>
        <a:xfrm>
          <a:off x="0" y="0"/>
          <a:ext cx="0" cy="0"/>
          <a:chOff x="0" y="0"/>
          <a:chExt cx="0" cy="0"/>
        </a:xfrm>
      </p:grpSpPr>
      <p:sp>
        <p:nvSpPr>
          <p:cNvPr id="297" name="Rectangle 29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9" name="Picture 29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1" name="Straight Connector 30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7" name="Google Shape;247;p27"/>
          <p:cNvSpPr txBox="1">
            <a:spLocks noGrp="1"/>
          </p:cNvSpPr>
          <p:nvPr>
            <p:ph type="ctrTitle"/>
          </p:nvPr>
        </p:nvSpPr>
        <p:spPr>
          <a:xfrm>
            <a:off x="1451579" y="804519"/>
            <a:ext cx="9603275" cy="1049235"/>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0"/>
              </a:spcAft>
            </a:pPr>
            <a:r>
              <a:rPr lang="en-US" sz="3200" dirty="0">
                <a:solidFill>
                  <a:schemeClr val="tx1"/>
                </a:solidFill>
              </a:rPr>
              <a:t>Our team</a:t>
            </a:r>
          </a:p>
        </p:txBody>
      </p:sp>
      <p:sp>
        <p:nvSpPr>
          <p:cNvPr id="249" name="Google Shape;249;p27"/>
          <p:cNvSpPr txBox="1">
            <a:spLocks noGrp="1"/>
          </p:cNvSpPr>
          <p:nvPr>
            <p:ph type="sldNum" idx="12"/>
          </p:nvPr>
        </p:nvSpPr>
        <p:spPr>
          <a:xfrm>
            <a:off x="480060" y="798973"/>
            <a:ext cx="811019" cy="503578"/>
          </a:xfrm>
          <a:prstGeom prst="rect">
            <a:avLst/>
          </a:prstGeom>
        </p:spPr>
        <p:txBody>
          <a:bodyPr spcFirstLastPara="1" vert="horz" lIns="91440" tIns="45720" rIns="91440" bIns="45720" rtlCol="0" anchor="t" anchorCtr="0">
            <a:normAutofit/>
          </a:bodyPr>
          <a:lstStyle/>
          <a:p>
            <a:pPr lvl="0" indent="0">
              <a:lnSpc>
                <a:spcPct val="90000"/>
              </a:lnSpc>
              <a:spcBef>
                <a:spcPts val="0"/>
              </a:spcBef>
              <a:spcAft>
                <a:spcPts val="600"/>
              </a:spcAft>
              <a:buClr>
                <a:srgbClr val="000000"/>
              </a:buClr>
              <a:buFont typeface="Arial"/>
              <a:buNone/>
            </a:pPr>
            <a:fld id="{00000000-1234-1234-1234-123412341234}" type="slidenum">
              <a:rPr lang="en-US" sz="2400">
                <a:solidFill>
                  <a:schemeClr val="accent1"/>
                </a:solidFill>
                <a:latin typeface="+mn-lt"/>
                <a:ea typeface="+mn-ea"/>
                <a:cs typeface="+mn-cs"/>
              </a:rPr>
              <a:pPr lvl="0" indent="0">
                <a:lnSpc>
                  <a:spcPct val="90000"/>
                </a:lnSpc>
                <a:spcBef>
                  <a:spcPts val="0"/>
                </a:spcBef>
                <a:spcAft>
                  <a:spcPts val="600"/>
                </a:spcAft>
                <a:buClr>
                  <a:srgbClr val="000000"/>
                </a:buClr>
                <a:buFont typeface="Arial"/>
                <a:buNone/>
              </a:pPr>
              <a:t>6</a:t>
            </a:fld>
            <a:endParaRPr lang="en-US" sz="2400">
              <a:solidFill>
                <a:schemeClr val="accent1"/>
              </a:solidFill>
              <a:latin typeface="+mn-lt"/>
              <a:ea typeface="+mn-ea"/>
              <a:cs typeface="+mn-cs"/>
            </a:endParaRPr>
          </a:p>
        </p:txBody>
      </p:sp>
      <p:sp>
        <p:nvSpPr>
          <p:cNvPr id="248" name="Google Shape;248;p27"/>
          <p:cNvSpPr txBox="1">
            <a:spLocks noGrp="1"/>
          </p:cNvSpPr>
          <p:nvPr>
            <p:ph type="body" idx="1"/>
          </p:nvPr>
        </p:nvSpPr>
        <p:spPr>
          <a:xfrm>
            <a:off x="1451579" y="2015734"/>
            <a:ext cx="4162555" cy="3450613"/>
          </a:xfrm>
          <a:prstGeom prst="rect">
            <a:avLst/>
          </a:prstGeom>
          <a:noFill/>
        </p:spPr>
        <p:txBody>
          <a:bodyPr spcFirstLastPara="1" vert="horz" lIns="91440" tIns="45720" rIns="91440" bIns="45720" rtlCol="0" anchor="t" anchorCtr="0">
            <a:normAutofit/>
          </a:bodyPr>
          <a:lstStyle/>
          <a:p>
            <a:pPr marL="457200" lvl="0" indent="-228600">
              <a:lnSpc>
                <a:spcPct val="120000"/>
              </a:lnSpc>
              <a:spcBef>
                <a:spcPts val="0"/>
              </a:spcBef>
              <a:spcAft>
                <a:spcPts val="600"/>
              </a:spcAft>
              <a:buClr>
                <a:schemeClr val="accent1"/>
              </a:buClr>
              <a:buSzPct val="100000"/>
              <a:buFont typeface="Arial" panose="020B0604020202020204" pitchFamily="34" charset="0"/>
              <a:buChar char="•"/>
            </a:pPr>
            <a:endParaRPr lang="en-US" dirty="0">
              <a:highlight>
                <a:srgbClr val="FFFFFF"/>
              </a:highlight>
              <a:sym typeface="Verdana"/>
            </a:endParaRP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SHALINI P S </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HARSHADA BORSE</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KIRTISH AJMERA</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DUDEKULA SHAMSHAD</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BASIREDDY SRAVANTHI</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r>
              <a:rPr lang="en-US" dirty="0">
                <a:highlight>
                  <a:srgbClr val="FFFFFF"/>
                </a:highlight>
                <a:sym typeface="Verdana"/>
              </a:rPr>
              <a:t>HARISH</a:t>
            </a:r>
          </a:p>
          <a:p>
            <a:pPr marL="457200" lvl="0" indent="-228600">
              <a:lnSpc>
                <a:spcPct val="120000"/>
              </a:lnSpc>
              <a:spcBef>
                <a:spcPts val="0"/>
              </a:spcBef>
              <a:spcAft>
                <a:spcPts val="600"/>
              </a:spcAft>
              <a:buClr>
                <a:schemeClr val="accent1"/>
              </a:buClr>
              <a:buSzPct val="100000"/>
              <a:buFont typeface="Arial" panose="020B0604020202020204" pitchFamily="34" charset="0"/>
              <a:buChar char="•"/>
            </a:pPr>
            <a:endParaRPr lang="en-US" dirty="0">
              <a:highlight>
                <a:srgbClr val="FFFFFF"/>
              </a:highlight>
              <a:sym typeface="Verdana"/>
            </a:endParaRPr>
          </a:p>
        </p:txBody>
      </p:sp>
      <p:pic>
        <p:nvPicPr>
          <p:cNvPr id="273" name="Graphic 272" descr="Users">
            <a:extLst>
              <a:ext uri="{FF2B5EF4-FFF2-40B4-BE49-F238E27FC236}">
                <a16:creationId xmlns:a16="http://schemas.microsoft.com/office/drawing/2014/main" id="{012C11A9-072F-629B-2F0F-26D8B15088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9326" y="1577570"/>
            <a:ext cx="3888778" cy="3888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45"/>
        <p:cNvGrpSpPr/>
        <p:nvPr/>
      </p:nvGrpSpPr>
      <p:grpSpPr>
        <a:xfrm>
          <a:off x="0" y="0"/>
          <a:ext cx="0" cy="0"/>
          <a:chOff x="0" y="0"/>
          <a:chExt cx="0" cy="0"/>
        </a:xfrm>
      </p:grpSpPr>
      <p:sp>
        <p:nvSpPr>
          <p:cNvPr id="353" name="Rectangle 35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5" name="Picture 35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7" name="Straight Connector 35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1" name="Rectangle 36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 name="Google Shape;348;p31"/>
          <p:cNvPicPr preferRelativeResize="0">
            <a:picLocks noGrp="1"/>
          </p:cNvPicPr>
          <p:nvPr>
            <p:ph type="pic" idx="2"/>
          </p:nvPr>
        </p:nvPicPr>
        <p:blipFill rotWithShape="1">
          <a:blip r:embed="rId4"/>
          <a:srcRect l="3058" t="9091" r="24824"/>
          <a:stretch/>
        </p:blipFill>
        <p:spPr>
          <a:xfrm>
            <a:off x="6096000" y="10"/>
            <a:ext cx="6095697" cy="6857990"/>
          </a:xfrm>
          <a:prstGeom prst="rect">
            <a:avLst/>
          </a:prstGeom>
          <a:solidFill>
            <a:srgbClr val="727272"/>
          </a:solidFill>
        </p:spPr>
      </p:pic>
      <p:grpSp>
        <p:nvGrpSpPr>
          <p:cNvPr id="363" name="Group 36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364" name="Rectangle 36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7" name="Rectangle 36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Google Shape;346;p31"/>
          <p:cNvSpPr txBox="1">
            <a:spLocks noGrp="1"/>
          </p:cNvSpPr>
          <p:nvPr>
            <p:ph type="ctrTitle"/>
          </p:nvPr>
        </p:nvSpPr>
        <p:spPr>
          <a:xfrm>
            <a:off x="1300526" y="1649897"/>
            <a:ext cx="5429361" cy="2602700"/>
          </a:xfrm>
          <a:prstGeom prst="rect">
            <a:avLst/>
          </a:prstGeom>
        </p:spPr>
        <p:txBody>
          <a:bodyPr spcFirstLastPara="1" vert="horz" lIns="91440" tIns="45720" rIns="91440" bIns="0" rtlCol="0" anchor="b" anchorCtr="0">
            <a:normAutofit/>
          </a:bodyPr>
          <a:lstStyle/>
          <a:p>
            <a:pPr marL="0" lvl="0" indent="0" algn="r">
              <a:lnSpc>
                <a:spcPct val="90000"/>
              </a:lnSpc>
              <a:spcBef>
                <a:spcPct val="0"/>
              </a:spcBef>
              <a:spcAft>
                <a:spcPts val="0"/>
              </a:spcAft>
              <a:buClr>
                <a:schemeClr val="accent1"/>
              </a:buClr>
              <a:buSzPts val="4400"/>
            </a:pPr>
            <a:r>
              <a:rPr lang="en-US" sz="3600">
                <a:solidFill>
                  <a:schemeClr val="bg1"/>
                </a:solidFill>
              </a:rPr>
              <a:t>Project Goals</a:t>
            </a:r>
          </a:p>
        </p:txBody>
      </p:sp>
      <p:sp>
        <p:nvSpPr>
          <p:cNvPr id="347" name="Google Shape;347;p31"/>
          <p:cNvSpPr txBox="1">
            <a:spLocks noGrp="1"/>
          </p:cNvSpPr>
          <p:nvPr>
            <p:ph type="sldNum" idx="12"/>
          </p:nvPr>
        </p:nvSpPr>
        <p:spPr>
          <a:xfrm>
            <a:off x="163425" y="232117"/>
            <a:ext cx="811019" cy="503579"/>
          </a:xfrm>
          <a:prstGeom prst="rect">
            <a:avLst/>
          </a:prstGeom>
        </p:spPr>
        <p:txBody>
          <a:bodyPr spcFirstLastPara="1" vert="horz" lIns="91440" tIns="45720" rIns="91440" bIns="45720" rtlCol="0" anchor="t" anchorCtr="0">
            <a:normAutofit/>
          </a:bodyPr>
          <a:lstStyle/>
          <a:p>
            <a:pPr lvl="0" indent="0">
              <a:lnSpc>
                <a:spcPct val="90000"/>
              </a:lnSpc>
              <a:spcBef>
                <a:spcPts val="0"/>
              </a:spcBef>
              <a:spcAft>
                <a:spcPts val="600"/>
              </a:spcAft>
              <a:buClr>
                <a:srgbClr val="000000"/>
              </a:buClr>
              <a:buFont typeface="Arial"/>
              <a:buNone/>
            </a:pPr>
            <a:fld id="{00000000-1234-1234-1234-123412341234}" type="slidenum">
              <a:rPr lang="en-US" sz="2400" smtClean="0">
                <a:solidFill>
                  <a:srgbClr val="91FB91"/>
                </a:solidFill>
                <a:latin typeface="+mn-lt"/>
                <a:ea typeface="+mn-ea"/>
                <a:cs typeface="+mn-cs"/>
              </a:rPr>
              <a:pPr lvl="0" indent="0">
                <a:lnSpc>
                  <a:spcPct val="90000"/>
                </a:lnSpc>
                <a:spcBef>
                  <a:spcPts val="0"/>
                </a:spcBef>
                <a:spcAft>
                  <a:spcPts val="600"/>
                </a:spcAft>
                <a:buClr>
                  <a:srgbClr val="000000"/>
                </a:buClr>
                <a:buFont typeface="Arial"/>
                <a:buNone/>
              </a:pPr>
              <a:t>7</a:t>
            </a:fld>
            <a:endParaRPr lang="en-US" sz="2400">
              <a:solidFill>
                <a:srgbClr val="91FB91"/>
              </a:solidFill>
              <a:latin typeface="+mn-lt"/>
              <a:ea typeface="+mn-ea"/>
              <a:cs typeface="+mn-cs"/>
            </a:endParaRPr>
          </a:p>
        </p:txBody>
      </p:sp>
      <p:cxnSp>
        <p:nvCxnSpPr>
          <p:cNvPr id="369" name="Straight Connector 36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1FB9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46"/>
                                        </p:tgtEl>
                                        <p:attrNameLst>
                                          <p:attrName>style.visibility</p:attrName>
                                        </p:attrNameLst>
                                      </p:cBhvr>
                                      <p:to>
                                        <p:strVal val="visible"/>
                                      </p:to>
                                    </p:set>
                                    <p:animEffect transition="in" filter="fade">
                                      <p:cBhvr>
                                        <p:cTn id="7" dur="7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301128" y="169296"/>
            <a:ext cx="10817352" cy="498277"/>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3200"/>
              <a:buFont typeface="Poppins Medium"/>
              <a:buNone/>
            </a:pPr>
            <a:r>
              <a:rPr lang="en-US" sz="3200" b="1" dirty="0">
                <a:solidFill>
                  <a:srgbClr val="0000FF"/>
                </a:solidFill>
              </a:rPr>
              <a:t>Our Vision</a:t>
            </a:r>
            <a:endParaRPr sz="3200" dirty="0">
              <a:solidFill>
                <a:srgbClr val="0000FF"/>
              </a:solidFill>
            </a:endParaRPr>
          </a:p>
        </p:txBody>
      </p:sp>
      <p:grpSp>
        <p:nvGrpSpPr>
          <p:cNvPr id="355" name="Google Shape;355;p32"/>
          <p:cNvGrpSpPr/>
          <p:nvPr/>
        </p:nvGrpSpPr>
        <p:grpSpPr>
          <a:xfrm>
            <a:off x="7383366" y="784826"/>
            <a:ext cx="1738036" cy="1741863"/>
            <a:chOff x="403166" y="1435608"/>
            <a:chExt cx="2456822" cy="2596068"/>
          </a:xfrm>
        </p:grpSpPr>
        <p:sp>
          <p:nvSpPr>
            <p:cNvPr id="356" name="Google Shape;356;p32"/>
            <p:cNvSpPr/>
            <p:nvPr/>
          </p:nvSpPr>
          <p:spPr>
            <a:xfrm>
              <a:off x="403166" y="1539832"/>
              <a:ext cx="2456822" cy="2491844"/>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pic>
          <p:nvPicPr>
            <p:cNvPr id="357" name="Google Shape;357;p32"/>
            <p:cNvPicPr preferRelativeResize="0"/>
            <p:nvPr/>
          </p:nvPicPr>
          <p:blipFill rotWithShape="1">
            <a:blip r:embed="rId3">
              <a:alphaModFix/>
            </a:blip>
            <a:srcRect l="24437" t="15290" r="26023" b="16268"/>
            <a:stretch/>
          </p:blipFill>
          <p:spPr>
            <a:xfrm>
              <a:off x="997526" y="1961803"/>
              <a:ext cx="1263535" cy="1745673"/>
            </a:xfrm>
            <a:prstGeom prst="rect">
              <a:avLst/>
            </a:prstGeom>
            <a:noFill/>
            <a:ln>
              <a:noFill/>
            </a:ln>
          </p:spPr>
        </p:pic>
        <p:sp>
          <p:nvSpPr>
            <p:cNvPr id="358" name="Google Shape;358;p32"/>
            <p:cNvSpPr/>
            <p:nvPr/>
          </p:nvSpPr>
          <p:spPr>
            <a:xfrm>
              <a:off x="573783" y="1435608"/>
              <a:ext cx="694113" cy="731520"/>
            </a:xfrm>
            <a:prstGeom prst="ellipse">
              <a:avLst/>
            </a:prstGeom>
            <a:solidFill>
              <a:srgbClr val="EE64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359" name="Google Shape;359;p32"/>
            <p:cNvSpPr txBox="1"/>
            <p:nvPr/>
          </p:nvSpPr>
          <p:spPr>
            <a:xfrm>
              <a:off x="726842" y="1514247"/>
              <a:ext cx="379271" cy="4128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Poppins"/>
                  <a:ea typeface="Poppins"/>
                  <a:cs typeface="Poppins"/>
                  <a:sym typeface="Poppins"/>
                </a:rPr>
                <a:t>1</a:t>
              </a:r>
              <a:endParaRPr/>
            </a:p>
          </p:txBody>
        </p:sp>
      </p:grpSp>
      <p:sp>
        <p:nvSpPr>
          <p:cNvPr id="360" name="Google Shape;360;p32"/>
          <p:cNvSpPr txBox="1"/>
          <p:nvPr/>
        </p:nvSpPr>
        <p:spPr>
          <a:xfrm>
            <a:off x="6975458" y="2737199"/>
            <a:ext cx="2550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Poppins"/>
                <a:ea typeface="Poppins"/>
                <a:cs typeface="Poppins"/>
                <a:sym typeface="Poppins"/>
              </a:rPr>
              <a:t>Quality</a:t>
            </a:r>
            <a:endParaRPr dirty="0"/>
          </a:p>
        </p:txBody>
      </p:sp>
      <p:sp>
        <p:nvSpPr>
          <p:cNvPr id="361" name="Google Shape;361;p32"/>
          <p:cNvSpPr txBox="1"/>
          <p:nvPr/>
        </p:nvSpPr>
        <p:spPr>
          <a:xfrm>
            <a:off x="9634567" y="2703668"/>
            <a:ext cx="2550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Poppins"/>
                <a:ea typeface="Poppins"/>
                <a:cs typeface="Poppins"/>
                <a:sym typeface="Poppins"/>
              </a:rPr>
              <a:t>Security</a:t>
            </a:r>
            <a:endParaRPr dirty="0"/>
          </a:p>
        </p:txBody>
      </p:sp>
      <p:grpSp>
        <p:nvGrpSpPr>
          <p:cNvPr id="362" name="Google Shape;362;p32"/>
          <p:cNvGrpSpPr/>
          <p:nvPr/>
        </p:nvGrpSpPr>
        <p:grpSpPr>
          <a:xfrm>
            <a:off x="10022776" y="684339"/>
            <a:ext cx="1690836" cy="1769853"/>
            <a:chOff x="3363489" y="1435608"/>
            <a:chExt cx="2456822" cy="2592462"/>
          </a:xfrm>
        </p:grpSpPr>
        <p:pic>
          <p:nvPicPr>
            <p:cNvPr id="363" name="Google Shape;363;p32"/>
            <p:cNvPicPr preferRelativeResize="0"/>
            <p:nvPr/>
          </p:nvPicPr>
          <p:blipFill rotWithShape="1">
            <a:blip r:embed="rId4">
              <a:alphaModFix/>
            </a:blip>
            <a:srcRect/>
            <a:stretch/>
          </p:blipFill>
          <p:spPr>
            <a:xfrm>
              <a:off x="3717834" y="1962904"/>
              <a:ext cx="1844326" cy="1844326"/>
            </a:xfrm>
            <a:prstGeom prst="rect">
              <a:avLst/>
            </a:prstGeom>
            <a:noFill/>
            <a:ln>
              <a:noFill/>
            </a:ln>
          </p:spPr>
        </p:pic>
        <p:sp>
          <p:nvSpPr>
            <p:cNvPr id="364" name="Google Shape;364;p32"/>
            <p:cNvSpPr/>
            <p:nvPr/>
          </p:nvSpPr>
          <p:spPr>
            <a:xfrm>
              <a:off x="3363489" y="1575814"/>
              <a:ext cx="2456822" cy="2452256"/>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365" name="Google Shape;365;p32"/>
            <p:cNvSpPr/>
            <p:nvPr/>
          </p:nvSpPr>
          <p:spPr>
            <a:xfrm>
              <a:off x="3560165" y="1435608"/>
              <a:ext cx="694113" cy="731520"/>
            </a:xfrm>
            <a:prstGeom prst="ellipse">
              <a:avLst/>
            </a:prstGeom>
            <a:solidFill>
              <a:srgbClr val="EE64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366" name="Google Shape;366;p32"/>
            <p:cNvSpPr txBox="1"/>
            <p:nvPr/>
          </p:nvSpPr>
          <p:spPr>
            <a:xfrm>
              <a:off x="3676543" y="1515148"/>
              <a:ext cx="46135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Poppins"/>
                  <a:ea typeface="Poppins"/>
                  <a:cs typeface="Poppins"/>
                  <a:sym typeface="Poppins"/>
                </a:rPr>
                <a:t>2</a:t>
              </a:r>
              <a:endParaRPr/>
            </a:p>
          </p:txBody>
        </p:sp>
      </p:grpSp>
      <p:sp>
        <p:nvSpPr>
          <p:cNvPr id="367" name="Google Shape;367;p32"/>
          <p:cNvSpPr txBox="1"/>
          <p:nvPr/>
        </p:nvSpPr>
        <p:spPr>
          <a:xfrm>
            <a:off x="7083946" y="5587970"/>
            <a:ext cx="2550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Poppins"/>
                <a:ea typeface="Poppins"/>
                <a:cs typeface="Poppins"/>
                <a:sym typeface="Poppins"/>
              </a:rPr>
              <a:t>Interactivity</a:t>
            </a:r>
            <a:endParaRPr dirty="0"/>
          </a:p>
        </p:txBody>
      </p:sp>
      <p:sp>
        <p:nvSpPr>
          <p:cNvPr id="368" name="Google Shape;368;p32"/>
          <p:cNvSpPr txBox="1"/>
          <p:nvPr/>
        </p:nvSpPr>
        <p:spPr>
          <a:xfrm>
            <a:off x="9592884" y="5554439"/>
            <a:ext cx="2550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Poppins"/>
                <a:ea typeface="Poppins"/>
                <a:cs typeface="Poppins"/>
                <a:sym typeface="Poppins"/>
              </a:rPr>
              <a:t>Speed</a:t>
            </a:r>
            <a:endParaRPr dirty="0"/>
          </a:p>
        </p:txBody>
      </p:sp>
      <p:grpSp>
        <p:nvGrpSpPr>
          <p:cNvPr id="369" name="Google Shape;369;p32"/>
          <p:cNvGrpSpPr/>
          <p:nvPr/>
        </p:nvGrpSpPr>
        <p:grpSpPr>
          <a:xfrm>
            <a:off x="7295815" y="3481019"/>
            <a:ext cx="2072602" cy="1996361"/>
            <a:chOff x="6338184" y="1435608"/>
            <a:chExt cx="2456822" cy="2596067"/>
          </a:xfrm>
        </p:grpSpPr>
        <p:sp>
          <p:nvSpPr>
            <p:cNvPr id="370" name="Google Shape;370;p32"/>
            <p:cNvSpPr/>
            <p:nvPr/>
          </p:nvSpPr>
          <p:spPr>
            <a:xfrm>
              <a:off x="6338184" y="1579419"/>
              <a:ext cx="2456822" cy="2452256"/>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371" name="Google Shape;371;p32"/>
            <p:cNvSpPr/>
            <p:nvPr/>
          </p:nvSpPr>
          <p:spPr>
            <a:xfrm>
              <a:off x="6584024" y="1435608"/>
              <a:ext cx="694113" cy="731520"/>
            </a:xfrm>
            <a:prstGeom prst="ellipse">
              <a:avLst/>
            </a:prstGeom>
            <a:solidFill>
              <a:srgbClr val="EE64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sp>
          <p:nvSpPr>
            <p:cNvPr id="372" name="Google Shape;372;p32"/>
            <p:cNvSpPr txBox="1"/>
            <p:nvPr/>
          </p:nvSpPr>
          <p:spPr>
            <a:xfrm>
              <a:off x="6700402" y="1579419"/>
              <a:ext cx="46135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Poppins"/>
                  <a:ea typeface="Poppins"/>
                  <a:cs typeface="Poppins"/>
                  <a:sym typeface="Poppins"/>
                </a:rPr>
                <a:t>3</a:t>
              </a:r>
              <a:endParaRPr/>
            </a:p>
          </p:txBody>
        </p:sp>
        <p:pic>
          <p:nvPicPr>
            <p:cNvPr id="373" name="Google Shape;373;p32"/>
            <p:cNvPicPr preferRelativeResize="0"/>
            <p:nvPr/>
          </p:nvPicPr>
          <p:blipFill rotWithShape="1">
            <a:blip r:embed="rId5">
              <a:alphaModFix/>
            </a:blip>
            <a:srcRect/>
            <a:stretch/>
          </p:blipFill>
          <p:spPr>
            <a:xfrm>
              <a:off x="7020088" y="1979529"/>
              <a:ext cx="1113646" cy="1675108"/>
            </a:xfrm>
            <a:prstGeom prst="rect">
              <a:avLst/>
            </a:prstGeom>
            <a:noFill/>
            <a:ln>
              <a:noFill/>
            </a:ln>
          </p:spPr>
        </p:pic>
      </p:grpSp>
      <p:grpSp>
        <p:nvGrpSpPr>
          <p:cNvPr id="374" name="Google Shape;374;p32"/>
          <p:cNvGrpSpPr/>
          <p:nvPr/>
        </p:nvGrpSpPr>
        <p:grpSpPr>
          <a:xfrm>
            <a:off x="10082104" y="3523491"/>
            <a:ext cx="1655546" cy="1725564"/>
            <a:chOff x="9314007" y="1435608"/>
            <a:chExt cx="2456822" cy="2604379"/>
          </a:xfrm>
        </p:grpSpPr>
        <p:grpSp>
          <p:nvGrpSpPr>
            <p:cNvPr id="375" name="Google Shape;375;p32"/>
            <p:cNvGrpSpPr/>
            <p:nvPr/>
          </p:nvGrpSpPr>
          <p:grpSpPr>
            <a:xfrm>
              <a:off x="9314007" y="1435608"/>
              <a:ext cx="2456822" cy="2604379"/>
              <a:chOff x="9314007" y="1435608"/>
              <a:chExt cx="2456822" cy="2604379"/>
            </a:xfrm>
          </p:grpSpPr>
          <p:sp>
            <p:nvSpPr>
              <p:cNvPr id="376" name="Google Shape;376;p32"/>
              <p:cNvSpPr/>
              <p:nvPr/>
            </p:nvSpPr>
            <p:spPr>
              <a:xfrm>
                <a:off x="9314007" y="1587731"/>
                <a:ext cx="2456822" cy="2452256"/>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pic>
            <p:nvPicPr>
              <p:cNvPr id="377" name="Google Shape;377;p32"/>
              <p:cNvPicPr preferRelativeResize="0"/>
              <p:nvPr/>
            </p:nvPicPr>
            <p:blipFill rotWithShape="1">
              <a:blip r:embed="rId6">
                <a:alphaModFix/>
              </a:blip>
              <a:srcRect/>
              <a:stretch/>
            </p:blipFill>
            <p:spPr>
              <a:xfrm>
                <a:off x="9762979" y="1962904"/>
                <a:ext cx="1586170" cy="1586170"/>
              </a:xfrm>
              <a:prstGeom prst="rect">
                <a:avLst/>
              </a:prstGeom>
              <a:noFill/>
              <a:ln>
                <a:noFill/>
              </a:ln>
            </p:spPr>
          </p:pic>
          <p:sp>
            <p:nvSpPr>
              <p:cNvPr id="378" name="Google Shape;378;p32"/>
              <p:cNvSpPr/>
              <p:nvPr/>
            </p:nvSpPr>
            <p:spPr>
              <a:xfrm>
                <a:off x="9380505" y="1435608"/>
                <a:ext cx="694113" cy="731520"/>
              </a:xfrm>
              <a:prstGeom prst="ellipse">
                <a:avLst/>
              </a:prstGeom>
              <a:solidFill>
                <a:srgbClr val="EE64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grpSp>
        <p:sp>
          <p:nvSpPr>
            <p:cNvPr id="379" name="Google Shape;379;p32"/>
            <p:cNvSpPr txBox="1"/>
            <p:nvPr/>
          </p:nvSpPr>
          <p:spPr>
            <a:xfrm>
              <a:off x="9496883" y="1555976"/>
              <a:ext cx="46135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Poppins"/>
                  <a:ea typeface="Poppins"/>
                  <a:cs typeface="Poppins"/>
                  <a:sym typeface="Poppins"/>
                </a:rPr>
                <a:t>4</a:t>
              </a:r>
              <a:endParaRPr/>
            </a:p>
          </p:txBody>
        </p:sp>
      </p:grpSp>
      <p:sp>
        <p:nvSpPr>
          <p:cNvPr id="380" name="Google Shape;380;p32"/>
          <p:cNvSpPr txBox="1"/>
          <p:nvPr/>
        </p:nvSpPr>
        <p:spPr>
          <a:xfrm>
            <a:off x="51701" y="854756"/>
            <a:ext cx="6741600" cy="42495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latin typeface="Poppins"/>
                <a:ea typeface="Poppins"/>
                <a:cs typeface="Poppins"/>
                <a:sym typeface="Poppins"/>
              </a:rPr>
              <a:t>To create a </a:t>
            </a:r>
            <a:r>
              <a:rPr lang="en-US" sz="2400" b="1" dirty="0">
                <a:latin typeface="Poppins"/>
                <a:ea typeface="Poppins"/>
                <a:cs typeface="Poppins"/>
                <a:sym typeface="Poppins"/>
              </a:rPr>
              <a:t>Course Registration System </a:t>
            </a:r>
            <a:r>
              <a:rPr lang="en-US" sz="2400" dirty="0">
                <a:latin typeface="Poppins"/>
                <a:ea typeface="Poppins"/>
                <a:cs typeface="Poppins"/>
                <a:sym typeface="Poppins"/>
              </a:rPr>
              <a:t>using Java development tools and technologies, REST and Visual. Couple it with MySQL where a user can have one of the 3 roles - Admin, Professor or Student and perform actions according to role.</a:t>
            </a:r>
            <a:endParaRPr sz="2400" dirty="0">
              <a:latin typeface="Poppins"/>
              <a:ea typeface="Poppins"/>
              <a:cs typeface="Poppins"/>
              <a:sym typeface="Poppins"/>
            </a:endParaRPr>
          </a:p>
          <a:p>
            <a:pPr marL="0" marR="0" lvl="0" indent="0" algn="l" rtl="0">
              <a:spcBef>
                <a:spcPts val="0"/>
              </a:spcBef>
              <a:spcAft>
                <a:spcPts val="0"/>
              </a:spcAft>
              <a:buNone/>
            </a:pPr>
            <a:endParaRPr sz="2400" dirty="0">
              <a:latin typeface="Poppins"/>
              <a:ea typeface="Poppins"/>
              <a:cs typeface="Poppins"/>
              <a:sym typeface="Poppins"/>
            </a:endParaRPr>
          </a:p>
          <a:p>
            <a:pPr marL="0" marR="0" lvl="0" indent="0" algn="l" rtl="0">
              <a:spcBef>
                <a:spcPts val="0"/>
              </a:spcBef>
              <a:spcAft>
                <a:spcPts val="0"/>
              </a:spcAft>
              <a:buNone/>
            </a:pPr>
            <a:r>
              <a:rPr lang="en-US" sz="2400" dirty="0">
                <a:latin typeface="Poppins"/>
                <a:ea typeface="Poppins"/>
                <a:cs typeface="Poppins"/>
                <a:sym typeface="Poppins"/>
              </a:rPr>
              <a:t>All the functionalities like viewing courses, grades, recording grades, adding, deleting, viewing users and course by ADMIN needs to be implemented.</a:t>
            </a:r>
            <a:endParaRPr sz="2400" dirty="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8" name="Google Shape;408;p36"/>
          <p:cNvPicPr preferRelativeResize="0">
            <a:picLocks noGrp="1"/>
          </p:cNvPicPr>
          <p:nvPr>
            <p:ph type="pic" idx="2"/>
          </p:nvPr>
        </p:nvPicPr>
        <p:blipFill rotWithShape="1">
          <a:blip r:embed="rId3">
            <a:alphaModFix/>
          </a:blip>
          <a:srcRect l="22412" r="22412"/>
          <a:stretch/>
        </p:blipFill>
        <p:spPr>
          <a:xfrm>
            <a:off x="4685211" y="0"/>
            <a:ext cx="7503741" cy="6061166"/>
          </a:xfrm>
          <a:prstGeom prst="rect">
            <a:avLst/>
          </a:prstGeom>
          <a:solidFill>
            <a:srgbClr val="C1C1C1"/>
          </a:solidFill>
          <a:ln>
            <a:noFill/>
          </a:ln>
        </p:spPr>
      </p:pic>
      <p:sp>
        <p:nvSpPr>
          <p:cNvPr id="406" name="Google Shape;406;p36"/>
          <p:cNvSpPr txBox="1">
            <a:spLocks noGrp="1"/>
          </p:cNvSpPr>
          <p:nvPr>
            <p:ph type="ctrTitle"/>
          </p:nvPr>
        </p:nvSpPr>
        <p:spPr>
          <a:xfrm>
            <a:off x="313509" y="2689225"/>
            <a:ext cx="4086968" cy="581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4400"/>
              <a:buFont typeface="Poppins Medium"/>
              <a:buNone/>
            </a:pPr>
            <a:r>
              <a:rPr lang="en-US" sz="5100" dirty="0">
                <a:solidFill>
                  <a:schemeClr val="accent6">
                    <a:lumMod val="75000"/>
                  </a:schemeClr>
                </a:solidFill>
              </a:rPr>
              <a:t>Tech Stack</a:t>
            </a:r>
            <a:endParaRPr sz="2100" dirty="0">
              <a:solidFill>
                <a:schemeClr val="accent6">
                  <a:lumMod val="75000"/>
                </a:schemeClr>
              </a:solidFill>
            </a:endParaRPr>
          </a:p>
        </p:txBody>
      </p:sp>
      <p:sp>
        <p:nvSpPr>
          <p:cNvPr id="407" name="Google Shape;407;p36"/>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Gallery">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D58668991A5641BCFA8BAC5AF0D54B" ma:contentTypeVersion="2" ma:contentTypeDescription="Create a new document." ma:contentTypeScope="" ma:versionID="777f6baed9231e6ca1df4656ed7fac8f">
  <xsd:schema xmlns:xsd="http://www.w3.org/2001/XMLSchema" xmlns:xs="http://www.w3.org/2001/XMLSchema" xmlns:p="http://schemas.microsoft.com/office/2006/metadata/properties" xmlns:ns3="9c4e19b8-8449-48c1-904f-4e19a4d705e2" targetNamespace="http://schemas.microsoft.com/office/2006/metadata/properties" ma:root="true" ma:fieldsID="1399a6ab0669385a0fc4470e57e48f7e" ns3:_="">
    <xsd:import namespace="9c4e19b8-8449-48c1-904f-4e19a4d705e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4e19b8-8449-48c1-904f-4e19a4d705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BD707C-D57A-401D-98E7-4DC4926A3301}">
  <ds:schemaRefs>
    <ds:schemaRef ds:uri="http://schemas.microsoft.com/sharepoint/v3/contenttype/forms"/>
  </ds:schemaRefs>
</ds:datastoreItem>
</file>

<file path=customXml/itemProps2.xml><?xml version="1.0" encoding="utf-8"?>
<ds:datastoreItem xmlns:ds="http://schemas.openxmlformats.org/officeDocument/2006/customXml" ds:itemID="{37C2E352-C2F2-4551-97F1-13FCA7E95BBA}">
  <ds:schemaRefs>
    <ds:schemaRef ds:uri="http://schemas.openxmlformats.org/package/2006/metadata/core-properties"/>
    <ds:schemaRef ds:uri="http://schemas.microsoft.com/office/2006/documentManagement/types"/>
    <ds:schemaRef ds:uri="http://purl.org/dc/dcmitype/"/>
    <ds:schemaRef ds:uri="http://purl.org/dc/elements/1.1/"/>
    <ds:schemaRef ds:uri="http://purl.org/dc/terms/"/>
    <ds:schemaRef ds:uri="9c4e19b8-8449-48c1-904f-4e19a4d705e2"/>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C7D2341-BD64-40E5-916D-3FC00AA0D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4e19b8-8449-48c1-904f-4e19a4d705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219</TotalTime>
  <Words>677</Words>
  <Application>Microsoft Office PowerPoint</Application>
  <PresentationFormat>Widescreen</PresentationFormat>
  <Paragraphs>180</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Poppins Medium</vt:lpstr>
      <vt:lpstr>Gill Sans MT</vt:lpstr>
      <vt:lpstr>Nunito</vt:lpstr>
      <vt:lpstr>Arial</vt:lpstr>
      <vt:lpstr>Amasis MT Pro</vt:lpstr>
      <vt:lpstr>Courier New</vt:lpstr>
      <vt:lpstr>Nunito Sans</vt:lpstr>
      <vt:lpstr>Poppins</vt:lpstr>
      <vt:lpstr>Calibri</vt:lpstr>
      <vt:lpstr>Gallery</vt:lpstr>
      <vt:lpstr>PowerPoint Presentation</vt:lpstr>
      <vt:lpstr>PowerPoint Presentation</vt:lpstr>
      <vt:lpstr> WELCOME TO CRS</vt:lpstr>
      <vt:lpstr>Agenda</vt:lpstr>
      <vt:lpstr>OUR Journey</vt:lpstr>
      <vt:lpstr>Our team</vt:lpstr>
      <vt:lpstr>Project Goals</vt:lpstr>
      <vt:lpstr>Our Vision</vt:lpstr>
      <vt:lpstr>Tech Stack</vt:lpstr>
      <vt:lpstr>PowerPoint Presentation</vt:lpstr>
      <vt:lpstr>PowerPoint Presentation</vt:lpstr>
      <vt:lpstr>PowerPoint Presentation</vt:lpstr>
      <vt:lpstr>PowerPoint Presentation</vt:lpstr>
      <vt:lpstr>Development</vt:lpstr>
      <vt:lpstr>PowerPoint Presentation</vt:lpstr>
      <vt:lpstr>UML DIAGRAMS</vt:lpstr>
      <vt:lpstr>Use Case Diagram - Student</vt:lpstr>
      <vt:lpstr>Database Schema</vt:lpstr>
      <vt:lpstr>Sequence Diagram - Student</vt:lpstr>
      <vt:lpstr>Class Diagram</vt:lpstr>
      <vt:lpstr>Activity Diagram - Student</vt:lpstr>
      <vt:lpstr>Challenges  &amp; Learnings</vt:lpstr>
      <vt:lpstr>PowerPoint Presentation</vt:lpstr>
      <vt:lpstr>Demo</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Kirtish Ajmera</cp:lastModifiedBy>
  <cp:revision>11</cp:revision>
  <dcterms:modified xsi:type="dcterms:W3CDTF">2022-06-20T16:58:50Z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0x01010012D58668991A5641BCFA8BAC5AF0D54B</vt:lpwstr>
  </property>
</Properties>
</file>