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06/02/2023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3899938"/>
            <a:ext cx="6091647" cy="214816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Task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scraping to gain company insights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3551" y="1708181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0818" r="25612"/>
          <a:stretch>
            <a:fillRect/>
          </a:stretch>
        </p:blipFill>
        <p:spPr bwMode="auto">
          <a:xfrm>
            <a:off x="8347165" y="2755257"/>
            <a:ext cx="3657600" cy="375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47" y="450669"/>
            <a:ext cx="10972800" cy="106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500" u="sng" dirty="0" smtClean="0">
                <a:latin typeface="Times New Roman" pitchFamily="18" charset="0"/>
                <a:cs typeface="Times New Roman" pitchFamily="18" charset="0"/>
              </a:rPr>
              <a:t> Insights of Customers Review</a:t>
            </a:r>
            <a:endParaRPr lang="en-GB" sz="25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63" y="1269710"/>
            <a:ext cx="8024949" cy="13689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From cleaning 1000 reviews given by the customers, we obtained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Positive Reviews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526(52.6%)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Negative Reviews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356(35.6%)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Neutral Reviews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118(11.8%)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27" y="3490504"/>
            <a:ext cx="6633663" cy="311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9268" y="2939143"/>
            <a:ext cx="6479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u="sng" dirty="0" err="1" smtClean="0">
                <a:latin typeface="Times New Roman" pitchFamily="18" charset="0"/>
                <a:cs typeface="Times New Roman" pitchFamily="18" charset="0"/>
              </a:rPr>
              <a:t>WordCloud</a:t>
            </a:r>
            <a:r>
              <a:rPr lang="en-US" sz="25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u="sng" dirty="0" smtClean="0">
                <a:latin typeface="Times New Roman" pitchFamily="18" charset="0"/>
                <a:cs typeface="Times New Roman" pitchFamily="18" charset="0"/>
              </a:rPr>
              <a:t>to visualize most frequent words</a:t>
            </a:r>
            <a:endParaRPr lang="en-US" sz="25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5461" y="2037805"/>
            <a:ext cx="500307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u="sng" dirty="0" smtClean="0">
                <a:latin typeface="Times New Roman" pitchFamily="18" charset="0"/>
                <a:cs typeface="Times New Roman" pitchFamily="18" charset="0"/>
              </a:rPr>
              <a:t> Bar Plot for Customers Reviews</a:t>
            </a:r>
            <a:endParaRPr lang="en-US" sz="25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</TotalTime>
  <Words>45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</vt:lpstr>
      <vt:lpstr>Slide 1</vt:lpstr>
      <vt:lpstr> Insights of Customers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Niharika</cp:lastModifiedBy>
  <cp:revision>2</cp:revision>
  <dcterms:created xsi:type="dcterms:W3CDTF">2022-12-06T11:13:27Z</dcterms:created>
  <dcterms:modified xsi:type="dcterms:W3CDTF">2023-02-06T09:30:16Z</dcterms:modified>
</cp:coreProperties>
</file>