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-54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07/02/2023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70FE10-F406-47AF-8AE1-E9BA4C7E25F2}" type="datetimeFigureOut">
              <a:rPr lang="en-GB" smtClean="0"/>
              <a:pPr/>
              <a:t>07/02/2023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07/02/2023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07/02/2023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3899938"/>
            <a:ext cx="6091647" cy="214816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Task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Predicting customer buying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51" y="1708181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47" y="450669"/>
            <a:ext cx="10972800" cy="1066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Top 5 factors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that influence buying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endParaRPr lang="en-GB" sz="25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63" y="1434810"/>
            <a:ext cx="8024949" cy="1368987"/>
          </a:xfrm>
        </p:spPr>
        <p:txBody>
          <a:bodyPr>
            <a:no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ROUTE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BOOKING ORIGIN</a:t>
            </a:r>
          </a:p>
          <a:p>
            <a:pPr marL="566928" indent="-457200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FLIGHT DURATION</a:t>
            </a:r>
          </a:p>
          <a:p>
            <a:pPr marL="566928" indent="-457200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LENGH OF STAY</a:t>
            </a:r>
          </a:p>
          <a:p>
            <a:pPr marL="566928" indent="-457200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TRIP TYPE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481"/>
          <a:stretch>
            <a:fillRect/>
          </a:stretch>
        </p:blipFill>
        <p:spPr bwMode="auto">
          <a:xfrm>
            <a:off x="5156201" y="1701120"/>
            <a:ext cx="7035800" cy="443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4216400"/>
            <a:ext cx="543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Accuracy Score Using Random Forest Classifier Model </a:t>
            </a:r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ACCURACY: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85.11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AUC score: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0.558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</TotalTime>
  <Words>32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Urban</vt:lpstr>
      <vt:lpstr>Slide 1</vt:lpstr>
      <vt:lpstr>Top 5 factors that influence buying behaviour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Niharika</cp:lastModifiedBy>
  <cp:revision>3</cp:revision>
  <dcterms:created xsi:type="dcterms:W3CDTF">2022-12-06T11:13:27Z</dcterms:created>
  <dcterms:modified xsi:type="dcterms:W3CDTF">2023-02-07T06:19:23Z</dcterms:modified>
</cp:coreProperties>
</file>