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4" r:id="rId12"/>
    <p:sldId id="2146847063" r:id="rId13"/>
    <p:sldId id="2146847062" r:id="rId14"/>
    <p:sldId id="2146847061" r:id="rId15"/>
    <p:sldId id="2146847055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arshadw9/steganography-projec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secure data hiding in image using steganography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Harshad Ajit Wable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Harshad Wable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: S.V.P.M. College Of Engineering .</a:t>
            </a:r>
          </a:p>
          <a:p>
            <a:r>
              <a:rPr lang="en-US" sz="2000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                                                   Malegaon BK.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433346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project successfully implements </a:t>
            </a:r>
            <a:r>
              <a:rPr lang="en-US" sz="2000" b="1" dirty="0"/>
              <a:t>LSB steganography</a:t>
            </a:r>
            <a:r>
              <a:rPr lang="en-US" sz="2000" dirty="0"/>
              <a:t> for secure message hiding in images. The </a:t>
            </a:r>
            <a:r>
              <a:rPr lang="en-US" sz="2000" b="1" dirty="0"/>
              <a:t>intuitive GUI</a:t>
            </a:r>
            <a:r>
              <a:rPr lang="en-US" sz="2000" dirty="0"/>
              <a:t> makes encoding and decoding simple, ensuring </a:t>
            </a:r>
            <a:r>
              <a:rPr lang="en-US" sz="2000" b="1" dirty="0"/>
              <a:t>confidential data transmission</a:t>
            </a:r>
            <a:r>
              <a:rPr lang="en-US" sz="2000" dirty="0"/>
              <a:t> without altering the image visibly. Future improvements may include </a:t>
            </a:r>
            <a:r>
              <a:rPr lang="en-US" sz="2000" b="1" dirty="0"/>
              <a:t>encryption, broader format support, and a web/mobile version</a:t>
            </a:r>
            <a:r>
              <a:rPr lang="en-US" sz="2000" dirty="0"/>
              <a:t> for wider accessibility.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752" y="60708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https://github.com/Harshadw9/steganography-project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Enhanced Security</a:t>
            </a:r>
            <a:r>
              <a:rPr lang="en-US" sz="2200" dirty="0"/>
              <a:t> </a:t>
            </a:r>
            <a:r>
              <a:rPr lang="en-US" sz="1800" dirty="0"/>
              <a:t>–</a:t>
            </a:r>
            <a:r>
              <a:rPr lang="en-US" dirty="0"/>
              <a:t> </a:t>
            </a:r>
            <a:r>
              <a:rPr lang="en-US" sz="1800" dirty="0"/>
              <a:t>Implement </a:t>
            </a:r>
            <a:r>
              <a:rPr lang="en-US" sz="1800" b="1" dirty="0"/>
              <a:t>encryption</a:t>
            </a:r>
            <a:r>
              <a:rPr lang="en-US" sz="1800" dirty="0"/>
              <a:t> before embedding messages for an extra layer of protection.</a:t>
            </a:r>
          </a:p>
          <a:p>
            <a:r>
              <a:rPr lang="en-US" sz="2200" b="1" dirty="0"/>
              <a:t>Web &amp; Mobile Support</a:t>
            </a:r>
            <a:r>
              <a:rPr lang="en-US" sz="2200" dirty="0"/>
              <a:t> </a:t>
            </a:r>
            <a:r>
              <a:rPr lang="en-US" sz="1800" dirty="0"/>
              <a:t>–</a:t>
            </a:r>
            <a:r>
              <a:rPr lang="en-US" dirty="0"/>
              <a:t> </a:t>
            </a:r>
            <a:r>
              <a:rPr lang="en-US" sz="1800" dirty="0"/>
              <a:t>Develop a </a:t>
            </a:r>
            <a:r>
              <a:rPr lang="en-US" sz="1800" b="1" dirty="0"/>
              <a:t>web or mobile version</a:t>
            </a:r>
            <a:r>
              <a:rPr lang="en-US" sz="1800" dirty="0"/>
              <a:t> for accessibility across different platforms</a:t>
            </a:r>
            <a:r>
              <a:rPr lang="en-US" dirty="0"/>
              <a:t>.</a:t>
            </a:r>
          </a:p>
          <a:p>
            <a:r>
              <a:rPr lang="en-US" sz="2200" b="1" dirty="0"/>
              <a:t>More Image Formats</a:t>
            </a:r>
            <a:r>
              <a:rPr lang="en-US" sz="2200" dirty="0"/>
              <a:t> </a:t>
            </a:r>
            <a:r>
              <a:rPr lang="en-US" sz="1800" dirty="0"/>
              <a:t>–</a:t>
            </a:r>
            <a:r>
              <a:rPr lang="en-US" dirty="0"/>
              <a:t> </a:t>
            </a:r>
            <a:r>
              <a:rPr lang="en-US" sz="1800" dirty="0"/>
              <a:t>Extend support beyond PNG and JPEG to include </a:t>
            </a:r>
            <a:r>
              <a:rPr lang="en-US" sz="1800" b="1" dirty="0"/>
              <a:t>GIF, BMP, and TIFF</a:t>
            </a:r>
            <a:r>
              <a:rPr lang="en-US" sz="1800" dirty="0"/>
              <a:t> formats.</a:t>
            </a:r>
          </a:p>
          <a:p>
            <a:r>
              <a:rPr lang="en-US" sz="2200" b="1" dirty="0"/>
              <a:t>Improved Robustness</a:t>
            </a:r>
            <a:r>
              <a:rPr lang="en-US" sz="2200" dirty="0"/>
              <a:t> </a:t>
            </a:r>
            <a:r>
              <a:rPr lang="en-US" sz="1800" dirty="0"/>
              <a:t>– Enhance the algorithm to withstand </a:t>
            </a:r>
            <a:r>
              <a:rPr lang="en-US" sz="1800" b="1" dirty="0"/>
              <a:t>image compression and modifications</a:t>
            </a:r>
            <a:r>
              <a:rPr lang="en-US" sz="1800" dirty="0"/>
              <a:t>.</a:t>
            </a:r>
          </a:p>
          <a:p>
            <a:r>
              <a:rPr lang="en-US" sz="2200" b="1" dirty="0"/>
              <a:t>Steganalysis Resistance</a:t>
            </a:r>
            <a:r>
              <a:rPr lang="en-US" sz="2200" dirty="0"/>
              <a:t> </a:t>
            </a:r>
            <a:r>
              <a:rPr lang="en-US" sz="1800" dirty="0"/>
              <a:t>– Strengthen techniques to make message detection even harder for  	         	                                                    attackers.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807864"/>
            <a:ext cx="11029615" cy="467332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300" dirty="0"/>
              <a:t>Traditional encryption methods often attract attention, making data transmissions susceptible to interception. This project implements </a:t>
            </a:r>
            <a:r>
              <a:rPr lang="en-US" sz="2300" b="1" dirty="0"/>
              <a:t>Least Significant Bit (LSB) steganography</a:t>
            </a:r>
            <a:r>
              <a:rPr lang="en-US" sz="2300" dirty="0"/>
              <a:t> to </a:t>
            </a:r>
            <a:r>
              <a:rPr lang="en-US" sz="2300" b="1" dirty="0"/>
              <a:t>hide secret messages within images</a:t>
            </a:r>
            <a:r>
              <a:rPr lang="en-US" sz="2300" dirty="0"/>
              <a:t> without altering their appearance. By subtly modifying pixel values, it ensures </a:t>
            </a:r>
            <a:r>
              <a:rPr lang="en-US" sz="2300" b="1" dirty="0"/>
              <a:t>secure, invisible communication</a:t>
            </a:r>
            <a:r>
              <a:rPr lang="en-US" sz="2300" dirty="0"/>
              <a:t> while preserving data confidentiality.</a:t>
            </a:r>
            <a:endParaRPr lang="en-IN" sz="23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A5DA0F-2803-B577-2C47-E459F4203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722547"/>
            <a:ext cx="1025715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Programming Language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GUI 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(for user interface)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Image 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 (PIL)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(to handle image operations)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Steganography Library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Stepic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(for encoding and decoding messages)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File Handling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filedialog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(to select images from the system)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Error Handling &amp; Notifications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messagebox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(for user alerts)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User-Friendly GUI</a:t>
            </a:r>
            <a:r>
              <a:rPr lang="en-US" sz="2000" dirty="0"/>
              <a:t> –  A simple and intuitive interface built with </a:t>
            </a:r>
            <a:r>
              <a:rPr lang="en-US" sz="2000" dirty="0" err="1"/>
              <a:t>Tkinter</a:t>
            </a:r>
            <a:r>
              <a:rPr lang="en-US" sz="2000" dirty="0"/>
              <a:t>, making it accessible to all 		                        users.</a:t>
            </a:r>
          </a:p>
          <a:p>
            <a:r>
              <a:rPr lang="en-US" sz="2000" b="1" dirty="0"/>
              <a:t>Invisible Data Hiding</a:t>
            </a:r>
            <a:r>
              <a:rPr lang="en-US" sz="2000" dirty="0"/>
              <a:t> –  Uses </a:t>
            </a:r>
            <a:r>
              <a:rPr lang="en-US" sz="2000" b="1" dirty="0"/>
              <a:t>LSB steganography</a:t>
            </a:r>
            <a:r>
              <a:rPr lang="en-US" sz="2000" dirty="0"/>
              <a:t>, ensuring that the hidden message remains 	                      	                                      undetectable to the human eye.</a:t>
            </a:r>
          </a:p>
          <a:p>
            <a:r>
              <a:rPr lang="en-US" sz="2000" b="1" dirty="0"/>
              <a:t>Multi-Format Support</a:t>
            </a:r>
            <a:r>
              <a:rPr lang="en-US" sz="2000" dirty="0"/>
              <a:t> –  Works with </a:t>
            </a:r>
            <a:r>
              <a:rPr lang="en-US" sz="2000" b="1" dirty="0"/>
              <a:t>PNG, JPG, and JPEG</a:t>
            </a:r>
            <a:r>
              <a:rPr lang="en-US" sz="2000" dirty="0"/>
              <a:t> images for flexibility.</a:t>
            </a:r>
          </a:p>
          <a:p>
            <a:r>
              <a:rPr lang="en-US" sz="2000" b="1" dirty="0"/>
              <a:t>Instant Encoding &amp; Decoding</a:t>
            </a:r>
            <a:r>
              <a:rPr lang="en-US" sz="2000" dirty="0"/>
              <a:t> –  Quickly hides and retrieves messages with just a few clicks.</a:t>
            </a:r>
          </a:p>
          <a:p>
            <a:r>
              <a:rPr lang="en-US" sz="2000" b="1" dirty="0"/>
              <a:t>Secure Communication</a:t>
            </a:r>
            <a:r>
              <a:rPr lang="en-US" sz="2000" dirty="0"/>
              <a:t> – Provides a covert way to share sensitive information without raising           						      suspicion.</a:t>
            </a:r>
          </a:p>
          <a:p>
            <a:r>
              <a:rPr lang="en-US" sz="2000" b="1" dirty="0"/>
              <a:t>Lightweight &amp; Efficient</a:t>
            </a:r>
            <a:r>
              <a:rPr lang="en-US" sz="2000" dirty="0"/>
              <a:t> –  Small application size with fast processing, making it ideal for various  	                                         use cases.</a:t>
            </a: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b="1" dirty="0"/>
              <a:t>Cybersecurity Professionals </a:t>
            </a:r>
            <a:r>
              <a:rPr lang="en-US" sz="2000" dirty="0"/>
              <a:t>–</a:t>
            </a:r>
            <a:r>
              <a:rPr lang="en-US" sz="2000" b="1" dirty="0"/>
              <a:t> </a:t>
            </a:r>
            <a:r>
              <a:rPr lang="en-US" sz="2000" dirty="0"/>
              <a:t>For secure and covert data transmission.</a:t>
            </a:r>
            <a:endParaRPr lang="en-US" sz="2000" b="1" dirty="0"/>
          </a:p>
          <a:p>
            <a:r>
              <a:rPr lang="en-US" sz="2000" dirty="0"/>
              <a:t> </a:t>
            </a:r>
            <a:r>
              <a:rPr lang="en-US" sz="2100" b="1" dirty="0"/>
              <a:t>Intelligence Agencies &amp; Law Enforcement </a:t>
            </a:r>
            <a:r>
              <a:rPr lang="en-US" sz="2000" dirty="0"/>
              <a:t>– To communicate sensitive information without 	     	                                                                             raising  suspicion.</a:t>
            </a:r>
            <a:endParaRPr lang="en-US" sz="2000" b="1" dirty="0"/>
          </a:p>
          <a:p>
            <a:r>
              <a:rPr lang="en-US" sz="2100" b="1" dirty="0"/>
              <a:t>Digital Forensics Experts </a:t>
            </a:r>
            <a:r>
              <a:rPr lang="en-US" sz="2000" dirty="0"/>
              <a:t>– For hiding and extracting critical data in forensic investigations.</a:t>
            </a:r>
            <a:endParaRPr lang="en-US" sz="2000" b="1" dirty="0"/>
          </a:p>
          <a:p>
            <a:r>
              <a:rPr lang="en-US" sz="2100" b="1" dirty="0"/>
              <a:t>Privacy Enthusiasts </a:t>
            </a:r>
            <a:r>
              <a:rPr lang="en-US" sz="2000" dirty="0"/>
              <a:t>– Individuals who want to protect their confidential messages from prying 	   	                                    eyes.</a:t>
            </a:r>
            <a:endParaRPr lang="en-US" sz="2000" b="1" dirty="0"/>
          </a:p>
          <a:p>
            <a:r>
              <a:rPr lang="en-US" sz="2100" b="1" dirty="0"/>
              <a:t>Digital Watermarking Services </a:t>
            </a:r>
            <a:r>
              <a:rPr lang="en-US" sz="2000" dirty="0"/>
              <a:t>– For embedding ownership or copyright information into images.</a:t>
            </a:r>
            <a:endParaRPr lang="en-US" sz="2000" b="1" dirty="0"/>
          </a:p>
          <a:p>
            <a:r>
              <a:rPr lang="en-US" sz="2100" b="1" dirty="0"/>
              <a:t>Journalists &amp; Whistleblowers </a:t>
            </a:r>
            <a:r>
              <a:rPr lang="en-US" sz="2000" dirty="0"/>
              <a:t>– To securely share sensitive news and evidence without detection.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38917C4-40B5-457A-93F3-2A86969756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8448" y="1482244"/>
            <a:ext cx="4288458" cy="433334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8DFDEA6-0E3F-8FB1-C38D-7E6E0B6C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6906" y="1482244"/>
            <a:ext cx="4517123" cy="4333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64CF41-A586-2E65-9FA5-100B2A3ED0DF}"/>
              </a:ext>
            </a:extLst>
          </p:cNvPr>
          <p:cNvSpPr txBox="1"/>
          <p:nvPr/>
        </p:nvSpPr>
        <p:spPr>
          <a:xfrm>
            <a:off x="1298448" y="6007608"/>
            <a:ext cx="768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1. Encryption, Decryption code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A6057-2285-7896-438D-50A73B7C3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7B701-6245-0E3E-1208-3080462F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BC02C9-90FF-0EEA-EA33-ADF4A9232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28" y="1604773"/>
            <a:ext cx="4374856" cy="418338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6506E8D-8EA2-C1EB-9B36-995FF2FDAA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618" y="1604773"/>
            <a:ext cx="4374855" cy="41833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EBA320-F252-9662-F239-3253BD16C3B1}"/>
              </a:ext>
            </a:extLst>
          </p:cNvPr>
          <p:cNvSpPr txBox="1"/>
          <p:nvPr/>
        </p:nvSpPr>
        <p:spPr>
          <a:xfrm>
            <a:off x="983528" y="5952744"/>
            <a:ext cx="392680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2. Steganography App Page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EA1704-4B7B-34DC-F07B-A979A66C4B1B}"/>
              </a:ext>
            </a:extLst>
          </p:cNvPr>
          <p:cNvSpPr txBox="1"/>
          <p:nvPr/>
        </p:nvSpPr>
        <p:spPr>
          <a:xfrm>
            <a:off x="6833618" y="5952744"/>
            <a:ext cx="4066030" cy="384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3. Encryption Output</a:t>
            </a:r>
          </a:p>
        </p:txBody>
      </p:sp>
    </p:spTree>
    <p:extLst>
      <p:ext uri="{BB962C8B-B14F-4D97-AF65-F5344CB8AC3E}">
        <p14:creationId xmlns:p14="http://schemas.microsoft.com/office/powerpoint/2010/main" val="3245568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19C99-6156-E564-B58D-C9F97428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1A58B-1FA3-F453-6F88-8A17A03A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8925962-3494-07DC-F020-CAFF3DF43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03" y="1504188"/>
            <a:ext cx="6471252" cy="384962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052C5F7-A02B-E305-B81A-F05A86A57063}"/>
              </a:ext>
            </a:extLst>
          </p:cNvPr>
          <p:cNvSpPr txBox="1"/>
          <p:nvPr/>
        </p:nvSpPr>
        <p:spPr>
          <a:xfrm>
            <a:off x="671903" y="5513832"/>
            <a:ext cx="504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4. Decryption Output</a:t>
            </a:r>
          </a:p>
        </p:txBody>
      </p:sp>
    </p:spTree>
    <p:extLst>
      <p:ext uri="{BB962C8B-B14F-4D97-AF65-F5344CB8AC3E}">
        <p14:creationId xmlns:p14="http://schemas.microsoft.com/office/powerpoint/2010/main" val="229049101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89</TotalTime>
  <Words>566</Words>
  <Application>Microsoft Office PowerPoint</Application>
  <PresentationFormat>Widescreen</PresentationFormat>
  <Paragraphs>63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Harshad Wable</dc:creator>
  <cp:lastModifiedBy>Harshad Wable</cp:lastModifiedBy>
  <cp:revision>26</cp:revision>
  <dcterms:created xsi:type="dcterms:W3CDTF">2021-05-26T16:50:10Z</dcterms:created>
  <dcterms:modified xsi:type="dcterms:W3CDTF">2025-02-26T12:12:53Z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