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3.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97" r:id="rId2"/>
    <p:sldMasterId id="2147483716" r:id="rId3"/>
    <p:sldMasterId id="2147483737" r:id="rId4"/>
  </p:sldMasterIdLst>
  <p:notesMasterIdLst>
    <p:notesMasterId r:id="rId23"/>
  </p:notesMasterIdLst>
  <p:sldIdLst>
    <p:sldId id="11350" r:id="rId5"/>
    <p:sldId id="11352" r:id="rId6"/>
    <p:sldId id="2325" r:id="rId7"/>
    <p:sldId id="2326" r:id="rId8"/>
    <p:sldId id="2318" r:id="rId9"/>
    <p:sldId id="11353" r:id="rId10"/>
    <p:sldId id="11330" r:id="rId11"/>
    <p:sldId id="2328" r:id="rId12"/>
    <p:sldId id="2366" r:id="rId13"/>
    <p:sldId id="2367" r:id="rId14"/>
    <p:sldId id="2363" r:id="rId15"/>
    <p:sldId id="2364" r:id="rId16"/>
    <p:sldId id="2365" r:id="rId17"/>
    <p:sldId id="2362" r:id="rId18"/>
    <p:sldId id="2361" r:id="rId19"/>
    <p:sldId id="1930" r:id="rId20"/>
    <p:sldId id="11372" r:id="rId21"/>
    <p:sldId id="1135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94"/>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AA7D4B-0093-6E40-8901-B40968037152}" type="datetimeFigureOut">
              <a:rPr lang="en-US" smtClean="0"/>
              <a:t>9/13/19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648A08-B977-7345-B3BF-A5216F8C00D1}" type="slidenum">
              <a:rPr lang="en-US" smtClean="0"/>
              <a:t>‹#›</a:t>
            </a:fld>
            <a:endParaRPr lang="en-US"/>
          </a:p>
        </p:txBody>
      </p:sp>
    </p:spTree>
    <p:extLst>
      <p:ext uri="{BB962C8B-B14F-4D97-AF65-F5344CB8AC3E}">
        <p14:creationId xmlns:p14="http://schemas.microsoft.com/office/powerpoint/2010/main" val="3033800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9/13/19 9:31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63314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F5201E4-568A-4841-83CD-2A6851ECAC15}"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09830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a:t>There is no one answer fits all for how many clusters to use, you will need to think it through, think of how critical the workload is, are you cost sensitive, how your organization is structured and how the collaboration is implemented, who operates what, and of course the blast radius. You may </a:t>
            </a:r>
            <a:r>
              <a:rPr lang="en-GB" err="1"/>
              <a:t>endup</a:t>
            </a:r>
            <a:r>
              <a:rPr lang="en-GB"/>
              <a:t> saying 10 workloads per cluster. If you ended up with a mixture, then welcome to </a:t>
            </a:r>
            <a:r>
              <a:rPr lang="en-GB" err="1"/>
              <a:t>everyones</a:t>
            </a:r>
            <a:r>
              <a:rPr lang="en-GB"/>
              <a:t> club</a:t>
            </a:r>
          </a:p>
          <a:p>
            <a:pPr marL="171450" indent="-171450">
              <a:buFontTx/>
              <a:buChar char="-"/>
            </a:pPr>
            <a:r>
              <a:rPr lang="en-GB"/>
              <a:t>Never use the default namespace for anything close to production </a:t>
            </a:r>
          </a:p>
          <a:p>
            <a:pPr marL="171450" indent="-171450">
              <a:buFontTx/>
              <a:buChar char="-"/>
            </a:pPr>
            <a:r>
              <a:rPr lang="en-GB"/>
              <a:t>RQ must be applied even in physical cluster</a:t>
            </a:r>
          </a:p>
          <a:p>
            <a:pPr marL="171450" indent="-171450">
              <a:buFontTx/>
              <a:buChar char="-"/>
            </a:pPr>
            <a:r>
              <a:rPr lang="en-GB"/>
              <a:t>Finally AKS provides all the </a:t>
            </a:r>
            <a:r>
              <a:rPr lang="en-GB" err="1"/>
              <a:t>scaking</a:t>
            </a:r>
            <a:r>
              <a:rPr lang="en-GB"/>
              <a:t> </a:t>
            </a:r>
            <a:r>
              <a:rPr lang="en-GB" err="1"/>
              <a:t>primitieves</a:t>
            </a:r>
            <a:r>
              <a:rPr lang="en-GB"/>
              <a:t>, scaling clusters in and out isn’t a tough thing to accomplish, so nothing will prevent from moving a workload from a logically isolated cluster to a physically isolated one</a:t>
            </a:r>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F5201E4-568A-4841-83CD-2A6851ECAC15}"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51654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5201E4-568A-4841-83CD-2A6851ECAC1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8175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a:t>There are 2 isolation patterns that you can use in Kubernetes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a:t>The first pattern is physical isolation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a:t>Where you dedicate clusters based on the environment like dev or staging, and then a cluster per team in production and so on </a:t>
            </a:r>
          </a:p>
          <a:p>
            <a:endParaRPr lang="en-GB"/>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F5201E4-568A-4841-83CD-2A6851ECAC15}"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85277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a:t>The second isolation pattern is the logical isolation</a:t>
            </a:r>
          </a:p>
          <a:p>
            <a:pPr marL="171450" indent="-171450">
              <a:buFontTx/>
              <a:buChar char="-"/>
            </a:pPr>
            <a:r>
              <a:rPr lang="en-GB"/>
              <a:t>In logical Isolation you typically group workloads based on environment, teams, or criticality/sensitivity of the workload</a:t>
            </a:r>
          </a:p>
          <a:p>
            <a:pPr marL="171450" indent="-171450">
              <a:buFontTx/>
              <a:buChar char="-"/>
            </a:pPr>
            <a:r>
              <a:rPr lang="en-GB"/>
              <a:t>For instance you can have a cluster for both dev and staging </a:t>
            </a:r>
          </a:p>
          <a:p>
            <a:pPr marL="171450" indent="-171450">
              <a:buFontTx/>
              <a:buChar char="-"/>
            </a:pPr>
            <a:r>
              <a:rPr lang="en-GB"/>
              <a:t>Then in production, you do the same you have team1, then team2 and so on</a:t>
            </a:r>
          </a:p>
          <a:p>
            <a:pPr marL="171450" indent="-171450">
              <a:buFontTx/>
              <a:buChar char="-"/>
            </a:pPr>
            <a:r>
              <a:rPr lang="en-GB"/>
              <a:t>Important to note here, that you don’t have to start big, you can always start with a small cluster then grow this cluster based on demand, in AKS we have features which can help you manually or </a:t>
            </a:r>
            <a:r>
              <a:rPr lang="en-GB" err="1"/>
              <a:t>automticaly</a:t>
            </a:r>
            <a:r>
              <a:rPr lang="en-GB"/>
              <a:t> scale which Saurya will cover in depth in his section</a:t>
            </a:r>
          </a:p>
          <a:p>
            <a:pPr marL="171450" indent="-171450">
              <a:buFontTx/>
              <a:buChar char="-"/>
            </a:pPr>
            <a:r>
              <a:rPr lang="en-GB"/>
              <a:t>So what enables us to divide our clusters in such a way that safe and efficient</a:t>
            </a:r>
          </a:p>
          <a:p>
            <a:pPr marL="171450" indent="-171450">
              <a:buFontTx/>
              <a:buChar char="-"/>
            </a:pPr>
            <a:endParaRPr lang="en-GB"/>
          </a:p>
          <a:p>
            <a:endParaRPr lang="en-GB"/>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F5201E4-568A-4841-83CD-2A6851ECAC15}"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56709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5201E4-568A-4841-83CD-2A6851ECAC1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3436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9/13/19 9:31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40756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F5201E4-568A-4841-83CD-2A6851ECAC15}"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99545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F5201E4-568A-4841-83CD-2A6851ECAC15}"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76033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F5201E4-568A-4841-83CD-2A6851ECAC15}"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757571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emf"/><Relationship Id="rId1" Type="http://schemas.openxmlformats.org/officeDocument/2006/relationships/slideMaster" Target="../slideMasters/slideMaster4.xml"/><Relationship Id="rId4" Type="http://schemas.openxmlformats.org/officeDocument/2006/relationships/image" Target="../media/image16.png"/></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7.jpg"/><Relationship Id="rId1" Type="http://schemas.openxmlformats.org/officeDocument/2006/relationships/slideMaster" Target="../slideMasters/slideMaster4.xml"/><Relationship Id="rId4" Type="http://schemas.openxmlformats.org/officeDocument/2006/relationships/image" Target="../media/image18.png"/></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white">
          <a:xfrm>
            <a:off x="584200" y="585788"/>
            <a:ext cx="1366245" cy="292608"/>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599440" y="2913305"/>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a:srcRect t="11809" r="3579" b="17467"/>
          <a:stretch/>
        </p:blipFill>
        <p:spPr>
          <a:xfrm>
            <a:off x="5958586" y="-1"/>
            <a:ext cx="6233414" cy="6858001"/>
          </a:xfrm>
          <a:prstGeom prst="rect">
            <a:avLst/>
          </a:prstGeom>
        </p:spPr>
      </p:pic>
    </p:spTree>
    <p:extLst>
      <p:ext uri="{BB962C8B-B14F-4D97-AF65-F5344CB8AC3E}">
        <p14:creationId xmlns:p14="http://schemas.microsoft.com/office/powerpoint/2010/main" val="20704534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35087921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8A446-4141-4FE6-B16E-BD791E9FD1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706310-8221-4BA3-B3CF-B144B0CE1F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9A6072-1F2A-4DD1-A79F-947CB0517A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C0AA414-C7B5-46B0-83E8-C6BD4145BE0E}"/>
              </a:ext>
            </a:extLst>
          </p:cNvPr>
          <p:cNvSpPr>
            <a:spLocks noGrp="1"/>
          </p:cNvSpPr>
          <p:nvPr>
            <p:ph type="dt" sz="half" idx="10"/>
          </p:nvPr>
        </p:nvSpPr>
        <p:spPr/>
        <p:txBody>
          <a:bodyPr/>
          <a:lstStyle/>
          <a:p>
            <a:fld id="{715EA647-47D7-472B-B8BD-F0368A4CFF40}" type="datetimeFigureOut">
              <a:rPr lang="en-US" smtClean="0"/>
              <a:t>9/13/19</a:t>
            </a:fld>
            <a:endParaRPr lang="en-US"/>
          </a:p>
        </p:txBody>
      </p:sp>
      <p:sp>
        <p:nvSpPr>
          <p:cNvPr id="6" name="Footer Placeholder 5">
            <a:extLst>
              <a:ext uri="{FF2B5EF4-FFF2-40B4-BE49-F238E27FC236}">
                <a16:creationId xmlns:a16="http://schemas.microsoft.com/office/drawing/2014/main" id="{D3DEC765-C38B-4C00-8ACA-69BC5916B7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36CB3A-AD4A-4868-8649-8EBC49C4B6C2}"/>
              </a:ext>
            </a:extLst>
          </p:cNvPr>
          <p:cNvSpPr>
            <a:spLocks noGrp="1"/>
          </p:cNvSpPr>
          <p:nvPr>
            <p:ph type="sldNum" sz="quarter" idx="12"/>
          </p:nvPr>
        </p:nvSpPr>
        <p:spPr/>
        <p:txBody>
          <a:bodyPr/>
          <a:lstStyle/>
          <a:p>
            <a:fld id="{363CD3F6-D7EE-487D-95C9-C85653023146}" type="slidenum">
              <a:rPr lang="en-US" smtClean="0"/>
              <a:t>‹#›</a:t>
            </a:fld>
            <a:endParaRPr lang="en-US"/>
          </a:p>
        </p:txBody>
      </p:sp>
    </p:spTree>
    <p:extLst>
      <p:ext uri="{BB962C8B-B14F-4D97-AF65-F5344CB8AC3E}">
        <p14:creationId xmlns:p14="http://schemas.microsoft.com/office/powerpoint/2010/main" val="162037599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AB5E4-0C9D-4409-A89E-AEB96B046B54}"/>
              </a:ext>
            </a:extLst>
          </p:cNvPr>
          <p:cNvSpPr>
            <a:spLocks noGrp="1"/>
          </p:cNvSpPr>
          <p:nvPr>
            <p:ph type="title"/>
          </p:nvPr>
        </p:nvSpPr>
        <p:spPr/>
        <p:txBody>
          <a:bodyPr>
            <a:normAutofit/>
          </a:bodyPr>
          <a:lstStyle>
            <a:lvl1pPr>
              <a:defRPr sz="3600">
                <a:latin typeface="Segoe UI Semibold" panose="020B0702040204020203" pitchFamily="34" charset="0"/>
                <a:cs typeface="Segoe UI Semibold" panose="020B0702040204020203" pitchFamily="34" charset="0"/>
              </a:defRPr>
            </a:lvl1pPr>
          </a:lstStyle>
          <a:p>
            <a:r>
              <a:rPr lang="en-US"/>
              <a:t>Click to edit Master title style</a:t>
            </a:r>
          </a:p>
        </p:txBody>
      </p:sp>
      <p:sp>
        <p:nvSpPr>
          <p:cNvPr id="3" name="Date Placeholder 2">
            <a:extLst>
              <a:ext uri="{FF2B5EF4-FFF2-40B4-BE49-F238E27FC236}">
                <a16:creationId xmlns:a16="http://schemas.microsoft.com/office/drawing/2014/main" id="{DA1681FC-179E-4FF1-BF2B-40888BFD3CAF}"/>
              </a:ext>
            </a:extLst>
          </p:cNvPr>
          <p:cNvSpPr>
            <a:spLocks noGrp="1"/>
          </p:cNvSpPr>
          <p:nvPr>
            <p:ph type="dt" sz="half" idx="10"/>
          </p:nvPr>
        </p:nvSpPr>
        <p:spPr/>
        <p:txBody>
          <a:bodyPr/>
          <a:lstStyle/>
          <a:p>
            <a:fld id="{715EA647-47D7-472B-B8BD-F0368A4CFF40}" type="datetimeFigureOut">
              <a:rPr lang="en-US" smtClean="0"/>
              <a:t>9/13/19</a:t>
            </a:fld>
            <a:endParaRPr lang="en-US"/>
          </a:p>
        </p:txBody>
      </p:sp>
      <p:sp>
        <p:nvSpPr>
          <p:cNvPr id="4" name="Footer Placeholder 3">
            <a:extLst>
              <a:ext uri="{FF2B5EF4-FFF2-40B4-BE49-F238E27FC236}">
                <a16:creationId xmlns:a16="http://schemas.microsoft.com/office/drawing/2014/main" id="{BF9DE3CF-E5AE-4058-AA02-07EF44091C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8D7C30-5F23-4617-82FA-AC46EE772747}"/>
              </a:ext>
            </a:extLst>
          </p:cNvPr>
          <p:cNvSpPr>
            <a:spLocks noGrp="1"/>
          </p:cNvSpPr>
          <p:nvPr>
            <p:ph type="sldNum" sz="quarter" idx="12"/>
          </p:nvPr>
        </p:nvSpPr>
        <p:spPr/>
        <p:txBody>
          <a:bodyPr/>
          <a:lstStyle/>
          <a:p>
            <a:fld id="{363CD3F6-D7EE-487D-95C9-C85653023146}" type="slidenum">
              <a:rPr lang="en-US" smtClean="0"/>
              <a:t>‹#›</a:t>
            </a:fld>
            <a:endParaRPr lang="en-US"/>
          </a:p>
        </p:txBody>
      </p:sp>
    </p:spTree>
    <p:extLst>
      <p:ext uri="{BB962C8B-B14F-4D97-AF65-F5344CB8AC3E}">
        <p14:creationId xmlns:p14="http://schemas.microsoft.com/office/powerpoint/2010/main" val="377306546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6036273" cy="553998"/>
          </a:xfrm>
        </p:spPr>
        <p:txBody>
          <a:bodyPr/>
          <a:lstStyle/>
          <a:p>
            <a:r>
              <a:rPr lang="en-US"/>
              <a:t>Click to edit Master title style</a:t>
            </a:r>
          </a:p>
        </p:txBody>
      </p:sp>
      <p:sp>
        <p:nvSpPr>
          <p:cNvPr id="3" name="Text Placeholder 2"/>
          <p:cNvSpPr>
            <a:spLocks noGrp="1"/>
          </p:cNvSpPr>
          <p:nvPr>
            <p:ph type="body" sz="quarter" idx="10"/>
          </p:nvPr>
        </p:nvSpPr>
        <p:spPr>
          <a:xfrm>
            <a:off x="584200" y="1435497"/>
            <a:ext cx="6040336" cy="1612749"/>
          </a:xfrm>
        </p:spPr>
        <p:txBody>
          <a:bodyPr/>
          <a:lstStyle>
            <a:lvl1pPr marL="0" indent="0">
              <a:buNone/>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9AD26AA-491A-4517-98AD-A98D0F14C64D}"/>
              </a:ext>
            </a:extLst>
          </p:cNvPr>
          <p:cNvSpPr/>
          <p:nvPr userDrawn="1"/>
        </p:nvSpPr>
        <p:spPr bwMode="auto">
          <a:xfrm>
            <a:off x="7023369" y="1"/>
            <a:ext cx="5282120" cy="685799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1371631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A53BA0-146D-42C7-9D35-B6D84A0FF3A4}"/>
              </a:ext>
            </a:extLst>
          </p:cNvPr>
          <p:cNvSpPr>
            <a:spLocks noGrp="1"/>
          </p:cNvSpPr>
          <p:nvPr>
            <p:ph idx="1"/>
          </p:nvPr>
        </p:nvSpPr>
        <p:spPr>
          <a:xfrm>
            <a:off x="548640" y="1386349"/>
            <a:ext cx="10805160" cy="4790615"/>
          </a:xfrm>
        </p:spPr>
        <p:txBody>
          <a:bodyPr>
            <a:normAutofit/>
          </a:bodyPr>
          <a:lstStyle>
            <a:lvl1pPr>
              <a:lnSpc>
                <a:spcPct val="100000"/>
              </a:lnSpc>
              <a:spcBef>
                <a:spcPts val="1200"/>
              </a:spcBef>
              <a:defRPr sz="2000">
                <a:latin typeface="Segoe UI" panose="020B0502040204020203" pitchFamily="34" charset="0"/>
                <a:cs typeface="Segoe UI" panose="020B0502040204020203" pitchFamily="34" charset="0"/>
              </a:defRPr>
            </a:lvl1pPr>
            <a:lvl2pPr>
              <a:defRPr sz="2000">
                <a:latin typeface="Segoe UI" panose="020B0502040204020203" pitchFamily="34" charset="0"/>
                <a:cs typeface="Segoe UI" panose="020B0502040204020203" pitchFamily="34" charset="0"/>
              </a:defRPr>
            </a:lvl2pPr>
            <a:lvl3pPr>
              <a:defRPr sz="2000">
                <a:latin typeface="Segoe UI" panose="020B0502040204020203" pitchFamily="34" charset="0"/>
                <a:cs typeface="Segoe UI" panose="020B0502040204020203" pitchFamily="34" charset="0"/>
              </a:defRPr>
            </a:lvl3pPr>
            <a:lvl4pPr>
              <a:defRPr sz="2000">
                <a:latin typeface="Segoe UI" panose="020B0502040204020203" pitchFamily="34" charset="0"/>
                <a:cs typeface="Segoe UI" panose="020B0502040204020203" pitchFamily="34" charset="0"/>
              </a:defRPr>
            </a:lvl4pPr>
            <a:lvl5pPr>
              <a:defRPr sz="2000">
                <a:latin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921705-4EFA-4602-97D3-8AE4DE31AFFA}"/>
              </a:ext>
            </a:extLst>
          </p:cNvPr>
          <p:cNvSpPr>
            <a:spLocks noGrp="1"/>
          </p:cNvSpPr>
          <p:nvPr>
            <p:ph type="dt" sz="half" idx="10"/>
          </p:nvPr>
        </p:nvSpPr>
        <p:spPr/>
        <p:txBody>
          <a:bodyPr/>
          <a:lstStyle/>
          <a:p>
            <a:fld id="{715EA647-47D7-472B-B8BD-F0368A4CFF40}" type="datetimeFigureOut">
              <a:rPr lang="en-US" smtClean="0"/>
              <a:t>9/13/19</a:t>
            </a:fld>
            <a:endParaRPr lang="en-US"/>
          </a:p>
        </p:txBody>
      </p:sp>
      <p:sp>
        <p:nvSpPr>
          <p:cNvPr id="5" name="Footer Placeholder 4">
            <a:extLst>
              <a:ext uri="{FF2B5EF4-FFF2-40B4-BE49-F238E27FC236}">
                <a16:creationId xmlns:a16="http://schemas.microsoft.com/office/drawing/2014/main" id="{143C4E58-0220-4F1E-A132-5E2C22B542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AE606F-4BC2-49E9-8F29-73B5EC992688}"/>
              </a:ext>
            </a:extLst>
          </p:cNvPr>
          <p:cNvSpPr>
            <a:spLocks noGrp="1"/>
          </p:cNvSpPr>
          <p:nvPr>
            <p:ph type="sldNum" sz="quarter" idx="12"/>
          </p:nvPr>
        </p:nvSpPr>
        <p:spPr/>
        <p:txBody>
          <a:bodyPr/>
          <a:lstStyle/>
          <a:p>
            <a:fld id="{363CD3F6-D7EE-487D-95C9-C85653023146}" type="slidenum">
              <a:rPr lang="en-US" smtClean="0"/>
              <a:t>‹#›</a:t>
            </a:fld>
            <a:endParaRPr lang="en-US"/>
          </a:p>
        </p:txBody>
      </p:sp>
      <p:sp>
        <p:nvSpPr>
          <p:cNvPr id="7" name="Title 1">
            <a:extLst>
              <a:ext uri="{FF2B5EF4-FFF2-40B4-BE49-F238E27FC236}">
                <a16:creationId xmlns:a16="http://schemas.microsoft.com/office/drawing/2014/main" id="{C0FA5123-A74C-D94F-B571-0D85C79BFA10}"/>
              </a:ext>
            </a:extLst>
          </p:cNvPr>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strike="noStrike">
                <a:solidFill>
                  <a:schemeClr val="tx1"/>
                </a:solidFill>
              </a:defRPr>
            </a:lvl1pPr>
          </a:lstStyle>
          <a:p>
            <a:r>
              <a:rPr lang="en-US"/>
              <a:t>Title</a:t>
            </a:r>
          </a:p>
        </p:txBody>
      </p:sp>
    </p:spTree>
    <p:extLst>
      <p:ext uri="{BB962C8B-B14F-4D97-AF65-F5344CB8AC3E}">
        <p14:creationId xmlns:p14="http://schemas.microsoft.com/office/powerpoint/2010/main" val="1845257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0535790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60647290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94815617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95336584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64193289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68436942"/>
      </p:ext>
    </p:extLst>
  </p:cSld>
  <p:clrMapOvr>
    <a:masterClrMapping/>
  </p:clrMapOvr>
  <p:transition>
    <p:fade/>
  </p:transition>
  <p:extLst>
    <p:ext uri="{DCECCB84-F9BA-43D5-87BE-67443E8EF086}">
      <p15:sldGuideLst xmlns:p15="http://schemas.microsoft.com/office/powerpoint/2012/main">
        <p15:guide id="3" orient="horz" pos="3576">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70311295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91623388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031322"/>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27426840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85891753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386449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877331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5848998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0122377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6942955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6489433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198506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695894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487452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757860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8473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54919149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Only dark">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p>
        </p:txBody>
      </p:sp>
    </p:spTree>
    <p:extLst>
      <p:ext uri="{BB962C8B-B14F-4D97-AF65-F5344CB8AC3E}">
        <p14:creationId xmlns:p14="http://schemas.microsoft.com/office/powerpoint/2010/main" val="361826089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224447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6036273" cy="553998"/>
          </a:xfrm>
        </p:spPr>
        <p:txBody>
          <a:bodyPr/>
          <a:lstStyle/>
          <a:p>
            <a:r>
              <a:rPr lang="en-US"/>
              <a:t>Click to edit Master title style</a:t>
            </a:r>
          </a:p>
        </p:txBody>
      </p:sp>
      <p:sp>
        <p:nvSpPr>
          <p:cNvPr id="3" name="Text Placeholder 2"/>
          <p:cNvSpPr>
            <a:spLocks noGrp="1"/>
          </p:cNvSpPr>
          <p:nvPr>
            <p:ph type="body" sz="quarter" idx="10"/>
          </p:nvPr>
        </p:nvSpPr>
        <p:spPr>
          <a:xfrm>
            <a:off x="584200" y="1435497"/>
            <a:ext cx="6040336" cy="1612749"/>
          </a:xfrm>
        </p:spPr>
        <p:txBody>
          <a:bodyPr/>
          <a:lstStyle>
            <a:lvl1pPr marL="0" indent="0">
              <a:buNone/>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9AD26AA-491A-4517-98AD-A98D0F14C64D}"/>
              </a:ext>
            </a:extLst>
          </p:cNvPr>
          <p:cNvSpPr/>
          <p:nvPr userDrawn="1"/>
        </p:nvSpPr>
        <p:spPr bwMode="auto">
          <a:xfrm>
            <a:off x="7023369" y="1"/>
            <a:ext cx="5282120" cy="685799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1376530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Table styling</a:t>
            </a:r>
          </a:p>
        </p:txBody>
      </p:sp>
      <p:sp>
        <p:nvSpPr>
          <p:cNvPr id="4" name="Table Placeholder 3"/>
          <p:cNvSpPr>
            <a:spLocks noGrp="1"/>
          </p:cNvSpPr>
          <p:nvPr>
            <p:ph type="tbl" sz="quarter" idx="10"/>
          </p:nvPr>
        </p:nvSpPr>
        <p:spPr>
          <a:xfrm>
            <a:off x="455995" y="3924852"/>
            <a:ext cx="11306469" cy="546753"/>
          </a:xfrm>
        </p:spPr>
        <p:txBody>
          <a:bodyPr anchor="ctr" anchorCtr="0"/>
          <a:lstStyle>
            <a:lvl1pPr algn="ctr">
              <a:defRPr/>
            </a:lvl1pPr>
          </a:lstStyle>
          <a:p>
            <a:r>
              <a:rPr lang="en-US"/>
              <a:t>Click icon to add table</a:t>
            </a:r>
          </a:p>
        </p:txBody>
      </p:sp>
      <p:sp>
        <p:nvSpPr>
          <p:cNvPr id="6" name="Footer Placeholder 14">
            <a:extLst>
              <a:ext uri="{FF2B5EF4-FFF2-40B4-BE49-F238E27FC236}">
                <a16:creationId xmlns:a16="http://schemas.microsoft.com/office/drawing/2014/main" id="{8FFE576D-7F23-5D49-98BE-F31E6740176A}"/>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8906106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FAD45-5510-40D6-8DF5-B6EF739BC1A0}"/>
              </a:ext>
            </a:extLst>
          </p:cNvPr>
          <p:cNvSpPr>
            <a:spLocks noGrp="1"/>
          </p:cNvSpPr>
          <p:nvPr>
            <p:ph type="title"/>
          </p:nvPr>
        </p:nvSpPr>
        <p:spPr>
          <a:xfrm>
            <a:off x="505378" y="457200"/>
            <a:ext cx="10848422" cy="553998"/>
          </a:xfrm>
        </p:spPr>
        <p:txBody>
          <a:bodyPr>
            <a:noAutofit/>
          </a:bodyPr>
          <a:lstStyle>
            <a:lvl1pPr>
              <a:defRPr sz="3600">
                <a:latin typeface="Segoe UI Semibold" panose="020B0702040204020203" pitchFamily="34" charset="0"/>
                <a:cs typeface="Segoe UI Semibold" panose="020B0702040204020203"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CFA53BA0-146D-42C7-9D35-B6D84A0FF3A4}"/>
              </a:ext>
            </a:extLst>
          </p:cNvPr>
          <p:cNvSpPr>
            <a:spLocks noGrp="1"/>
          </p:cNvSpPr>
          <p:nvPr>
            <p:ph idx="1"/>
          </p:nvPr>
        </p:nvSpPr>
        <p:spPr>
          <a:xfrm>
            <a:off x="548640" y="1386348"/>
            <a:ext cx="10805160" cy="4790615"/>
          </a:xfrm>
        </p:spPr>
        <p:txBody>
          <a:bodyPr>
            <a:normAutofit/>
          </a:bodyPr>
          <a:lstStyle>
            <a:lvl1pPr>
              <a:lnSpc>
                <a:spcPct val="100000"/>
              </a:lnSpc>
              <a:spcBef>
                <a:spcPts val="1200"/>
              </a:spcBef>
              <a:defRPr sz="2000">
                <a:latin typeface="Segoe UI" panose="020B0502040204020203" pitchFamily="34" charset="0"/>
                <a:cs typeface="Segoe UI" panose="020B0502040204020203" pitchFamily="34" charset="0"/>
              </a:defRPr>
            </a:lvl1pPr>
            <a:lvl2pPr>
              <a:defRPr sz="2000">
                <a:latin typeface="Segoe UI" panose="020B0502040204020203" pitchFamily="34" charset="0"/>
                <a:cs typeface="Segoe UI" panose="020B0502040204020203" pitchFamily="34" charset="0"/>
              </a:defRPr>
            </a:lvl2pPr>
            <a:lvl3pPr>
              <a:defRPr sz="2000">
                <a:latin typeface="Segoe UI" panose="020B0502040204020203" pitchFamily="34" charset="0"/>
                <a:cs typeface="Segoe UI" panose="020B0502040204020203" pitchFamily="34" charset="0"/>
              </a:defRPr>
            </a:lvl3pPr>
            <a:lvl4pPr>
              <a:defRPr sz="2000">
                <a:latin typeface="Segoe UI" panose="020B0502040204020203" pitchFamily="34" charset="0"/>
                <a:cs typeface="Segoe UI" panose="020B0502040204020203" pitchFamily="34" charset="0"/>
              </a:defRPr>
            </a:lvl4pPr>
            <a:lvl5pPr>
              <a:defRPr sz="2000">
                <a:latin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921705-4EFA-4602-97D3-8AE4DE31AFFA}"/>
              </a:ext>
            </a:extLst>
          </p:cNvPr>
          <p:cNvSpPr>
            <a:spLocks noGrp="1"/>
          </p:cNvSpPr>
          <p:nvPr>
            <p:ph type="dt" sz="half" idx="10"/>
          </p:nvPr>
        </p:nvSpPr>
        <p:spPr/>
        <p:txBody>
          <a:bodyPr/>
          <a:lstStyle/>
          <a:p>
            <a:fld id="{715EA647-47D7-472B-B8BD-F0368A4CFF40}" type="datetimeFigureOut">
              <a:rPr lang="en-US" smtClean="0"/>
              <a:t>9/13/19</a:t>
            </a:fld>
            <a:endParaRPr lang="en-US"/>
          </a:p>
        </p:txBody>
      </p:sp>
      <p:sp>
        <p:nvSpPr>
          <p:cNvPr id="5" name="Footer Placeholder 4">
            <a:extLst>
              <a:ext uri="{FF2B5EF4-FFF2-40B4-BE49-F238E27FC236}">
                <a16:creationId xmlns:a16="http://schemas.microsoft.com/office/drawing/2014/main" id="{143C4E58-0220-4F1E-A132-5E2C22B542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AE606F-4BC2-49E9-8F29-73B5EC992688}"/>
              </a:ext>
            </a:extLst>
          </p:cNvPr>
          <p:cNvSpPr>
            <a:spLocks noGrp="1"/>
          </p:cNvSpPr>
          <p:nvPr>
            <p:ph type="sldNum" sz="quarter" idx="12"/>
          </p:nvPr>
        </p:nvSpPr>
        <p:spPr/>
        <p:txBody>
          <a:bodyPr/>
          <a:lstStyle/>
          <a:p>
            <a:fld id="{363CD3F6-D7EE-487D-95C9-C85653023146}" type="slidenum">
              <a:rPr lang="en-US" smtClean="0"/>
              <a:t>‹#›</a:t>
            </a:fld>
            <a:endParaRPr lang="en-US"/>
          </a:p>
        </p:txBody>
      </p:sp>
    </p:spTree>
    <p:extLst>
      <p:ext uri="{BB962C8B-B14F-4D97-AF65-F5344CB8AC3E}">
        <p14:creationId xmlns:p14="http://schemas.microsoft.com/office/powerpoint/2010/main" val="13071444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38047-DFE0-4C0B-B7A2-9EE10F045C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8A641C-1CB0-4A8C-B97D-A5D80D559A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0C988C-18C0-4B8B-9DB6-7E12AEB9ED56}"/>
              </a:ext>
            </a:extLst>
          </p:cNvPr>
          <p:cNvSpPr>
            <a:spLocks noGrp="1"/>
          </p:cNvSpPr>
          <p:nvPr>
            <p:ph type="dt" sz="half" idx="10"/>
          </p:nvPr>
        </p:nvSpPr>
        <p:spPr/>
        <p:txBody>
          <a:bodyPr/>
          <a:lstStyle/>
          <a:p>
            <a:fld id="{715EA647-47D7-472B-B8BD-F0368A4CFF40}" type="datetimeFigureOut">
              <a:rPr lang="en-US" smtClean="0"/>
              <a:t>9/13/19</a:t>
            </a:fld>
            <a:endParaRPr lang="en-US"/>
          </a:p>
        </p:txBody>
      </p:sp>
      <p:sp>
        <p:nvSpPr>
          <p:cNvPr id="5" name="Footer Placeholder 4">
            <a:extLst>
              <a:ext uri="{FF2B5EF4-FFF2-40B4-BE49-F238E27FC236}">
                <a16:creationId xmlns:a16="http://schemas.microsoft.com/office/drawing/2014/main" id="{5060D536-DDC9-4E0B-9DEB-EC5D0A82A8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9A32A9-F6B2-4F7B-8515-FD971D887F3F}"/>
              </a:ext>
            </a:extLst>
          </p:cNvPr>
          <p:cNvSpPr>
            <a:spLocks noGrp="1"/>
          </p:cNvSpPr>
          <p:nvPr>
            <p:ph type="sldNum" sz="quarter" idx="12"/>
          </p:nvPr>
        </p:nvSpPr>
        <p:spPr/>
        <p:txBody>
          <a:bodyPr/>
          <a:lstStyle/>
          <a:p>
            <a:fld id="{363CD3F6-D7EE-487D-95C9-C85653023146}" type="slidenum">
              <a:rPr lang="en-US" smtClean="0"/>
              <a:t>‹#›</a:t>
            </a:fld>
            <a:endParaRPr lang="en-US"/>
          </a:p>
        </p:txBody>
      </p:sp>
    </p:spTree>
    <p:extLst>
      <p:ext uri="{BB962C8B-B14F-4D97-AF65-F5344CB8AC3E}">
        <p14:creationId xmlns:p14="http://schemas.microsoft.com/office/powerpoint/2010/main" val="5711970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FAD45-5510-40D6-8DF5-B6EF739BC1A0}"/>
              </a:ext>
            </a:extLst>
          </p:cNvPr>
          <p:cNvSpPr>
            <a:spLocks noGrp="1"/>
          </p:cNvSpPr>
          <p:nvPr>
            <p:ph type="title"/>
          </p:nvPr>
        </p:nvSpPr>
        <p:spPr>
          <a:xfrm>
            <a:off x="505378" y="457200"/>
            <a:ext cx="10848422" cy="553998"/>
          </a:xfrm>
        </p:spPr>
        <p:txBody>
          <a:bodyPr>
            <a:noAutofit/>
          </a:bodyPr>
          <a:lstStyle>
            <a:lvl1pPr>
              <a:defRPr sz="3600">
                <a:latin typeface="Segoe UI Semibold" panose="020B0702040204020203" pitchFamily="34" charset="0"/>
                <a:cs typeface="Segoe UI Semibold" panose="020B0702040204020203"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CFA53BA0-146D-42C7-9D35-B6D84A0FF3A4}"/>
              </a:ext>
            </a:extLst>
          </p:cNvPr>
          <p:cNvSpPr>
            <a:spLocks noGrp="1"/>
          </p:cNvSpPr>
          <p:nvPr>
            <p:ph idx="1"/>
          </p:nvPr>
        </p:nvSpPr>
        <p:spPr>
          <a:xfrm>
            <a:off x="548640" y="1386348"/>
            <a:ext cx="10805160" cy="4790615"/>
          </a:xfrm>
        </p:spPr>
        <p:txBody>
          <a:bodyPr>
            <a:normAutofit/>
          </a:bodyPr>
          <a:lstStyle>
            <a:lvl1pPr>
              <a:lnSpc>
                <a:spcPct val="100000"/>
              </a:lnSpc>
              <a:spcBef>
                <a:spcPts val="1200"/>
              </a:spcBef>
              <a:defRPr sz="2000">
                <a:latin typeface="Segoe UI" panose="020B0502040204020203" pitchFamily="34" charset="0"/>
                <a:cs typeface="Segoe UI" panose="020B0502040204020203" pitchFamily="34" charset="0"/>
              </a:defRPr>
            </a:lvl1pPr>
            <a:lvl2pPr>
              <a:defRPr sz="2000">
                <a:latin typeface="Segoe UI" panose="020B0502040204020203" pitchFamily="34" charset="0"/>
                <a:cs typeface="Segoe UI" panose="020B0502040204020203" pitchFamily="34" charset="0"/>
              </a:defRPr>
            </a:lvl2pPr>
            <a:lvl3pPr>
              <a:defRPr sz="2000">
                <a:latin typeface="Segoe UI" panose="020B0502040204020203" pitchFamily="34" charset="0"/>
                <a:cs typeface="Segoe UI" panose="020B0502040204020203" pitchFamily="34" charset="0"/>
              </a:defRPr>
            </a:lvl3pPr>
            <a:lvl4pPr>
              <a:defRPr sz="2000">
                <a:latin typeface="Segoe UI" panose="020B0502040204020203" pitchFamily="34" charset="0"/>
                <a:cs typeface="Segoe UI" panose="020B0502040204020203" pitchFamily="34" charset="0"/>
              </a:defRPr>
            </a:lvl4pPr>
            <a:lvl5pPr>
              <a:defRPr sz="2000">
                <a:latin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921705-4EFA-4602-97D3-8AE4DE31AFFA}"/>
              </a:ext>
            </a:extLst>
          </p:cNvPr>
          <p:cNvSpPr>
            <a:spLocks noGrp="1"/>
          </p:cNvSpPr>
          <p:nvPr>
            <p:ph type="dt" sz="half" idx="10"/>
          </p:nvPr>
        </p:nvSpPr>
        <p:spPr/>
        <p:txBody>
          <a:bodyPr/>
          <a:lstStyle/>
          <a:p>
            <a:fld id="{715EA647-47D7-472B-B8BD-F0368A4CFF40}" type="datetimeFigureOut">
              <a:rPr lang="en-US" smtClean="0"/>
              <a:t>9/13/19</a:t>
            </a:fld>
            <a:endParaRPr lang="en-US"/>
          </a:p>
        </p:txBody>
      </p:sp>
      <p:sp>
        <p:nvSpPr>
          <p:cNvPr id="5" name="Footer Placeholder 4">
            <a:extLst>
              <a:ext uri="{FF2B5EF4-FFF2-40B4-BE49-F238E27FC236}">
                <a16:creationId xmlns:a16="http://schemas.microsoft.com/office/drawing/2014/main" id="{143C4E58-0220-4F1E-A132-5E2C22B542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AE606F-4BC2-49E9-8F29-73B5EC992688}"/>
              </a:ext>
            </a:extLst>
          </p:cNvPr>
          <p:cNvSpPr>
            <a:spLocks noGrp="1"/>
          </p:cNvSpPr>
          <p:nvPr>
            <p:ph type="sldNum" sz="quarter" idx="12"/>
          </p:nvPr>
        </p:nvSpPr>
        <p:spPr/>
        <p:txBody>
          <a:bodyPr/>
          <a:lstStyle/>
          <a:p>
            <a:fld id="{363CD3F6-D7EE-487D-95C9-C85653023146}" type="slidenum">
              <a:rPr lang="en-US" smtClean="0"/>
              <a:t>‹#›</a:t>
            </a:fld>
            <a:endParaRPr lang="en-US"/>
          </a:p>
        </p:txBody>
      </p:sp>
    </p:spTree>
    <p:extLst>
      <p:ext uri="{BB962C8B-B14F-4D97-AF65-F5344CB8AC3E}">
        <p14:creationId xmlns:p14="http://schemas.microsoft.com/office/powerpoint/2010/main" val="26957873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DF091-C5BB-4FA6-BBBB-82DC7E4BD4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53428C-4466-4DA9-8737-18E2488D5B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56C67F3-2018-494F-A35E-5ABCE7DA9493}"/>
              </a:ext>
            </a:extLst>
          </p:cNvPr>
          <p:cNvSpPr>
            <a:spLocks noGrp="1"/>
          </p:cNvSpPr>
          <p:nvPr>
            <p:ph type="dt" sz="half" idx="10"/>
          </p:nvPr>
        </p:nvSpPr>
        <p:spPr/>
        <p:txBody>
          <a:bodyPr/>
          <a:lstStyle/>
          <a:p>
            <a:fld id="{715EA647-47D7-472B-B8BD-F0368A4CFF40}" type="datetimeFigureOut">
              <a:rPr lang="en-US" smtClean="0"/>
              <a:t>9/13/19</a:t>
            </a:fld>
            <a:endParaRPr lang="en-US"/>
          </a:p>
        </p:txBody>
      </p:sp>
      <p:sp>
        <p:nvSpPr>
          <p:cNvPr id="5" name="Footer Placeholder 4">
            <a:extLst>
              <a:ext uri="{FF2B5EF4-FFF2-40B4-BE49-F238E27FC236}">
                <a16:creationId xmlns:a16="http://schemas.microsoft.com/office/drawing/2014/main" id="{98A08C3C-381E-43A9-8193-C7E32D5254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23ABB4-F590-4CC3-A6B9-9F42154E7569}"/>
              </a:ext>
            </a:extLst>
          </p:cNvPr>
          <p:cNvSpPr>
            <a:spLocks noGrp="1"/>
          </p:cNvSpPr>
          <p:nvPr>
            <p:ph type="sldNum" sz="quarter" idx="12"/>
          </p:nvPr>
        </p:nvSpPr>
        <p:spPr/>
        <p:txBody>
          <a:bodyPr/>
          <a:lstStyle/>
          <a:p>
            <a:fld id="{363CD3F6-D7EE-487D-95C9-C85653023146}" type="slidenum">
              <a:rPr lang="en-US" smtClean="0"/>
              <a:t>‹#›</a:t>
            </a:fld>
            <a:endParaRPr lang="en-US"/>
          </a:p>
        </p:txBody>
      </p:sp>
    </p:spTree>
    <p:extLst>
      <p:ext uri="{BB962C8B-B14F-4D97-AF65-F5344CB8AC3E}">
        <p14:creationId xmlns:p14="http://schemas.microsoft.com/office/powerpoint/2010/main" val="1702880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89007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6F624-F80F-4433-8D9E-B5CF8B602B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7EF736-8153-4C55-A9FD-81A9B9D0B9F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F871E-A5CB-4654-BE17-D3D96AB7B3B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E4756C-91DD-41E4-95CF-CAE444F65954}"/>
              </a:ext>
            </a:extLst>
          </p:cNvPr>
          <p:cNvSpPr>
            <a:spLocks noGrp="1"/>
          </p:cNvSpPr>
          <p:nvPr>
            <p:ph type="dt" sz="half" idx="10"/>
          </p:nvPr>
        </p:nvSpPr>
        <p:spPr/>
        <p:txBody>
          <a:bodyPr/>
          <a:lstStyle/>
          <a:p>
            <a:fld id="{715EA647-47D7-472B-B8BD-F0368A4CFF40}" type="datetimeFigureOut">
              <a:rPr lang="en-US" smtClean="0"/>
              <a:t>9/13/19</a:t>
            </a:fld>
            <a:endParaRPr lang="en-US"/>
          </a:p>
        </p:txBody>
      </p:sp>
      <p:sp>
        <p:nvSpPr>
          <p:cNvPr id="6" name="Footer Placeholder 5">
            <a:extLst>
              <a:ext uri="{FF2B5EF4-FFF2-40B4-BE49-F238E27FC236}">
                <a16:creationId xmlns:a16="http://schemas.microsoft.com/office/drawing/2014/main" id="{CF260E44-E092-4094-B50E-A9B9265212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679DB6-08D1-4A99-BE5C-50B829442C4D}"/>
              </a:ext>
            </a:extLst>
          </p:cNvPr>
          <p:cNvSpPr>
            <a:spLocks noGrp="1"/>
          </p:cNvSpPr>
          <p:nvPr>
            <p:ph type="sldNum" sz="quarter" idx="12"/>
          </p:nvPr>
        </p:nvSpPr>
        <p:spPr/>
        <p:txBody>
          <a:bodyPr/>
          <a:lstStyle/>
          <a:p>
            <a:fld id="{363CD3F6-D7EE-487D-95C9-C85653023146}" type="slidenum">
              <a:rPr lang="en-US" smtClean="0"/>
              <a:t>‹#›</a:t>
            </a:fld>
            <a:endParaRPr lang="en-US"/>
          </a:p>
        </p:txBody>
      </p:sp>
    </p:spTree>
    <p:extLst>
      <p:ext uri="{BB962C8B-B14F-4D97-AF65-F5344CB8AC3E}">
        <p14:creationId xmlns:p14="http://schemas.microsoft.com/office/powerpoint/2010/main" val="23912896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06592-FE03-4310-8CFE-BFEA056407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C9966F-9C00-4971-A80C-0A391815E5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F2B40C9-A880-4CEC-A20C-824241A5929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A30681-9F68-4F02-B461-AEC00DEABE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6022365-26F6-4B30-8336-91E39AA46A5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10FF49-BDE2-4765-9C1D-47BEE39E29DC}"/>
              </a:ext>
            </a:extLst>
          </p:cNvPr>
          <p:cNvSpPr>
            <a:spLocks noGrp="1"/>
          </p:cNvSpPr>
          <p:nvPr>
            <p:ph type="dt" sz="half" idx="10"/>
          </p:nvPr>
        </p:nvSpPr>
        <p:spPr/>
        <p:txBody>
          <a:bodyPr/>
          <a:lstStyle/>
          <a:p>
            <a:fld id="{715EA647-47D7-472B-B8BD-F0368A4CFF40}" type="datetimeFigureOut">
              <a:rPr lang="en-US" smtClean="0"/>
              <a:t>9/13/19</a:t>
            </a:fld>
            <a:endParaRPr lang="en-US"/>
          </a:p>
        </p:txBody>
      </p:sp>
      <p:sp>
        <p:nvSpPr>
          <p:cNvPr id="8" name="Footer Placeholder 7">
            <a:extLst>
              <a:ext uri="{FF2B5EF4-FFF2-40B4-BE49-F238E27FC236}">
                <a16:creationId xmlns:a16="http://schemas.microsoft.com/office/drawing/2014/main" id="{C4DC4B70-3FCF-4F6E-84D3-1EABDFF446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21E194-9858-4BB4-9462-8BC54C83C237}"/>
              </a:ext>
            </a:extLst>
          </p:cNvPr>
          <p:cNvSpPr>
            <a:spLocks noGrp="1"/>
          </p:cNvSpPr>
          <p:nvPr>
            <p:ph type="sldNum" sz="quarter" idx="12"/>
          </p:nvPr>
        </p:nvSpPr>
        <p:spPr/>
        <p:txBody>
          <a:bodyPr/>
          <a:lstStyle/>
          <a:p>
            <a:fld id="{363CD3F6-D7EE-487D-95C9-C85653023146}" type="slidenum">
              <a:rPr lang="en-US" smtClean="0"/>
              <a:t>‹#›</a:t>
            </a:fld>
            <a:endParaRPr lang="en-US"/>
          </a:p>
        </p:txBody>
      </p:sp>
    </p:spTree>
    <p:extLst>
      <p:ext uri="{BB962C8B-B14F-4D97-AF65-F5344CB8AC3E}">
        <p14:creationId xmlns:p14="http://schemas.microsoft.com/office/powerpoint/2010/main" val="272486362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AB5E4-0C9D-4409-A89E-AEB96B046B54}"/>
              </a:ext>
            </a:extLst>
          </p:cNvPr>
          <p:cNvSpPr>
            <a:spLocks noGrp="1"/>
          </p:cNvSpPr>
          <p:nvPr>
            <p:ph type="title"/>
          </p:nvPr>
        </p:nvSpPr>
        <p:spPr/>
        <p:txBody>
          <a:bodyPr>
            <a:normAutofit/>
          </a:bodyPr>
          <a:lstStyle>
            <a:lvl1pPr>
              <a:defRPr sz="3600">
                <a:latin typeface="Segoe UI Semibold" panose="020B0702040204020203" pitchFamily="34" charset="0"/>
                <a:cs typeface="Segoe UI Semibold" panose="020B0702040204020203" pitchFamily="34" charset="0"/>
              </a:defRPr>
            </a:lvl1pPr>
          </a:lstStyle>
          <a:p>
            <a:r>
              <a:rPr lang="en-US"/>
              <a:t>Click to edit Master title style</a:t>
            </a:r>
          </a:p>
        </p:txBody>
      </p:sp>
      <p:sp>
        <p:nvSpPr>
          <p:cNvPr id="3" name="Date Placeholder 2">
            <a:extLst>
              <a:ext uri="{FF2B5EF4-FFF2-40B4-BE49-F238E27FC236}">
                <a16:creationId xmlns:a16="http://schemas.microsoft.com/office/drawing/2014/main" id="{DA1681FC-179E-4FF1-BF2B-40888BFD3CAF}"/>
              </a:ext>
            </a:extLst>
          </p:cNvPr>
          <p:cNvSpPr>
            <a:spLocks noGrp="1"/>
          </p:cNvSpPr>
          <p:nvPr>
            <p:ph type="dt" sz="half" idx="10"/>
          </p:nvPr>
        </p:nvSpPr>
        <p:spPr/>
        <p:txBody>
          <a:bodyPr/>
          <a:lstStyle/>
          <a:p>
            <a:fld id="{715EA647-47D7-472B-B8BD-F0368A4CFF40}" type="datetimeFigureOut">
              <a:rPr lang="en-US" smtClean="0"/>
              <a:t>9/13/19</a:t>
            </a:fld>
            <a:endParaRPr lang="en-US"/>
          </a:p>
        </p:txBody>
      </p:sp>
      <p:sp>
        <p:nvSpPr>
          <p:cNvPr id="4" name="Footer Placeholder 3">
            <a:extLst>
              <a:ext uri="{FF2B5EF4-FFF2-40B4-BE49-F238E27FC236}">
                <a16:creationId xmlns:a16="http://schemas.microsoft.com/office/drawing/2014/main" id="{BF9DE3CF-E5AE-4058-AA02-07EF44091C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8D7C30-5F23-4617-82FA-AC46EE772747}"/>
              </a:ext>
            </a:extLst>
          </p:cNvPr>
          <p:cNvSpPr>
            <a:spLocks noGrp="1"/>
          </p:cNvSpPr>
          <p:nvPr>
            <p:ph type="sldNum" sz="quarter" idx="12"/>
          </p:nvPr>
        </p:nvSpPr>
        <p:spPr/>
        <p:txBody>
          <a:bodyPr/>
          <a:lstStyle/>
          <a:p>
            <a:fld id="{363CD3F6-D7EE-487D-95C9-C85653023146}" type="slidenum">
              <a:rPr lang="en-US" smtClean="0"/>
              <a:t>‹#›</a:t>
            </a:fld>
            <a:endParaRPr lang="en-US"/>
          </a:p>
        </p:txBody>
      </p:sp>
    </p:spTree>
    <p:extLst>
      <p:ext uri="{BB962C8B-B14F-4D97-AF65-F5344CB8AC3E}">
        <p14:creationId xmlns:p14="http://schemas.microsoft.com/office/powerpoint/2010/main" val="358276223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BE3E79-6D40-447B-949C-94814C6BBD95}"/>
              </a:ext>
            </a:extLst>
          </p:cNvPr>
          <p:cNvSpPr>
            <a:spLocks noGrp="1"/>
          </p:cNvSpPr>
          <p:nvPr>
            <p:ph type="dt" sz="half" idx="10"/>
          </p:nvPr>
        </p:nvSpPr>
        <p:spPr/>
        <p:txBody>
          <a:bodyPr/>
          <a:lstStyle/>
          <a:p>
            <a:fld id="{715EA647-47D7-472B-B8BD-F0368A4CFF40}" type="datetimeFigureOut">
              <a:rPr lang="en-US" smtClean="0"/>
              <a:t>9/13/19</a:t>
            </a:fld>
            <a:endParaRPr lang="en-US"/>
          </a:p>
        </p:txBody>
      </p:sp>
      <p:sp>
        <p:nvSpPr>
          <p:cNvPr id="3" name="Footer Placeholder 2">
            <a:extLst>
              <a:ext uri="{FF2B5EF4-FFF2-40B4-BE49-F238E27FC236}">
                <a16:creationId xmlns:a16="http://schemas.microsoft.com/office/drawing/2014/main" id="{1C4FD29C-954C-42D4-A3D5-E52C884D6C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A28884-1E79-431E-B944-1849C3CAA569}"/>
              </a:ext>
            </a:extLst>
          </p:cNvPr>
          <p:cNvSpPr>
            <a:spLocks noGrp="1"/>
          </p:cNvSpPr>
          <p:nvPr>
            <p:ph type="sldNum" sz="quarter" idx="12"/>
          </p:nvPr>
        </p:nvSpPr>
        <p:spPr/>
        <p:txBody>
          <a:bodyPr/>
          <a:lstStyle/>
          <a:p>
            <a:fld id="{363CD3F6-D7EE-487D-95C9-C85653023146}" type="slidenum">
              <a:rPr lang="en-US" smtClean="0"/>
              <a:t>‹#›</a:t>
            </a:fld>
            <a:endParaRPr lang="en-US"/>
          </a:p>
        </p:txBody>
      </p:sp>
    </p:spTree>
    <p:extLst>
      <p:ext uri="{BB962C8B-B14F-4D97-AF65-F5344CB8AC3E}">
        <p14:creationId xmlns:p14="http://schemas.microsoft.com/office/powerpoint/2010/main" val="38626658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A4290-030C-4559-9E17-CE2640153E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0CD23F-8287-4BDB-BF76-473D8F93A4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3E3C71-C834-43DA-B7A0-7E7C05617A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3FE7B3-2E90-49E1-B421-A609FA01239D}"/>
              </a:ext>
            </a:extLst>
          </p:cNvPr>
          <p:cNvSpPr>
            <a:spLocks noGrp="1"/>
          </p:cNvSpPr>
          <p:nvPr>
            <p:ph type="dt" sz="half" idx="10"/>
          </p:nvPr>
        </p:nvSpPr>
        <p:spPr/>
        <p:txBody>
          <a:bodyPr/>
          <a:lstStyle/>
          <a:p>
            <a:fld id="{715EA647-47D7-472B-B8BD-F0368A4CFF40}" type="datetimeFigureOut">
              <a:rPr lang="en-US" smtClean="0"/>
              <a:t>9/13/19</a:t>
            </a:fld>
            <a:endParaRPr lang="en-US"/>
          </a:p>
        </p:txBody>
      </p:sp>
      <p:sp>
        <p:nvSpPr>
          <p:cNvPr id="6" name="Footer Placeholder 5">
            <a:extLst>
              <a:ext uri="{FF2B5EF4-FFF2-40B4-BE49-F238E27FC236}">
                <a16:creationId xmlns:a16="http://schemas.microsoft.com/office/drawing/2014/main" id="{8EF1E2B3-FF96-4A87-B988-0931302E6F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161431-E113-441A-A781-29ED64760811}"/>
              </a:ext>
            </a:extLst>
          </p:cNvPr>
          <p:cNvSpPr>
            <a:spLocks noGrp="1"/>
          </p:cNvSpPr>
          <p:nvPr>
            <p:ph type="sldNum" sz="quarter" idx="12"/>
          </p:nvPr>
        </p:nvSpPr>
        <p:spPr/>
        <p:txBody>
          <a:bodyPr/>
          <a:lstStyle/>
          <a:p>
            <a:fld id="{363CD3F6-D7EE-487D-95C9-C85653023146}" type="slidenum">
              <a:rPr lang="en-US" smtClean="0"/>
              <a:t>‹#›</a:t>
            </a:fld>
            <a:endParaRPr lang="en-US"/>
          </a:p>
        </p:txBody>
      </p:sp>
    </p:spTree>
    <p:extLst>
      <p:ext uri="{BB962C8B-B14F-4D97-AF65-F5344CB8AC3E}">
        <p14:creationId xmlns:p14="http://schemas.microsoft.com/office/powerpoint/2010/main" val="11660181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8A446-4141-4FE6-B16E-BD791E9FD1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706310-8221-4BA3-B3CF-B144B0CE1F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9A6072-1F2A-4DD1-A79F-947CB0517A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C0AA414-C7B5-46B0-83E8-C6BD4145BE0E}"/>
              </a:ext>
            </a:extLst>
          </p:cNvPr>
          <p:cNvSpPr>
            <a:spLocks noGrp="1"/>
          </p:cNvSpPr>
          <p:nvPr>
            <p:ph type="dt" sz="half" idx="10"/>
          </p:nvPr>
        </p:nvSpPr>
        <p:spPr/>
        <p:txBody>
          <a:bodyPr/>
          <a:lstStyle/>
          <a:p>
            <a:fld id="{715EA647-47D7-472B-B8BD-F0368A4CFF40}" type="datetimeFigureOut">
              <a:rPr lang="en-US" smtClean="0"/>
              <a:t>9/13/19</a:t>
            </a:fld>
            <a:endParaRPr lang="en-US"/>
          </a:p>
        </p:txBody>
      </p:sp>
      <p:sp>
        <p:nvSpPr>
          <p:cNvPr id="6" name="Footer Placeholder 5">
            <a:extLst>
              <a:ext uri="{FF2B5EF4-FFF2-40B4-BE49-F238E27FC236}">
                <a16:creationId xmlns:a16="http://schemas.microsoft.com/office/drawing/2014/main" id="{D3DEC765-C38B-4C00-8ACA-69BC5916B7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36CB3A-AD4A-4868-8649-8EBC49C4B6C2}"/>
              </a:ext>
            </a:extLst>
          </p:cNvPr>
          <p:cNvSpPr>
            <a:spLocks noGrp="1"/>
          </p:cNvSpPr>
          <p:nvPr>
            <p:ph type="sldNum" sz="quarter" idx="12"/>
          </p:nvPr>
        </p:nvSpPr>
        <p:spPr/>
        <p:txBody>
          <a:bodyPr/>
          <a:lstStyle/>
          <a:p>
            <a:fld id="{363CD3F6-D7EE-487D-95C9-C85653023146}" type="slidenum">
              <a:rPr lang="en-US" smtClean="0"/>
              <a:t>‹#›</a:t>
            </a:fld>
            <a:endParaRPr lang="en-US"/>
          </a:p>
        </p:txBody>
      </p:sp>
    </p:spTree>
    <p:extLst>
      <p:ext uri="{BB962C8B-B14F-4D97-AF65-F5344CB8AC3E}">
        <p14:creationId xmlns:p14="http://schemas.microsoft.com/office/powerpoint/2010/main" val="377095354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378A7-5C33-4A4B-BEBC-1A42A09D96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32BEAE-15B5-4E4D-98B9-0EEF35DD7BA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6E118-B7C5-4717-9782-042439CD08EF}"/>
              </a:ext>
            </a:extLst>
          </p:cNvPr>
          <p:cNvSpPr>
            <a:spLocks noGrp="1"/>
          </p:cNvSpPr>
          <p:nvPr>
            <p:ph type="dt" sz="half" idx="10"/>
          </p:nvPr>
        </p:nvSpPr>
        <p:spPr/>
        <p:txBody>
          <a:bodyPr/>
          <a:lstStyle/>
          <a:p>
            <a:fld id="{715EA647-47D7-472B-B8BD-F0368A4CFF40}" type="datetimeFigureOut">
              <a:rPr lang="en-US" smtClean="0"/>
              <a:t>9/13/19</a:t>
            </a:fld>
            <a:endParaRPr lang="en-US"/>
          </a:p>
        </p:txBody>
      </p:sp>
      <p:sp>
        <p:nvSpPr>
          <p:cNvPr id="5" name="Footer Placeholder 4">
            <a:extLst>
              <a:ext uri="{FF2B5EF4-FFF2-40B4-BE49-F238E27FC236}">
                <a16:creationId xmlns:a16="http://schemas.microsoft.com/office/drawing/2014/main" id="{806507F2-42CD-46C9-B361-09DB9697A9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690011-00F4-441C-8161-CB32723CC2BA}"/>
              </a:ext>
            </a:extLst>
          </p:cNvPr>
          <p:cNvSpPr>
            <a:spLocks noGrp="1"/>
          </p:cNvSpPr>
          <p:nvPr>
            <p:ph type="sldNum" sz="quarter" idx="12"/>
          </p:nvPr>
        </p:nvSpPr>
        <p:spPr/>
        <p:txBody>
          <a:bodyPr/>
          <a:lstStyle/>
          <a:p>
            <a:fld id="{363CD3F6-D7EE-487D-95C9-C85653023146}" type="slidenum">
              <a:rPr lang="en-US" smtClean="0"/>
              <a:t>‹#›</a:t>
            </a:fld>
            <a:endParaRPr lang="en-US"/>
          </a:p>
        </p:txBody>
      </p:sp>
    </p:spTree>
    <p:extLst>
      <p:ext uri="{BB962C8B-B14F-4D97-AF65-F5344CB8AC3E}">
        <p14:creationId xmlns:p14="http://schemas.microsoft.com/office/powerpoint/2010/main" val="293624172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31DCC1-4989-4DC4-A452-308286F08E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FB700E-65DD-4BDE-87CF-CB344EBF2AC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9D7A27-275F-4086-AF8B-021AD405F1DB}"/>
              </a:ext>
            </a:extLst>
          </p:cNvPr>
          <p:cNvSpPr>
            <a:spLocks noGrp="1"/>
          </p:cNvSpPr>
          <p:nvPr>
            <p:ph type="dt" sz="half" idx="10"/>
          </p:nvPr>
        </p:nvSpPr>
        <p:spPr/>
        <p:txBody>
          <a:bodyPr/>
          <a:lstStyle/>
          <a:p>
            <a:fld id="{715EA647-47D7-472B-B8BD-F0368A4CFF40}" type="datetimeFigureOut">
              <a:rPr lang="en-US" smtClean="0"/>
              <a:t>9/13/19</a:t>
            </a:fld>
            <a:endParaRPr lang="en-US"/>
          </a:p>
        </p:txBody>
      </p:sp>
      <p:sp>
        <p:nvSpPr>
          <p:cNvPr id="5" name="Footer Placeholder 4">
            <a:extLst>
              <a:ext uri="{FF2B5EF4-FFF2-40B4-BE49-F238E27FC236}">
                <a16:creationId xmlns:a16="http://schemas.microsoft.com/office/drawing/2014/main" id="{0E79E118-A3FB-49BD-9414-9E29C233CF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BDB23-98B7-4F88-90C0-610F6576DA79}"/>
              </a:ext>
            </a:extLst>
          </p:cNvPr>
          <p:cNvSpPr>
            <a:spLocks noGrp="1"/>
          </p:cNvSpPr>
          <p:nvPr>
            <p:ph type="sldNum" sz="quarter" idx="12"/>
          </p:nvPr>
        </p:nvSpPr>
        <p:spPr/>
        <p:txBody>
          <a:bodyPr/>
          <a:lstStyle/>
          <a:p>
            <a:fld id="{363CD3F6-D7EE-487D-95C9-C85653023146}" type="slidenum">
              <a:rPr lang="en-US" smtClean="0"/>
              <a:t>‹#›</a:t>
            </a:fld>
            <a:endParaRPr lang="en-US"/>
          </a:p>
        </p:txBody>
      </p:sp>
    </p:spTree>
    <p:extLst>
      <p:ext uri="{BB962C8B-B14F-4D97-AF65-F5344CB8AC3E}">
        <p14:creationId xmlns:p14="http://schemas.microsoft.com/office/powerpoint/2010/main" val="87790362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831806"/>
            <a:ext cx="5943600" cy="701731"/>
          </a:xfrm>
        </p:spPr>
        <p:txBody>
          <a:bodyPr anchor="b" anchorCtr="0">
            <a:spAutoFit/>
          </a:bodyPr>
          <a:lstStyle>
            <a:lvl1pPr>
              <a:defRPr>
                <a:latin typeface="Segoe UI Semibold" panose="020B0702040204020203" pitchFamily="34" charset="0"/>
                <a:cs typeface="Segoe UI Semibold" panose="020B07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2041" y="3962400"/>
            <a:ext cx="5943600" cy="276999"/>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Segoe UI" panose="020B0502040204020203" pitchFamily="34" charset="0"/>
                <a:cs typeface="Segoe UI" panose="020B0502040204020203" pitchFamily="34" charset="0"/>
              </a:defRPr>
            </a:lvl1pPr>
          </a:lstStyle>
          <a:p>
            <a:pPr lvl="0"/>
            <a:r>
              <a:rPr lang="en-US"/>
              <a:t>Speaker name or subtitle</a:t>
            </a:r>
          </a:p>
        </p:txBody>
      </p:sp>
      <p:sp>
        <p:nvSpPr>
          <p:cNvPr id="4" name="Text Placeholder 3">
            <a:extLst>
              <a:ext uri="{FF2B5EF4-FFF2-40B4-BE49-F238E27FC236}">
                <a16:creationId xmlns:a16="http://schemas.microsoft.com/office/drawing/2014/main" id="{829F4249-981E-4054-9F37-C6C7DFAB38F6}"/>
              </a:ext>
            </a:extLst>
          </p:cNvPr>
          <p:cNvSpPr>
            <a:spLocks noGrp="1"/>
          </p:cNvSpPr>
          <p:nvPr>
            <p:ph type="body" sz="quarter" idx="13" hasCustomPrompt="1"/>
          </p:nvPr>
        </p:nvSpPr>
        <p:spPr>
          <a:xfrm>
            <a:off x="8917757" y="585788"/>
            <a:ext cx="2691631" cy="276999"/>
          </a:xfrm>
          <a:solidFill>
            <a:srgbClr val="E6E6E6">
              <a:alpha val="75000"/>
            </a:srgbClr>
          </a:solidFill>
        </p:spPr>
        <p:txBody>
          <a:bodyPr/>
          <a:lstStyle>
            <a:lvl1pPr marL="0" marR="0" indent="0" algn="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800" kern="1200" spc="0" baseline="0" dirty="0">
                <a:gradFill>
                  <a:gsLst>
                    <a:gs pos="23466">
                      <a:schemeClr val="bg2">
                        <a:lumMod val="50000"/>
                      </a:schemeClr>
                    </a:gs>
                    <a:gs pos="56000">
                      <a:schemeClr val="bg2">
                        <a:lumMod val="50000"/>
                      </a:schemeClr>
                    </a:gs>
                  </a:gsLst>
                  <a:lin ang="5400000" scaled="0"/>
                </a:gradFill>
                <a:latin typeface="Segoe UI Semibold" panose="020B0702040204020203" pitchFamily="34" charset="0"/>
                <a:ea typeface="+mn-ea"/>
                <a:cs typeface="Segoe UI Semibold" panose="020B0702040204020203" pitchFamily="34" charset="0"/>
              </a:defRPr>
            </a:lvl1pPr>
          </a:lstStyle>
          <a:p>
            <a:pPr lvl="0"/>
            <a:r>
              <a:rPr lang="en-US">
                <a:latin typeface="+mj-lt"/>
              </a:rPr>
              <a:t>Session code here</a:t>
            </a:r>
            <a:endParaRPr lang="en-US"/>
          </a:p>
        </p:txBody>
      </p:sp>
      <p:grpSp>
        <p:nvGrpSpPr>
          <p:cNvPr id="9" name="Group 8">
            <a:extLst>
              <a:ext uri="{FF2B5EF4-FFF2-40B4-BE49-F238E27FC236}">
                <a16:creationId xmlns:a16="http://schemas.microsoft.com/office/drawing/2014/main" id="{4DCBAFEF-FDA0-4148-B6F8-D1D9029A0218}"/>
              </a:ext>
            </a:extLst>
          </p:cNvPr>
          <p:cNvGrpSpPr/>
          <p:nvPr userDrawn="1"/>
        </p:nvGrpSpPr>
        <p:grpSpPr bwMode="ltGray">
          <a:xfrm>
            <a:off x="6256117" y="-21839"/>
            <a:ext cx="5932086" cy="6890047"/>
            <a:chOff x="6256117" y="-21839"/>
            <a:chExt cx="5932086" cy="6890047"/>
          </a:xfrm>
        </p:grpSpPr>
        <p:grpSp>
          <p:nvGrpSpPr>
            <p:cNvPr id="30" name="Group 29">
              <a:extLst>
                <a:ext uri="{FF2B5EF4-FFF2-40B4-BE49-F238E27FC236}">
                  <a16:creationId xmlns:a16="http://schemas.microsoft.com/office/drawing/2014/main" id="{89BE868E-A240-4959-BD66-6BC44EE5A4AF}"/>
                </a:ext>
              </a:extLst>
            </p:cNvPr>
            <p:cNvGrpSpPr/>
            <p:nvPr userDrawn="1"/>
          </p:nvGrpSpPr>
          <p:grpSpPr bwMode="ltGray">
            <a:xfrm>
              <a:off x="8507413" y="1457714"/>
              <a:ext cx="3680790" cy="5392441"/>
              <a:chOff x="8507413" y="1457714"/>
              <a:chExt cx="3680790" cy="5392441"/>
            </a:xfrm>
          </p:grpSpPr>
          <p:sp>
            <p:nvSpPr>
              <p:cNvPr id="38" name="Freeform: Shape 37">
                <a:extLst>
                  <a:ext uri="{FF2B5EF4-FFF2-40B4-BE49-F238E27FC236}">
                    <a16:creationId xmlns:a16="http://schemas.microsoft.com/office/drawing/2014/main" id="{1DDB4654-32A2-47CE-B324-C597C756E402}"/>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39" name="Freeform: Shape 38">
                <a:extLst>
                  <a:ext uri="{FF2B5EF4-FFF2-40B4-BE49-F238E27FC236}">
                    <a16:creationId xmlns:a16="http://schemas.microsoft.com/office/drawing/2014/main" id="{218BE353-242E-4429-9D4C-1D50CEEC277C}"/>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40" name="Freeform: Shape 39">
                <a:extLst>
                  <a:ext uri="{FF2B5EF4-FFF2-40B4-BE49-F238E27FC236}">
                    <a16:creationId xmlns:a16="http://schemas.microsoft.com/office/drawing/2014/main" id="{B2B25198-469F-44A8-946B-689A24DC3C72}"/>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41" name="Freeform: Shape 40">
                <a:extLst>
                  <a:ext uri="{FF2B5EF4-FFF2-40B4-BE49-F238E27FC236}">
                    <a16:creationId xmlns:a16="http://schemas.microsoft.com/office/drawing/2014/main" id="{E5460766-0EE4-4C99-BD2E-1BAD7FD9C3A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42" name="Freeform: Shape 41">
                <a:extLst>
                  <a:ext uri="{FF2B5EF4-FFF2-40B4-BE49-F238E27FC236}">
                    <a16:creationId xmlns:a16="http://schemas.microsoft.com/office/drawing/2014/main" id="{EFBC909F-DC50-4DDC-91C9-2509E0F5633F}"/>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43" name="Freeform: Shape 42">
                <a:extLst>
                  <a:ext uri="{FF2B5EF4-FFF2-40B4-BE49-F238E27FC236}">
                    <a16:creationId xmlns:a16="http://schemas.microsoft.com/office/drawing/2014/main" id="{E0DC1718-52A4-4705-AE14-45A352ACBC29}"/>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44" name="Freeform: Shape 43">
                <a:extLst>
                  <a:ext uri="{FF2B5EF4-FFF2-40B4-BE49-F238E27FC236}">
                    <a16:creationId xmlns:a16="http://schemas.microsoft.com/office/drawing/2014/main" id="{D51C16AF-F6FA-4CD2-B0A5-3663CD02799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45" name="Freeform: Shape 44">
                <a:extLst>
                  <a:ext uri="{FF2B5EF4-FFF2-40B4-BE49-F238E27FC236}">
                    <a16:creationId xmlns:a16="http://schemas.microsoft.com/office/drawing/2014/main" id="{3A105041-F999-49D6-BE4B-7630F1204F6C}"/>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46" name="Freeform: Shape 45">
                <a:extLst>
                  <a:ext uri="{FF2B5EF4-FFF2-40B4-BE49-F238E27FC236}">
                    <a16:creationId xmlns:a16="http://schemas.microsoft.com/office/drawing/2014/main" id="{C190B08C-67D4-4DAD-8158-2B4D4A1318F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47" name="Freeform: Shape 46">
                <a:extLst>
                  <a:ext uri="{FF2B5EF4-FFF2-40B4-BE49-F238E27FC236}">
                    <a16:creationId xmlns:a16="http://schemas.microsoft.com/office/drawing/2014/main" id="{743F7B37-FD03-4D73-932B-77D49AB6A515}"/>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48" name="Freeform: Shape 47">
                <a:extLst>
                  <a:ext uri="{FF2B5EF4-FFF2-40B4-BE49-F238E27FC236}">
                    <a16:creationId xmlns:a16="http://schemas.microsoft.com/office/drawing/2014/main" id="{8F01A60D-F904-4399-87EA-23E33C45969F}"/>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49" name="Freeform: Shape 48">
                <a:extLst>
                  <a:ext uri="{FF2B5EF4-FFF2-40B4-BE49-F238E27FC236}">
                    <a16:creationId xmlns:a16="http://schemas.microsoft.com/office/drawing/2014/main" id="{D450C50C-26FC-42C5-BA39-AE97627B772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50" name="Freeform: Shape 49">
                <a:extLst>
                  <a:ext uri="{FF2B5EF4-FFF2-40B4-BE49-F238E27FC236}">
                    <a16:creationId xmlns:a16="http://schemas.microsoft.com/office/drawing/2014/main" id="{B88924B0-E78A-4770-AF30-C78056E7AAAB}"/>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51" name="Freeform: Shape 50">
                <a:extLst>
                  <a:ext uri="{FF2B5EF4-FFF2-40B4-BE49-F238E27FC236}">
                    <a16:creationId xmlns:a16="http://schemas.microsoft.com/office/drawing/2014/main" id="{D8AB0228-AC44-413D-A029-1BBF7B18CBCC}"/>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52" name="Freeform: Shape 51">
                <a:extLst>
                  <a:ext uri="{FF2B5EF4-FFF2-40B4-BE49-F238E27FC236}">
                    <a16:creationId xmlns:a16="http://schemas.microsoft.com/office/drawing/2014/main" id="{89C067BE-7550-4D8F-9A42-B78AB594CD54}"/>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53" name="Freeform: Shape 52">
                <a:extLst>
                  <a:ext uri="{FF2B5EF4-FFF2-40B4-BE49-F238E27FC236}">
                    <a16:creationId xmlns:a16="http://schemas.microsoft.com/office/drawing/2014/main" id="{54D97435-6932-4E2A-A217-DEA06FDA510A}"/>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cxnSp>
            <p:nvCxnSpPr>
              <p:cNvPr id="54" name="Straight Connector 53">
                <a:extLst>
                  <a:ext uri="{FF2B5EF4-FFF2-40B4-BE49-F238E27FC236}">
                    <a16:creationId xmlns:a16="http://schemas.microsoft.com/office/drawing/2014/main" id="{FF9C9FB6-79F2-41F1-872D-2184B91C8E00}"/>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6" name="Group 5">
              <a:extLst>
                <a:ext uri="{FF2B5EF4-FFF2-40B4-BE49-F238E27FC236}">
                  <a16:creationId xmlns:a16="http://schemas.microsoft.com/office/drawing/2014/main" id="{4577AEC4-9502-4D2D-B373-2F1CB4EFF9B8}"/>
                </a:ext>
              </a:extLst>
            </p:cNvPr>
            <p:cNvGrpSpPr/>
            <p:nvPr userDrawn="1"/>
          </p:nvGrpSpPr>
          <p:grpSpPr bwMode="ltGray">
            <a:xfrm>
              <a:off x="7545167" y="-21839"/>
              <a:ext cx="1192433" cy="1098538"/>
              <a:chOff x="7545167" y="-9139"/>
              <a:chExt cx="1192433" cy="1098538"/>
            </a:xfrm>
          </p:grpSpPr>
          <p:sp>
            <p:nvSpPr>
              <p:cNvPr id="59" name="Freeform: Shape 58">
                <a:extLst>
                  <a:ext uri="{FF2B5EF4-FFF2-40B4-BE49-F238E27FC236}">
                    <a16:creationId xmlns:a16="http://schemas.microsoft.com/office/drawing/2014/main" id="{713EA48F-163A-410A-8C97-A08AA1B2EE50}"/>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a:p>
            </p:txBody>
          </p:sp>
          <p:sp>
            <p:nvSpPr>
              <p:cNvPr id="57" name="Freeform: Shape 56">
                <a:extLst>
                  <a:ext uri="{FF2B5EF4-FFF2-40B4-BE49-F238E27FC236}">
                    <a16:creationId xmlns:a16="http://schemas.microsoft.com/office/drawing/2014/main" id="{3E1E199B-B230-4884-9F60-9B781B11B8FF}"/>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a:p>
            </p:txBody>
          </p:sp>
          <p:sp>
            <p:nvSpPr>
              <p:cNvPr id="37" name="Freeform: Shape 36">
                <a:extLst>
                  <a:ext uri="{FF2B5EF4-FFF2-40B4-BE49-F238E27FC236}">
                    <a16:creationId xmlns:a16="http://schemas.microsoft.com/office/drawing/2014/main" id="{FB98E4A3-2599-4DEB-8ECC-F004500FBF6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grpSp>
        <p:grpSp>
          <p:nvGrpSpPr>
            <p:cNvPr id="8" name="Group 7">
              <a:extLst>
                <a:ext uri="{FF2B5EF4-FFF2-40B4-BE49-F238E27FC236}">
                  <a16:creationId xmlns:a16="http://schemas.microsoft.com/office/drawing/2014/main" id="{D6B74F55-4583-4B26-A4E0-71C00B14AFF6}"/>
                </a:ext>
              </a:extLst>
            </p:cNvPr>
            <p:cNvGrpSpPr/>
            <p:nvPr userDrawn="1"/>
          </p:nvGrpSpPr>
          <p:grpSpPr bwMode="ltGray">
            <a:xfrm>
              <a:off x="6256117" y="5896894"/>
              <a:ext cx="1057910" cy="971314"/>
              <a:chOff x="6256117" y="5896894"/>
              <a:chExt cx="1057910" cy="971314"/>
            </a:xfrm>
          </p:grpSpPr>
          <p:sp>
            <p:nvSpPr>
              <p:cNvPr id="32" name="Freeform: Shape 31">
                <a:extLst>
                  <a:ext uri="{FF2B5EF4-FFF2-40B4-BE49-F238E27FC236}">
                    <a16:creationId xmlns:a16="http://schemas.microsoft.com/office/drawing/2014/main" id="{FC4D1900-D812-4B27-AC50-B2795AD953C3}"/>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33" name="Freeform: Shape 32">
                <a:extLst>
                  <a:ext uri="{FF2B5EF4-FFF2-40B4-BE49-F238E27FC236}">
                    <a16:creationId xmlns:a16="http://schemas.microsoft.com/office/drawing/2014/main" id="{483ECFC2-9749-4525-973B-EAA0BC0FC62B}"/>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34" name="Freeform: Shape 33">
                <a:extLst>
                  <a:ext uri="{FF2B5EF4-FFF2-40B4-BE49-F238E27FC236}">
                    <a16:creationId xmlns:a16="http://schemas.microsoft.com/office/drawing/2014/main" id="{0A3ABF7E-B2D4-4B7A-9B6E-0EB3223E4EE4}"/>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grpSp>
      </p:grpSp>
    </p:spTree>
    <p:extLst>
      <p:ext uri="{BB962C8B-B14F-4D97-AF65-F5344CB8AC3E}">
        <p14:creationId xmlns:p14="http://schemas.microsoft.com/office/powerpoint/2010/main" val="1554117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40080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Segoe UI Semibold" panose="020B0702040204020203" pitchFamily="34" charset="0"/>
                <a:ea typeface="+mn-ea"/>
                <a:cs typeface="Segoe UI Semibold" panose="020B0702040204020203"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400800" cy="276999"/>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Segoe UI" panose="020B0502040204020203" pitchFamily="34" charset="0"/>
                <a:cs typeface="Segoe UI" panose="020B0502040204020203" pitchFamily="34" charset="0"/>
              </a:defRPr>
            </a:lvl1pPr>
          </a:lstStyle>
          <a:p>
            <a:pPr lvl="0"/>
            <a:r>
              <a:rPr lang="en-US"/>
              <a:t>Speaker name</a:t>
            </a:r>
          </a:p>
        </p:txBody>
      </p:sp>
      <p:grpSp>
        <p:nvGrpSpPr>
          <p:cNvPr id="27" name="Group 26">
            <a:extLst>
              <a:ext uri="{FF2B5EF4-FFF2-40B4-BE49-F238E27FC236}">
                <a16:creationId xmlns:a16="http://schemas.microsoft.com/office/drawing/2014/main" id="{43B08910-F1C3-47B2-8C69-1B107282064A}"/>
              </a:ext>
            </a:extLst>
          </p:cNvPr>
          <p:cNvGrpSpPr/>
          <p:nvPr userDrawn="1"/>
        </p:nvGrpSpPr>
        <p:grpSpPr bwMode="ltGray">
          <a:xfrm>
            <a:off x="6256117" y="-21839"/>
            <a:ext cx="5932086" cy="6890047"/>
            <a:chOff x="6256117" y="-21839"/>
            <a:chExt cx="5932086" cy="6890047"/>
          </a:xfrm>
        </p:grpSpPr>
        <p:grpSp>
          <p:nvGrpSpPr>
            <p:cNvPr id="28" name="Group 27">
              <a:extLst>
                <a:ext uri="{FF2B5EF4-FFF2-40B4-BE49-F238E27FC236}">
                  <a16:creationId xmlns:a16="http://schemas.microsoft.com/office/drawing/2014/main" id="{9FE7A031-B4AB-4071-98FF-24E766F9BB5C}"/>
                </a:ext>
              </a:extLst>
            </p:cNvPr>
            <p:cNvGrpSpPr/>
            <p:nvPr userDrawn="1"/>
          </p:nvGrpSpPr>
          <p:grpSpPr bwMode="ltGray">
            <a:xfrm>
              <a:off x="8507413" y="1457714"/>
              <a:ext cx="3680790" cy="5392441"/>
              <a:chOff x="8507413" y="1457714"/>
              <a:chExt cx="3680790" cy="5392441"/>
            </a:xfrm>
          </p:grpSpPr>
          <p:sp>
            <p:nvSpPr>
              <p:cNvPr id="60" name="Freeform: Shape 59">
                <a:extLst>
                  <a:ext uri="{FF2B5EF4-FFF2-40B4-BE49-F238E27FC236}">
                    <a16:creationId xmlns:a16="http://schemas.microsoft.com/office/drawing/2014/main" id="{6DC7067D-3957-4163-9442-C167A0A62168}"/>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1" name="Freeform: Shape 60">
                <a:extLst>
                  <a:ext uri="{FF2B5EF4-FFF2-40B4-BE49-F238E27FC236}">
                    <a16:creationId xmlns:a16="http://schemas.microsoft.com/office/drawing/2014/main" id="{D9AE235F-4F6C-4565-AADC-752626D64B90}"/>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2" name="Freeform: Shape 61">
                <a:extLst>
                  <a:ext uri="{FF2B5EF4-FFF2-40B4-BE49-F238E27FC236}">
                    <a16:creationId xmlns:a16="http://schemas.microsoft.com/office/drawing/2014/main" id="{1EAADF52-7CC0-4715-8BAC-4186C7CE9B0C}"/>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3" name="Freeform: Shape 62">
                <a:extLst>
                  <a:ext uri="{FF2B5EF4-FFF2-40B4-BE49-F238E27FC236}">
                    <a16:creationId xmlns:a16="http://schemas.microsoft.com/office/drawing/2014/main" id="{58AC140A-9DFB-45B7-82C2-CF25166A0D41}"/>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4" name="Freeform: Shape 63">
                <a:extLst>
                  <a:ext uri="{FF2B5EF4-FFF2-40B4-BE49-F238E27FC236}">
                    <a16:creationId xmlns:a16="http://schemas.microsoft.com/office/drawing/2014/main" id="{3436FDC7-3DF0-4E6A-B4A8-7EB4FF30AAF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5" name="Freeform: Shape 64">
                <a:extLst>
                  <a:ext uri="{FF2B5EF4-FFF2-40B4-BE49-F238E27FC236}">
                    <a16:creationId xmlns:a16="http://schemas.microsoft.com/office/drawing/2014/main" id="{D72FB5AA-3C69-4BB6-9C10-682E95EF1AAE}"/>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6" name="Freeform: Shape 65">
                <a:extLst>
                  <a:ext uri="{FF2B5EF4-FFF2-40B4-BE49-F238E27FC236}">
                    <a16:creationId xmlns:a16="http://schemas.microsoft.com/office/drawing/2014/main" id="{20321A7F-C5FC-4514-A3AC-41CC16FA85FD}"/>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7" name="Freeform: Shape 66">
                <a:extLst>
                  <a:ext uri="{FF2B5EF4-FFF2-40B4-BE49-F238E27FC236}">
                    <a16:creationId xmlns:a16="http://schemas.microsoft.com/office/drawing/2014/main" id="{B3C4B3CE-95D2-45A5-917E-A5389B118222}"/>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8" name="Freeform: Shape 67">
                <a:extLst>
                  <a:ext uri="{FF2B5EF4-FFF2-40B4-BE49-F238E27FC236}">
                    <a16:creationId xmlns:a16="http://schemas.microsoft.com/office/drawing/2014/main" id="{A5270AF0-DA91-4FF8-9B1C-35937E49D88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9" name="Freeform: Shape 68">
                <a:extLst>
                  <a:ext uri="{FF2B5EF4-FFF2-40B4-BE49-F238E27FC236}">
                    <a16:creationId xmlns:a16="http://schemas.microsoft.com/office/drawing/2014/main" id="{1B4AB4EC-0302-4902-B797-9B84C91FDE1B}"/>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0" name="Freeform: Shape 69">
                <a:extLst>
                  <a:ext uri="{FF2B5EF4-FFF2-40B4-BE49-F238E27FC236}">
                    <a16:creationId xmlns:a16="http://schemas.microsoft.com/office/drawing/2014/main" id="{E941D13F-2DD6-4121-8220-CC08400DD382}"/>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1" name="Freeform: Shape 70">
                <a:extLst>
                  <a:ext uri="{FF2B5EF4-FFF2-40B4-BE49-F238E27FC236}">
                    <a16:creationId xmlns:a16="http://schemas.microsoft.com/office/drawing/2014/main" id="{B98F2381-17CE-4672-96D3-D3E4A8C1115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2" name="Freeform: Shape 71">
                <a:extLst>
                  <a:ext uri="{FF2B5EF4-FFF2-40B4-BE49-F238E27FC236}">
                    <a16:creationId xmlns:a16="http://schemas.microsoft.com/office/drawing/2014/main" id="{E6A42BAE-DCEA-4A1A-8779-E499D67DA7B9}"/>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3" name="Freeform: Shape 72">
                <a:extLst>
                  <a:ext uri="{FF2B5EF4-FFF2-40B4-BE49-F238E27FC236}">
                    <a16:creationId xmlns:a16="http://schemas.microsoft.com/office/drawing/2014/main" id="{8D7995E7-6761-41BA-BE88-30DD0DF70D22}"/>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4" name="Freeform: Shape 73">
                <a:extLst>
                  <a:ext uri="{FF2B5EF4-FFF2-40B4-BE49-F238E27FC236}">
                    <a16:creationId xmlns:a16="http://schemas.microsoft.com/office/drawing/2014/main" id="{24D7B6AA-459B-44CF-9930-A05720C41315}"/>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5" name="Freeform: Shape 74">
                <a:extLst>
                  <a:ext uri="{FF2B5EF4-FFF2-40B4-BE49-F238E27FC236}">
                    <a16:creationId xmlns:a16="http://schemas.microsoft.com/office/drawing/2014/main" id="{0EBE7D0E-F0D6-4EA3-A151-C26BF313897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cxnSp>
            <p:nvCxnSpPr>
              <p:cNvPr id="76" name="Straight Connector 75">
                <a:extLst>
                  <a:ext uri="{FF2B5EF4-FFF2-40B4-BE49-F238E27FC236}">
                    <a16:creationId xmlns:a16="http://schemas.microsoft.com/office/drawing/2014/main" id="{0118A379-1639-4C1C-9E5B-A39F1CD0A9D9}"/>
                  </a:ext>
                </a:extLst>
              </p:cNvPr>
              <p:cNvCxnSpPr/>
              <p:nvPr/>
            </p:nvCxnSpPr>
            <p:spPr bwMode="ltGray">
              <a:xfrm>
                <a:off x="9981203" y="5098858"/>
                <a:ext cx="733213" cy="400531"/>
              </a:xfrm>
              <a:prstGeom prst="line">
                <a:avLst/>
              </a:pr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9" name="Group 28">
              <a:extLst>
                <a:ext uri="{FF2B5EF4-FFF2-40B4-BE49-F238E27FC236}">
                  <a16:creationId xmlns:a16="http://schemas.microsoft.com/office/drawing/2014/main" id="{E8DE972F-9FF1-4743-BF7F-15CC5403A6CF}"/>
                </a:ext>
              </a:extLst>
            </p:cNvPr>
            <p:cNvGrpSpPr/>
            <p:nvPr userDrawn="1"/>
          </p:nvGrpSpPr>
          <p:grpSpPr bwMode="ltGray">
            <a:xfrm>
              <a:off x="7545167" y="-21839"/>
              <a:ext cx="1192433" cy="1098538"/>
              <a:chOff x="7545167" y="-9139"/>
              <a:chExt cx="1192433" cy="1098538"/>
            </a:xfrm>
          </p:grpSpPr>
          <p:sp>
            <p:nvSpPr>
              <p:cNvPr id="34" name="Freeform: Shape 33">
                <a:extLst>
                  <a:ext uri="{FF2B5EF4-FFF2-40B4-BE49-F238E27FC236}">
                    <a16:creationId xmlns:a16="http://schemas.microsoft.com/office/drawing/2014/main" id="{795596FA-D3B2-4953-81FC-9958337AF5DC}"/>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a:p>
            </p:txBody>
          </p:sp>
          <p:sp>
            <p:nvSpPr>
              <p:cNvPr id="35" name="Freeform: Shape 34">
                <a:extLst>
                  <a:ext uri="{FF2B5EF4-FFF2-40B4-BE49-F238E27FC236}">
                    <a16:creationId xmlns:a16="http://schemas.microsoft.com/office/drawing/2014/main" id="{7D57090A-B887-4CA7-A022-90564F12A9A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a:p>
            </p:txBody>
          </p:sp>
          <p:sp>
            <p:nvSpPr>
              <p:cNvPr id="36" name="Freeform: Shape 35">
                <a:extLst>
                  <a:ext uri="{FF2B5EF4-FFF2-40B4-BE49-F238E27FC236}">
                    <a16:creationId xmlns:a16="http://schemas.microsoft.com/office/drawing/2014/main" id="{F9749B2E-C284-42A2-A061-B635FBBBD461}"/>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grpSp>
        <p:grpSp>
          <p:nvGrpSpPr>
            <p:cNvPr id="30" name="Group 29">
              <a:extLst>
                <a:ext uri="{FF2B5EF4-FFF2-40B4-BE49-F238E27FC236}">
                  <a16:creationId xmlns:a16="http://schemas.microsoft.com/office/drawing/2014/main" id="{0A74F4CD-889D-4E91-AB27-CCB11E8677AE}"/>
                </a:ext>
              </a:extLst>
            </p:cNvPr>
            <p:cNvGrpSpPr/>
            <p:nvPr userDrawn="1"/>
          </p:nvGrpSpPr>
          <p:grpSpPr bwMode="ltGray">
            <a:xfrm>
              <a:off x="6256117" y="5896894"/>
              <a:ext cx="1057910" cy="971314"/>
              <a:chOff x="6256117" y="5896894"/>
              <a:chExt cx="1057910" cy="971314"/>
            </a:xfrm>
          </p:grpSpPr>
          <p:sp>
            <p:nvSpPr>
              <p:cNvPr id="31" name="Freeform: Shape 30">
                <a:extLst>
                  <a:ext uri="{FF2B5EF4-FFF2-40B4-BE49-F238E27FC236}">
                    <a16:creationId xmlns:a16="http://schemas.microsoft.com/office/drawing/2014/main" id="{6CE97AB5-F3D1-4D1A-8F2F-166F6F85A189}"/>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32" name="Freeform: Shape 31">
                <a:extLst>
                  <a:ext uri="{FF2B5EF4-FFF2-40B4-BE49-F238E27FC236}">
                    <a16:creationId xmlns:a16="http://schemas.microsoft.com/office/drawing/2014/main" id="{55281A29-9018-48AF-8B81-EB9F71FE5ABA}"/>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33" name="Freeform: Shape 32">
                <a:extLst>
                  <a:ext uri="{FF2B5EF4-FFF2-40B4-BE49-F238E27FC236}">
                    <a16:creationId xmlns:a16="http://schemas.microsoft.com/office/drawing/2014/main" id="{2B1B3F07-773E-4FC0-9A04-73F52683190E}"/>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grpSp>
      </p:grpSp>
    </p:spTree>
    <p:extLst>
      <p:ext uri="{BB962C8B-B14F-4D97-AF65-F5344CB8AC3E}">
        <p14:creationId xmlns:p14="http://schemas.microsoft.com/office/powerpoint/2010/main" val="1422211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057910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Segoe UI Semibold" panose="020B0702040204020203" pitchFamily="34" charset="0"/>
                <a:ea typeface="+mn-ea"/>
                <a:cs typeface="Segoe UI Semibold" panose="020B0702040204020203" pitchFamily="34" charset="0"/>
              </a:defRPr>
            </a:lvl1pPr>
          </a:lstStyle>
          <a:p>
            <a:r>
              <a:rPr lang="en-US"/>
              <a:t>Section title</a:t>
            </a:r>
          </a:p>
        </p:txBody>
      </p:sp>
      <p:grpSp>
        <p:nvGrpSpPr>
          <p:cNvPr id="26" name="Group 25">
            <a:extLst>
              <a:ext uri="{FF2B5EF4-FFF2-40B4-BE49-F238E27FC236}">
                <a16:creationId xmlns:a16="http://schemas.microsoft.com/office/drawing/2014/main" id="{2BBF7881-8D09-4F22-B10B-0916A242A2CD}"/>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F5B1D67C-D600-4009-9F96-DBD9F692B67A}"/>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589ED409-83AE-42D1-A29E-F5ACE1D5379C}"/>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0" name="Freeform: Shape 59">
                <a:extLst>
                  <a:ext uri="{FF2B5EF4-FFF2-40B4-BE49-F238E27FC236}">
                    <a16:creationId xmlns:a16="http://schemas.microsoft.com/office/drawing/2014/main" id="{A47E83EE-C7AB-4851-AC1F-A2E965DE8A4F}"/>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1" name="Freeform: Shape 60">
                <a:extLst>
                  <a:ext uri="{FF2B5EF4-FFF2-40B4-BE49-F238E27FC236}">
                    <a16:creationId xmlns:a16="http://schemas.microsoft.com/office/drawing/2014/main" id="{117874BE-F982-46B6-83B3-569DB8A26C11}"/>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2" name="Freeform: Shape 61">
                <a:extLst>
                  <a:ext uri="{FF2B5EF4-FFF2-40B4-BE49-F238E27FC236}">
                    <a16:creationId xmlns:a16="http://schemas.microsoft.com/office/drawing/2014/main" id="{172B84FE-1FBD-4DB0-A1BB-1D393BABFD96}"/>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3" name="Freeform: Shape 62">
                <a:extLst>
                  <a:ext uri="{FF2B5EF4-FFF2-40B4-BE49-F238E27FC236}">
                    <a16:creationId xmlns:a16="http://schemas.microsoft.com/office/drawing/2014/main" id="{F0612185-AF46-47F9-B984-65C416463817}"/>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4" name="Freeform: Shape 63">
                <a:extLst>
                  <a:ext uri="{FF2B5EF4-FFF2-40B4-BE49-F238E27FC236}">
                    <a16:creationId xmlns:a16="http://schemas.microsoft.com/office/drawing/2014/main" id="{1F4FE628-8992-4D3C-9177-54650A419B37}"/>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5" name="Freeform: Shape 64">
                <a:extLst>
                  <a:ext uri="{FF2B5EF4-FFF2-40B4-BE49-F238E27FC236}">
                    <a16:creationId xmlns:a16="http://schemas.microsoft.com/office/drawing/2014/main" id="{9EB1F0C1-51BC-433D-B643-499296AD9EB3}"/>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6" name="Freeform: Shape 65">
                <a:extLst>
                  <a:ext uri="{FF2B5EF4-FFF2-40B4-BE49-F238E27FC236}">
                    <a16:creationId xmlns:a16="http://schemas.microsoft.com/office/drawing/2014/main" id="{1F95DA3E-A7A9-4898-8537-3057A04A80B1}"/>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7" name="Freeform: Shape 66">
                <a:extLst>
                  <a:ext uri="{FF2B5EF4-FFF2-40B4-BE49-F238E27FC236}">
                    <a16:creationId xmlns:a16="http://schemas.microsoft.com/office/drawing/2014/main" id="{A0885F40-F98C-4749-AF50-8D882201C7B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8" name="Freeform: Shape 67">
                <a:extLst>
                  <a:ext uri="{FF2B5EF4-FFF2-40B4-BE49-F238E27FC236}">
                    <a16:creationId xmlns:a16="http://schemas.microsoft.com/office/drawing/2014/main" id="{5DF4BDA5-0196-465B-9592-AD537FCE4B9C}"/>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9" name="Freeform: Shape 68">
                <a:extLst>
                  <a:ext uri="{FF2B5EF4-FFF2-40B4-BE49-F238E27FC236}">
                    <a16:creationId xmlns:a16="http://schemas.microsoft.com/office/drawing/2014/main" id="{2C953882-CF21-4072-808A-AFC6C642708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0" name="Freeform: Shape 69">
                <a:extLst>
                  <a:ext uri="{FF2B5EF4-FFF2-40B4-BE49-F238E27FC236}">
                    <a16:creationId xmlns:a16="http://schemas.microsoft.com/office/drawing/2014/main" id="{24ACD3F6-35BF-4463-9A90-5F5B9025D6D9}"/>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1" name="Freeform: Shape 70">
                <a:extLst>
                  <a:ext uri="{FF2B5EF4-FFF2-40B4-BE49-F238E27FC236}">
                    <a16:creationId xmlns:a16="http://schemas.microsoft.com/office/drawing/2014/main" id="{36E0228F-415B-4662-977D-90C5D263A103}"/>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2" name="Freeform: Shape 71">
                <a:extLst>
                  <a:ext uri="{FF2B5EF4-FFF2-40B4-BE49-F238E27FC236}">
                    <a16:creationId xmlns:a16="http://schemas.microsoft.com/office/drawing/2014/main" id="{BBA85FE8-C6CE-42AD-9924-C426CEBA2C5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3" name="Freeform: Shape 72">
                <a:extLst>
                  <a:ext uri="{FF2B5EF4-FFF2-40B4-BE49-F238E27FC236}">
                    <a16:creationId xmlns:a16="http://schemas.microsoft.com/office/drawing/2014/main" id="{50FBB4D3-1D1C-41F7-856E-89287C5609D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4" name="Freeform: Shape 73">
                <a:extLst>
                  <a:ext uri="{FF2B5EF4-FFF2-40B4-BE49-F238E27FC236}">
                    <a16:creationId xmlns:a16="http://schemas.microsoft.com/office/drawing/2014/main" id="{2F5EE762-48D4-46D8-8ECD-7595053F7D6E}"/>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cxnSp>
            <p:nvCxnSpPr>
              <p:cNvPr id="75" name="Straight Connector 74">
                <a:extLst>
                  <a:ext uri="{FF2B5EF4-FFF2-40B4-BE49-F238E27FC236}">
                    <a16:creationId xmlns:a16="http://schemas.microsoft.com/office/drawing/2014/main" id="{5602528A-0204-4F83-A3CC-B19E5ED41C75}"/>
                  </a:ext>
                </a:extLst>
              </p:cNvPr>
              <p:cNvCxnSpPr/>
              <p:nvPr/>
            </p:nvCxnSpPr>
            <p:spPr bwMode="ltGray">
              <a:xfrm>
                <a:off x="9981203" y="5098858"/>
                <a:ext cx="733213" cy="400531"/>
              </a:xfrm>
              <a:prstGeom prst="line">
                <a:avLst/>
              </a:pr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570E694A-2FDE-4ED0-B17A-283BAEEEBC3F}"/>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3014F876-92BB-450A-A3A6-EB7B6C2CB55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a:p>
            </p:txBody>
          </p:sp>
          <p:sp>
            <p:nvSpPr>
              <p:cNvPr id="34" name="Freeform: Shape 33">
                <a:extLst>
                  <a:ext uri="{FF2B5EF4-FFF2-40B4-BE49-F238E27FC236}">
                    <a16:creationId xmlns:a16="http://schemas.microsoft.com/office/drawing/2014/main" id="{1AFE4E51-6693-4C7C-9EE7-633EA9AAA2AC}"/>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a:p>
            </p:txBody>
          </p:sp>
          <p:sp>
            <p:nvSpPr>
              <p:cNvPr id="58" name="Freeform: Shape 57">
                <a:extLst>
                  <a:ext uri="{FF2B5EF4-FFF2-40B4-BE49-F238E27FC236}">
                    <a16:creationId xmlns:a16="http://schemas.microsoft.com/office/drawing/2014/main" id="{522550D5-A578-4C33-B405-092D50801565}"/>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grpSp>
        <p:grpSp>
          <p:nvGrpSpPr>
            <p:cNvPr id="29" name="Group 28">
              <a:extLst>
                <a:ext uri="{FF2B5EF4-FFF2-40B4-BE49-F238E27FC236}">
                  <a16:creationId xmlns:a16="http://schemas.microsoft.com/office/drawing/2014/main" id="{6A5C88A0-A89F-42B9-B5E5-623E0E0D7555}"/>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C4AD7328-AEE6-43BE-8744-DE52D5F8CC2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31" name="Freeform: Shape 30">
                <a:extLst>
                  <a:ext uri="{FF2B5EF4-FFF2-40B4-BE49-F238E27FC236}">
                    <a16:creationId xmlns:a16="http://schemas.microsoft.com/office/drawing/2014/main" id="{90DC1356-0D84-4394-B0FF-A91903B8585E}"/>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32" name="Freeform: Shape 31">
                <a:extLst>
                  <a:ext uri="{FF2B5EF4-FFF2-40B4-BE49-F238E27FC236}">
                    <a16:creationId xmlns:a16="http://schemas.microsoft.com/office/drawing/2014/main" id="{5CA4391C-EE34-4D39-AC03-6D3272F213DC}"/>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grpSp>
      </p:grpSp>
    </p:spTree>
    <p:extLst>
      <p:ext uri="{BB962C8B-B14F-4D97-AF65-F5344CB8AC3E}">
        <p14:creationId xmlns:p14="http://schemas.microsoft.com/office/powerpoint/2010/main" val="215102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588600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Heading Segoe UI </a:t>
            </a:r>
            <a:r>
              <a:rPr lang="en-US" err="1"/>
              <a:t>Semibold</a:t>
            </a:r>
            <a:r>
              <a:rPr lang="en-US"/>
              <a:t> 28/32</a:t>
            </a:r>
          </a:p>
        </p:txBody>
      </p:sp>
      <p:sp>
        <p:nvSpPr>
          <p:cNvPr id="4" name="Text Placeholder 3"/>
          <p:cNvSpPr>
            <a:spLocks noGrp="1"/>
          </p:cNvSpPr>
          <p:nvPr>
            <p:ph type="body" sz="quarter" idx="10" hasCustomPrompt="1"/>
          </p:nvPr>
        </p:nvSpPr>
        <p:spPr>
          <a:xfrm>
            <a:off x="455995" y="1922802"/>
            <a:ext cx="11306469" cy="687945"/>
          </a:xfrm>
        </p:spPr>
        <p:txBody>
          <a:bodyPr wrap="square" lIns="0" tIns="0" rIns="0" bIns="0">
            <a:spAutoFit/>
          </a:bodyPr>
          <a:lstStyle>
            <a:lvl1pPr marL="0" indent="0">
              <a:lnSpc>
                <a:spcPts val="2353"/>
              </a:lnSpc>
              <a:buNone/>
              <a:defRPr sz="1961" b="0" i="0" spc="0">
                <a:solidFill>
                  <a:schemeClr val="tx1"/>
                </a:solidFill>
                <a:latin typeface="+mj-lt"/>
              </a:defRPr>
            </a:lvl1pPr>
            <a:lvl2pPr marL="0" indent="0">
              <a:lnSpc>
                <a:spcPts val="2353"/>
              </a:lnSpc>
              <a:buNone/>
              <a:defRPr spc="0"/>
            </a:lvl2pPr>
            <a:lvl3pPr marL="448193" indent="0">
              <a:buNone/>
              <a:defRPr/>
            </a:lvl3pPr>
            <a:lvl4pPr marL="672290" indent="0">
              <a:buNone/>
              <a:defRPr/>
            </a:lvl4pPr>
            <a:lvl5pPr marL="896386" indent="0">
              <a:buNone/>
              <a:defRPr/>
            </a:lvl5pPr>
          </a:lstStyle>
          <a:p>
            <a:pPr lvl="0"/>
            <a:r>
              <a:rPr lang="en-US"/>
              <a:t>Large: subhead Segoe UI </a:t>
            </a:r>
            <a:r>
              <a:rPr lang="en-US" err="1"/>
              <a:t>Semibold</a:t>
            </a:r>
            <a:r>
              <a:rPr lang="en-US"/>
              <a:t> 20/24</a:t>
            </a:r>
          </a:p>
          <a:p>
            <a:pPr lvl="1"/>
            <a:r>
              <a:rPr lang="en-US"/>
              <a:t>Large: subhead Segoe UI Regular 20/24</a:t>
            </a:r>
          </a:p>
        </p:txBody>
      </p:sp>
      <p:sp>
        <p:nvSpPr>
          <p:cNvPr id="5" name="Text Placeholder 4"/>
          <p:cNvSpPr>
            <a:spLocks noGrp="1"/>
          </p:cNvSpPr>
          <p:nvPr>
            <p:ph type="body" sz="quarter" idx="11" hasCustomPrompt="1"/>
          </p:nvPr>
        </p:nvSpPr>
        <p:spPr>
          <a:xfrm>
            <a:off x="455995" y="3151388"/>
            <a:ext cx="11306469" cy="443839"/>
          </a:xfrm>
        </p:spPr>
        <p:txBody>
          <a:bodyPr lIns="0" tIns="0" rIns="0" bIns="0"/>
          <a:lstStyle>
            <a:lvl1pPr marL="0" indent="0">
              <a:lnSpc>
                <a:spcPts val="1765"/>
              </a:lnSpc>
              <a:spcBef>
                <a:spcPts val="0"/>
              </a:spcBef>
              <a:buNone/>
              <a:defRPr sz="1372" b="0" spc="0">
                <a:solidFill>
                  <a:schemeClr val="tx2"/>
                </a:solidFill>
                <a:latin typeface="+mj-lt"/>
              </a:defRPr>
            </a:lvl1pPr>
            <a:lvl2pPr marL="0" indent="0">
              <a:lnSpc>
                <a:spcPts val="1765"/>
              </a:lnSpc>
              <a:spcBef>
                <a:spcPts val="0"/>
              </a:spcBef>
              <a:buNone/>
              <a:defRPr sz="1372" spc="0">
                <a:solidFill>
                  <a:schemeClr val="tx1"/>
                </a:solidFill>
              </a:defRPr>
            </a:lvl2pPr>
            <a:lvl3pPr marL="448193" indent="0">
              <a:buNone/>
              <a:defRPr/>
            </a:lvl3pPr>
            <a:lvl4pPr marL="672290" indent="0">
              <a:buNone/>
              <a:defRPr/>
            </a:lvl4pPr>
            <a:lvl5pPr marL="896386" indent="0">
              <a:buNone/>
              <a:defRPr/>
            </a:lvl5pPr>
          </a:lstStyle>
          <a:p>
            <a:pPr lvl="0"/>
            <a:r>
              <a:rPr lang="en-US"/>
              <a:t>Medium: paragraph title Segoe UI </a:t>
            </a:r>
            <a:r>
              <a:rPr lang="en-US" err="1"/>
              <a:t>Semibold</a:t>
            </a:r>
            <a:r>
              <a:rPr lang="en-US"/>
              <a:t> 14/18</a:t>
            </a:r>
          </a:p>
          <a:p>
            <a:pPr lvl="1"/>
            <a:r>
              <a:rPr lang="en-US"/>
              <a:t>Body copy Segoe UI Regular 14/18</a:t>
            </a:r>
          </a:p>
        </p:txBody>
      </p:sp>
      <p:sp>
        <p:nvSpPr>
          <p:cNvPr id="7" name="Text Placeholder 6"/>
          <p:cNvSpPr>
            <a:spLocks noGrp="1"/>
          </p:cNvSpPr>
          <p:nvPr>
            <p:ph type="body" sz="quarter" idx="12" hasCustomPrompt="1"/>
          </p:nvPr>
        </p:nvSpPr>
        <p:spPr>
          <a:xfrm>
            <a:off x="455995" y="4352947"/>
            <a:ext cx="11306469" cy="452560"/>
          </a:xfrm>
        </p:spPr>
        <p:txBody>
          <a:bodyPr lIns="0" tIns="0" rIns="0" bIns="0"/>
          <a:lstStyle>
            <a:lvl1pPr marL="0" indent="0">
              <a:lnSpc>
                <a:spcPts val="1176"/>
              </a:lnSpc>
              <a:spcBef>
                <a:spcPts val="0"/>
              </a:spcBef>
              <a:buNone/>
              <a:defRPr sz="980" spc="0">
                <a:solidFill>
                  <a:schemeClr val="tx1"/>
                </a:solidFill>
              </a:defRPr>
            </a:lvl1pPr>
            <a:lvl2pPr marL="0" indent="0">
              <a:lnSpc>
                <a:spcPct val="100000"/>
              </a:lnSpc>
              <a:spcBef>
                <a:spcPts val="0"/>
              </a:spcBef>
              <a:buNone/>
              <a:defRPr sz="980" spc="0">
                <a:solidFill>
                  <a:schemeClr val="tx1"/>
                </a:solidFill>
              </a:defRPr>
            </a:lvl2pPr>
            <a:lvl3pPr marL="448193" indent="0">
              <a:buNone/>
              <a:defRPr/>
            </a:lvl3pPr>
            <a:lvl4pPr marL="672290" indent="0">
              <a:buNone/>
              <a:defRPr/>
            </a:lvl4pPr>
            <a:lvl5pPr marL="0" indent="0">
              <a:lnSpc>
                <a:spcPct val="100000"/>
              </a:lnSpc>
              <a:buNone/>
              <a:defRPr/>
            </a:lvl5pPr>
          </a:lstStyle>
          <a:p>
            <a:pPr lvl="4"/>
            <a:r>
              <a:rPr lang="en-US"/>
              <a:t>Small caption: Segoe UI Bold 10/12</a:t>
            </a:r>
          </a:p>
          <a:p>
            <a:pPr lvl="1"/>
            <a:r>
              <a:rPr lang="en-US"/>
              <a:t>Small caption Segoe Regular 10/12</a:t>
            </a:r>
          </a:p>
        </p:txBody>
      </p:sp>
      <p:sp>
        <p:nvSpPr>
          <p:cNvPr id="9" name="Footer Placeholder 14">
            <a:extLst>
              <a:ext uri="{FF2B5EF4-FFF2-40B4-BE49-F238E27FC236}">
                <a16:creationId xmlns:a16="http://schemas.microsoft.com/office/drawing/2014/main" id="{792CEBAD-C5CC-0544-9FE5-B0B00445BA4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181759826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511706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Blank 2">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210530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4113C26-A8A0-4F58-A696-C6742A57B2AB}"/>
              </a:ext>
            </a:extLst>
          </p:cNvPr>
          <p:cNvSpPr>
            <a:spLocks noGrp="1"/>
          </p:cNvSpPr>
          <p:nvPr>
            <p:ph type="title" hasCustomPrompt="1"/>
          </p:nvPr>
        </p:nvSpPr>
        <p:spPr>
          <a:xfrm>
            <a:off x="406789" y="3029995"/>
            <a:ext cx="9630389" cy="1793104"/>
          </a:xfrm>
          <a:noFill/>
        </p:spPr>
        <p:txBody>
          <a:bodyPr lIns="0" tIns="0" rIns="0" bIns="182880" anchor="b" anchorCtr="0"/>
          <a:lstStyle>
            <a:lvl1pPr>
              <a:defRPr sz="4705" strike="noStrike" spc="-49" baseline="0">
                <a:solidFill>
                  <a:schemeClr val="tx2"/>
                </a:solidFill>
              </a:defRPr>
            </a:lvl1pPr>
          </a:lstStyle>
          <a:p>
            <a:r>
              <a:rPr lang="en-US"/>
              <a:t>Microsoft Azure </a:t>
            </a:r>
            <a:br>
              <a:rPr lang="en-US"/>
            </a:br>
            <a:r>
              <a:rPr lang="en-US"/>
              <a:t>title or event name</a:t>
            </a:r>
          </a:p>
        </p:txBody>
      </p:sp>
      <p:sp>
        <p:nvSpPr>
          <p:cNvPr id="11" name="Text Placeholder 10">
            <a:extLst>
              <a:ext uri="{FF2B5EF4-FFF2-40B4-BE49-F238E27FC236}">
                <a16:creationId xmlns:a16="http://schemas.microsoft.com/office/drawing/2014/main" id="{A85F1894-96E2-48F0-A169-FCB4C6B3E9F6}"/>
              </a:ext>
            </a:extLst>
          </p:cNvPr>
          <p:cNvSpPr>
            <a:spLocks noGrp="1"/>
          </p:cNvSpPr>
          <p:nvPr>
            <p:ph type="body" sz="quarter" idx="15" hasCustomPrompt="1"/>
          </p:nvPr>
        </p:nvSpPr>
        <p:spPr>
          <a:xfrm>
            <a:off x="464841" y="4847660"/>
            <a:ext cx="9602819" cy="745370"/>
          </a:xfrm>
        </p:spPr>
        <p:txBody>
          <a:bodyPr/>
          <a:lstStyle>
            <a:lvl1pPr>
              <a:defRPr sz="1765"/>
            </a:lvl1pPr>
            <a:lvl2pPr>
              <a:defRPr sz="1765"/>
            </a:lvl2pPr>
            <a:lvl3pPr>
              <a:defRPr sz="1372"/>
            </a:lvl3pPr>
            <a:lvl4pPr>
              <a:defRPr sz="1372"/>
            </a:lvl4pPr>
            <a:lvl5pPr>
              <a:defRPr sz="1029"/>
            </a:lvl5pPr>
          </a:lstStyle>
          <a:p>
            <a:pPr lvl="0"/>
            <a:r>
              <a:rPr lang="en-US"/>
              <a:t>Author name</a:t>
            </a:r>
          </a:p>
          <a:p>
            <a:pPr lvl="1"/>
            <a:r>
              <a:rPr lang="en-US"/>
              <a:t>Date</a:t>
            </a:r>
          </a:p>
        </p:txBody>
      </p:sp>
      <p:pic>
        <p:nvPicPr>
          <p:cNvPr id="5" name="Picture 4">
            <a:extLst>
              <a:ext uri="{FF2B5EF4-FFF2-40B4-BE49-F238E27FC236}">
                <a16:creationId xmlns:a16="http://schemas.microsoft.com/office/drawing/2014/main" id="{6147B7F7-3EAA-3540-BC65-00BDB110EAC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8681" y="472516"/>
            <a:ext cx="1335673" cy="190278"/>
          </a:xfrm>
          <a:prstGeom prst="rect">
            <a:avLst/>
          </a:prstGeom>
        </p:spPr>
      </p:pic>
    </p:spTree>
    <p:extLst>
      <p:ext uri="{BB962C8B-B14F-4D97-AF65-F5344CB8AC3E}">
        <p14:creationId xmlns:p14="http://schemas.microsoft.com/office/powerpoint/2010/main" val="15628330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464841" y="4847661"/>
            <a:ext cx="9609045" cy="727892"/>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a:t>Author name</a:t>
            </a:r>
          </a:p>
          <a:p>
            <a:pPr lvl="1"/>
            <a:r>
              <a:rPr lang="en-US"/>
              <a:t>Date</a:t>
            </a:r>
          </a:p>
        </p:txBody>
      </p:sp>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407391" y="3029995"/>
            <a:ext cx="9630389" cy="1793104"/>
          </a:xfrm>
          <a:noFill/>
        </p:spPr>
        <p:txBody>
          <a:bodyPr lIns="0" tIns="0" rIns="0" bIns="182880" anchor="b" anchorCtr="0"/>
          <a:lstStyle>
            <a:lvl1pPr>
              <a:defRPr sz="4705" strike="noStrike" spc="-49" baseline="0">
                <a:solidFill>
                  <a:schemeClr val="bg1"/>
                </a:solidFill>
              </a:defRPr>
            </a:lvl1pPr>
          </a:lstStyle>
          <a:p>
            <a:r>
              <a:rPr lang="en-US"/>
              <a:t>Microsoft 365</a:t>
            </a:r>
            <a:br>
              <a:rPr lang="en-US"/>
            </a:br>
            <a:r>
              <a:rPr lang="en-US"/>
              <a:t>title or event name</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1183" y="473796"/>
            <a:ext cx="1335673" cy="190278"/>
          </a:xfrm>
          <a:prstGeom prst="rect">
            <a:avLst/>
          </a:prstGeom>
        </p:spPr>
      </p:pic>
    </p:spTree>
    <p:extLst>
      <p:ext uri="{BB962C8B-B14F-4D97-AF65-F5344CB8AC3E}">
        <p14:creationId xmlns:p14="http://schemas.microsoft.com/office/powerpoint/2010/main" val="32165258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1168943"/>
            <a:ext cx="3618381" cy="899665"/>
          </a:xfrm>
        </p:spPr>
        <p:txBody>
          <a:bodyPr lIns="0" tIns="0" rIns="0" bIns="0"/>
          <a:lstStyle>
            <a:lvl1pPr>
              <a:defRPr sz="1765" spc="0" baseline="0">
                <a:solidFill>
                  <a:schemeClr val="tx1"/>
                </a:solidFill>
              </a:defRPr>
            </a:lvl1pPr>
          </a:lstStyle>
          <a:p>
            <a:r>
              <a:rPr lang="en-US"/>
              <a:t>Contents</a:t>
            </a:r>
          </a:p>
        </p:txBody>
      </p:sp>
      <p:sp>
        <p:nvSpPr>
          <p:cNvPr id="4" name="Text Placeholder 3"/>
          <p:cNvSpPr>
            <a:spLocks noGrp="1"/>
          </p:cNvSpPr>
          <p:nvPr>
            <p:ph type="body" sz="quarter" idx="10" hasCustomPrompt="1"/>
          </p:nvPr>
        </p:nvSpPr>
        <p:spPr>
          <a:xfrm>
            <a:off x="6229843" y="1168943"/>
            <a:ext cx="3837818" cy="3786998"/>
          </a:xfrm>
        </p:spPr>
        <p:txBody>
          <a:bodyPr wrap="square" lIns="0" tIns="0" rIns="0" bIns="0">
            <a:noAutofit/>
          </a:bodyPr>
          <a:lstStyle>
            <a:lvl1pPr marL="0" indent="0" defTabSz="507330">
              <a:spcAft>
                <a:spcPts val="490"/>
              </a:spcAft>
              <a:buNone/>
              <a:defRPr sz="1765" spc="0" baseline="0">
                <a:solidFill>
                  <a:schemeClr val="tx2"/>
                </a:solidFill>
              </a:defRPr>
            </a:lvl1pPr>
            <a:lvl2pPr marL="224097" indent="0">
              <a:buNone/>
              <a:defRPr sz="1765"/>
            </a:lvl2pPr>
            <a:lvl3pPr marL="448193" indent="0">
              <a:buNone/>
              <a:defRPr sz="1765"/>
            </a:lvl3pPr>
            <a:lvl4pPr marL="672290" indent="0">
              <a:buNone/>
              <a:defRPr sz="1765"/>
            </a:lvl4pPr>
            <a:lvl5pPr marL="896386" indent="0">
              <a:buNone/>
              <a:defRPr sz="1765"/>
            </a:lvl5pPr>
          </a:lstStyle>
          <a:p>
            <a:pPr lvl="0"/>
            <a:r>
              <a:rPr lang="en-US"/>
              <a:t>##	Section Title</a:t>
            </a:r>
          </a:p>
        </p:txBody>
      </p:sp>
      <p:sp>
        <p:nvSpPr>
          <p:cNvPr id="6" name="Footer Placeholder 14">
            <a:extLst>
              <a:ext uri="{FF2B5EF4-FFF2-40B4-BE49-F238E27FC236}">
                <a16:creationId xmlns:a16="http://schemas.microsoft.com/office/drawing/2014/main" id="{5D44EBAA-1080-2641-A084-EB6038C6BC5D}"/>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946813092"/>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Heading Segoe UI </a:t>
            </a:r>
            <a:r>
              <a:rPr lang="en-US" err="1"/>
              <a:t>Semibold</a:t>
            </a:r>
            <a:r>
              <a:rPr lang="en-US"/>
              <a:t> 28/32</a:t>
            </a:r>
          </a:p>
        </p:txBody>
      </p:sp>
      <p:sp>
        <p:nvSpPr>
          <p:cNvPr id="4" name="Text Placeholder 3"/>
          <p:cNvSpPr>
            <a:spLocks noGrp="1"/>
          </p:cNvSpPr>
          <p:nvPr>
            <p:ph type="body" sz="quarter" idx="10" hasCustomPrompt="1"/>
          </p:nvPr>
        </p:nvSpPr>
        <p:spPr>
          <a:xfrm>
            <a:off x="455995" y="1922802"/>
            <a:ext cx="11306469" cy="603538"/>
          </a:xfrm>
        </p:spPr>
        <p:txBody>
          <a:bodyPr wrap="square" lIns="0" tIns="0" rIns="0" bIns="0">
            <a:spAutoFit/>
          </a:bodyPr>
          <a:lstStyle>
            <a:lvl1pPr marL="0" indent="0">
              <a:lnSpc>
                <a:spcPts val="2353"/>
              </a:lnSpc>
              <a:buNone/>
              <a:defRPr sz="1961" b="0" i="0" spc="0">
                <a:solidFill>
                  <a:schemeClr val="tx1"/>
                </a:solidFill>
                <a:latin typeface="+mj-lt"/>
              </a:defRPr>
            </a:lvl1pPr>
            <a:lvl2pPr marL="0" indent="0">
              <a:lnSpc>
                <a:spcPts val="2353"/>
              </a:lnSpc>
              <a:buNone/>
              <a:defRPr spc="0"/>
            </a:lvl2pPr>
            <a:lvl3pPr marL="448193" indent="0">
              <a:buNone/>
              <a:defRPr/>
            </a:lvl3pPr>
            <a:lvl4pPr marL="672290" indent="0">
              <a:buNone/>
              <a:defRPr/>
            </a:lvl4pPr>
            <a:lvl5pPr marL="896386" indent="0">
              <a:buNone/>
              <a:defRPr/>
            </a:lvl5pPr>
          </a:lstStyle>
          <a:p>
            <a:pPr lvl="0"/>
            <a:r>
              <a:rPr lang="en-US"/>
              <a:t>Large: subhead Segoe UI </a:t>
            </a:r>
            <a:r>
              <a:rPr lang="en-US" err="1"/>
              <a:t>Semibold</a:t>
            </a:r>
            <a:r>
              <a:rPr lang="en-US"/>
              <a:t> 20/24</a:t>
            </a:r>
          </a:p>
          <a:p>
            <a:pPr lvl="1"/>
            <a:r>
              <a:rPr lang="en-US"/>
              <a:t>Large: subhead Segoe UI Regular 20/24</a:t>
            </a:r>
          </a:p>
        </p:txBody>
      </p:sp>
      <p:sp>
        <p:nvSpPr>
          <p:cNvPr id="5" name="Text Placeholder 4"/>
          <p:cNvSpPr>
            <a:spLocks noGrp="1"/>
          </p:cNvSpPr>
          <p:nvPr>
            <p:ph type="body" sz="quarter" idx="11" hasCustomPrompt="1"/>
          </p:nvPr>
        </p:nvSpPr>
        <p:spPr>
          <a:xfrm>
            <a:off x="455995" y="3151388"/>
            <a:ext cx="11306469" cy="450380"/>
          </a:xfrm>
        </p:spPr>
        <p:txBody>
          <a:bodyPr lIns="0" tIns="0" rIns="0" bIns="0"/>
          <a:lstStyle>
            <a:lvl1pPr marL="0" indent="0">
              <a:lnSpc>
                <a:spcPts val="1765"/>
              </a:lnSpc>
              <a:spcBef>
                <a:spcPts val="0"/>
              </a:spcBef>
              <a:buNone/>
              <a:defRPr sz="1372" b="0" spc="0">
                <a:solidFill>
                  <a:schemeClr val="tx2"/>
                </a:solidFill>
                <a:latin typeface="+mj-lt"/>
              </a:defRPr>
            </a:lvl1pPr>
            <a:lvl2pPr marL="0" indent="0">
              <a:lnSpc>
                <a:spcPts val="1765"/>
              </a:lnSpc>
              <a:spcBef>
                <a:spcPts val="0"/>
              </a:spcBef>
              <a:buNone/>
              <a:defRPr sz="1372" spc="0">
                <a:solidFill>
                  <a:schemeClr val="tx1"/>
                </a:solidFill>
              </a:defRPr>
            </a:lvl2pPr>
            <a:lvl3pPr marL="448193" indent="0">
              <a:buNone/>
              <a:defRPr/>
            </a:lvl3pPr>
            <a:lvl4pPr marL="672290" indent="0">
              <a:buNone/>
              <a:defRPr/>
            </a:lvl4pPr>
            <a:lvl5pPr marL="896386" indent="0">
              <a:buNone/>
              <a:defRPr/>
            </a:lvl5pPr>
          </a:lstStyle>
          <a:p>
            <a:pPr lvl="0"/>
            <a:r>
              <a:rPr lang="en-US"/>
              <a:t>Medium: paragraph title Segoe UI </a:t>
            </a:r>
            <a:r>
              <a:rPr lang="en-US" err="1"/>
              <a:t>Semibold</a:t>
            </a:r>
            <a:r>
              <a:rPr lang="en-US"/>
              <a:t> 14/18</a:t>
            </a:r>
          </a:p>
          <a:p>
            <a:pPr lvl="1"/>
            <a:r>
              <a:rPr lang="en-US"/>
              <a:t>Body copy Segoe UI Regular 14/18</a:t>
            </a:r>
          </a:p>
        </p:txBody>
      </p:sp>
      <p:sp>
        <p:nvSpPr>
          <p:cNvPr id="7" name="Text Placeholder 6"/>
          <p:cNvSpPr>
            <a:spLocks noGrp="1"/>
          </p:cNvSpPr>
          <p:nvPr>
            <p:ph type="body" sz="quarter" idx="12" hasCustomPrompt="1"/>
          </p:nvPr>
        </p:nvSpPr>
        <p:spPr>
          <a:xfrm>
            <a:off x="455995" y="4352947"/>
            <a:ext cx="11306469" cy="331946"/>
          </a:xfrm>
        </p:spPr>
        <p:txBody>
          <a:bodyPr lIns="0" tIns="0" rIns="0" bIns="0"/>
          <a:lstStyle>
            <a:lvl1pPr marL="0" indent="0">
              <a:lnSpc>
                <a:spcPts val="1176"/>
              </a:lnSpc>
              <a:spcBef>
                <a:spcPts val="0"/>
              </a:spcBef>
              <a:buNone/>
              <a:defRPr sz="980" spc="0">
                <a:solidFill>
                  <a:schemeClr val="tx1"/>
                </a:solidFill>
              </a:defRPr>
            </a:lvl1pPr>
            <a:lvl2pPr marL="0" indent="0">
              <a:lnSpc>
                <a:spcPct val="100000"/>
              </a:lnSpc>
              <a:spcBef>
                <a:spcPts val="0"/>
              </a:spcBef>
              <a:buNone/>
              <a:defRPr sz="980" spc="0">
                <a:solidFill>
                  <a:schemeClr val="tx1"/>
                </a:solidFill>
              </a:defRPr>
            </a:lvl2pPr>
            <a:lvl3pPr marL="448193" indent="0">
              <a:buNone/>
              <a:defRPr/>
            </a:lvl3pPr>
            <a:lvl4pPr marL="672290" indent="0">
              <a:buNone/>
              <a:defRPr/>
            </a:lvl4pPr>
            <a:lvl5pPr marL="0" indent="0">
              <a:lnSpc>
                <a:spcPct val="100000"/>
              </a:lnSpc>
              <a:buNone/>
              <a:defRPr/>
            </a:lvl5pPr>
          </a:lstStyle>
          <a:p>
            <a:pPr lvl="4"/>
            <a:r>
              <a:rPr lang="en-US"/>
              <a:t>Small caption: Segoe UI Bold 10/12</a:t>
            </a:r>
          </a:p>
          <a:p>
            <a:pPr lvl="1"/>
            <a:r>
              <a:rPr lang="en-US"/>
              <a:t>Small caption Segoe Regular 10/12</a:t>
            </a:r>
          </a:p>
        </p:txBody>
      </p:sp>
      <p:sp>
        <p:nvSpPr>
          <p:cNvPr id="9" name="Footer Placeholder 14">
            <a:extLst>
              <a:ext uri="{FF2B5EF4-FFF2-40B4-BE49-F238E27FC236}">
                <a16:creationId xmlns:a16="http://schemas.microsoft.com/office/drawing/2014/main" id="{792CEBAD-C5CC-0544-9FE5-B0B00445BA4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9895897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5" y="1922587"/>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5" y="3151388"/>
            <a:ext cx="3618381" cy="2681760"/>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a:p>
            <a:pPr marL="280121" marR="0" lvl="1" indent="-280121" algn="l" defTabSz="914367"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1" marR="0" lvl="1" indent="-280121" algn="l" defTabSz="914367"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81760"/>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a:p>
            <a:pPr marL="280121" marR="0" lvl="1" indent="-280121" algn="l" defTabSz="914367"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1" marR="0" lvl="1" indent="-280121" algn="l" defTabSz="914367"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81760"/>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a:p>
            <a:pPr marL="280121" marR="0" lvl="1" indent="-280121" algn="l" defTabSz="914367"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1" marR="0" lvl="1" indent="-280121" algn="l" defTabSz="914367"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115436785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82600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2: two columns copy heavy</a:t>
            </a:r>
          </a:p>
        </p:txBody>
      </p:sp>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55995" y="2363623"/>
            <a:ext cx="3618381" cy="2435151"/>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lvl="1"/>
            <a:endParaRPr lang="en-US"/>
          </a:p>
        </p:txBody>
      </p:sp>
      <p:sp>
        <p:nvSpPr>
          <p:cNvPr id="17" name="Text Placeholder 4">
            <a:extLst>
              <a:ext uri="{FF2B5EF4-FFF2-40B4-BE49-F238E27FC236}">
                <a16:creationId xmlns:a16="http://schemas.microsoft.com/office/drawing/2014/main" id="{D0D85DDD-B7EA-4D73-BA98-A5ACF1DB2D33}"/>
              </a:ext>
            </a:extLst>
          </p:cNvPr>
          <p:cNvSpPr>
            <a:spLocks noGrp="1"/>
          </p:cNvSpPr>
          <p:nvPr>
            <p:ph type="body" sz="quarter" idx="14" hasCustomPrompt="1"/>
          </p:nvPr>
        </p:nvSpPr>
        <p:spPr>
          <a:xfrm>
            <a:off x="4303151" y="2363623"/>
            <a:ext cx="3618381" cy="2435151"/>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lvl="1"/>
            <a:endParaRPr lang="en-US"/>
          </a:p>
        </p:txBody>
      </p:sp>
      <p:sp>
        <p:nvSpPr>
          <p:cNvPr id="6" name="Footer Placeholder 14">
            <a:extLst>
              <a:ext uri="{FF2B5EF4-FFF2-40B4-BE49-F238E27FC236}">
                <a16:creationId xmlns:a16="http://schemas.microsoft.com/office/drawing/2014/main" id="{138E79E6-9873-FD4B-AE77-547F8559AE9B}"/>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970263920"/>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ext option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3: one column copy heavy</a:t>
            </a:r>
          </a:p>
        </p:txBody>
      </p:sp>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55995" y="2363623"/>
            <a:ext cx="5640005" cy="1989263"/>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lvl="1"/>
            <a:endParaRPr lang="en-US"/>
          </a:p>
        </p:txBody>
      </p:sp>
      <p:sp>
        <p:nvSpPr>
          <p:cNvPr id="6" name="Footer Placeholder 14">
            <a:extLst>
              <a:ext uri="{FF2B5EF4-FFF2-40B4-BE49-F238E27FC236}">
                <a16:creationId xmlns:a16="http://schemas.microsoft.com/office/drawing/2014/main" id="{138E79E6-9873-FD4B-AE77-547F8559AE9B}"/>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174275357"/>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option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4</a:t>
            </a:r>
          </a:p>
        </p:txBody>
      </p:sp>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55995" y="2363623"/>
            <a:ext cx="11306469" cy="1527598"/>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lvl="1"/>
            <a:endParaRPr lang="en-US"/>
          </a:p>
        </p:txBody>
      </p:sp>
      <p:sp>
        <p:nvSpPr>
          <p:cNvPr id="6" name="Footer Placeholder 14">
            <a:extLst>
              <a:ext uri="{FF2B5EF4-FFF2-40B4-BE49-F238E27FC236}">
                <a16:creationId xmlns:a16="http://schemas.microsoft.com/office/drawing/2014/main" id="{138E79E6-9873-FD4B-AE77-547F8559AE9B}"/>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999460246"/>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Title</a:t>
            </a:r>
          </a:p>
        </p:txBody>
      </p:sp>
      <p:sp>
        <p:nvSpPr>
          <p:cNvPr id="4" name="Text Placeholder 3"/>
          <p:cNvSpPr>
            <a:spLocks noGrp="1"/>
          </p:cNvSpPr>
          <p:nvPr>
            <p:ph type="body" sz="quarter" idx="10" hasCustomPrompt="1"/>
          </p:nvPr>
        </p:nvSpPr>
        <p:spPr>
          <a:xfrm>
            <a:off x="455995" y="1922587"/>
            <a:ext cx="11306469" cy="603538"/>
          </a:xfrm>
        </p:spPr>
        <p:txBody>
          <a:bodyPr wrap="square" lIns="0" tIns="0" rIns="0" bIns="0">
            <a:spAutoFit/>
          </a:bodyPr>
          <a:lstStyle>
            <a:lvl1pPr marL="336145" indent="-336145">
              <a:lnSpc>
                <a:spcPts val="2353"/>
              </a:lnSpc>
              <a:buFont typeface="Wingdings" pitchFamily="2" charset="2"/>
              <a:buChar char="§"/>
              <a:defRPr lang="en-US" sz="1961" kern="1200" spc="0" baseline="0" dirty="0">
                <a:solidFill>
                  <a:schemeClr val="tx1"/>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Content</a:t>
            </a:r>
          </a:p>
          <a:p>
            <a:pPr lvl="0"/>
            <a:r>
              <a:rPr lang="en-US"/>
              <a:t>Bulleted text</a:t>
            </a:r>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05710342"/>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55995" y="2158886"/>
            <a:ext cx="1693247" cy="895855"/>
          </a:xfrm>
        </p:spPr>
        <p:txBody>
          <a:bodyPr>
            <a:noAutofit/>
          </a:bodyPr>
          <a:lstStyle>
            <a:lvl1pPr marL="0" indent="0">
              <a:buNone/>
              <a:defRPr sz="1961"/>
            </a:lvl1pPr>
          </a:lstStyle>
          <a:p>
            <a:pPr lvl="0"/>
            <a:r>
              <a:rPr lang="en-US"/>
              <a:t>Picture</a:t>
            </a:r>
          </a:p>
        </p:txBody>
      </p:sp>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4: Six columns (numbered list)</a:t>
            </a:r>
          </a:p>
        </p:txBody>
      </p:sp>
      <p:sp>
        <p:nvSpPr>
          <p:cNvPr id="5" name="Text Placeholder 4"/>
          <p:cNvSpPr>
            <a:spLocks noGrp="1"/>
          </p:cNvSpPr>
          <p:nvPr>
            <p:ph type="body" sz="quarter" idx="11" hasCustomPrompt="1"/>
          </p:nvPr>
        </p:nvSpPr>
        <p:spPr>
          <a:xfrm>
            <a:off x="455995" y="3167817"/>
            <a:ext cx="1693247" cy="2810000"/>
          </a:xfrm>
        </p:spPr>
        <p:txBody>
          <a:bodyPr lIns="0" tIns="0" rIns="0" bIns="0"/>
          <a:lstStyle>
            <a:lvl1pPr marL="0" indent="0">
              <a:lnSpc>
                <a:spcPts val="1765"/>
              </a:lnSpc>
              <a:spcBef>
                <a:spcPts val="882"/>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4" name="Text Placeholder 4"/>
          <p:cNvSpPr>
            <a:spLocks noGrp="1"/>
          </p:cNvSpPr>
          <p:nvPr>
            <p:ph type="body" sz="quarter" idx="15" hasCustomPrompt="1"/>
          </p:nvPr>
        </p:nvSpPr>
        <p:spPr>
          <a:xfrm>
            <a:off x="2378328" y="3167817"/>
            <a:ext cx="1693247" cy="281000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6" name="Text Placeholder 4"/>
          <p:cNvSpPr>
            <a:spLocks noGrp="1"/>
          </p:cNvSpPr>
          <p:nvPr>
            <p:ph type="body" sz="quarter" idx="17" hasCustomPrompt="1"/>
          </p:nvPr>
        </p:nvSpPr>
        <p:spPr>
          <a:xfrm>
            <a:off x="4300662" y="3167817"/>
            <a:ext cx="1693247" cy="281000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8" name="Text Placeholder 4"/>
          <p:cNvSpPr>
            <a:spLocks noGrp="1"/>
          </p:cNvSpPr>
          <p:nvPr>
            <p:ph type="body" sz="quarter" idx="19" hasCustomPrompt="1"/>
          </p:nvPr>
        </p:nvSpPr>
        <p:spPr>
          <a:xfrm>
            <a:off x="6222995" y="3167817"/>
            <a:ext cx="1693247" cy="281000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0" name="Text Placeholder 4"/>
          <p:cNvSpPr>
            <a:spLocks noGrp="1"/>
          </p:cNvSpPr>
          <p:nvPr>
            <p:ph type="body" sz="quarter" idx="21" hasCustomPrompt="1"/>
          </p:nvPr>
        </p:nvSpPr>
        <p:spPr>
          <a:xfrm>
            <a:off x="8145328" y="3167817"/>
            <a:ext cx="1693247" cy="281000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2" name="Text Placeholder 4"/>
          <p:cNvSpPr>
            <a:spLocks noGrp="1"/>
          </p:cNvSpPr>
          <p:nvPr>
            <p:ph type="body" sz="quarter" idx="23" hasCustomPrompt="1"/>
          </p:nvPr>
        </p:nvSpPr>
        <p:spPr>
          <a:xfrm>
            <a:off x="10067660" y="3167817"/>
            <a:ext cx="1693247" cy="281000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5" name="Content Placeholder 15"/>
          <p:cNvSpPr>
            <a:spLocks noGrp="1"/>
          </p:cNvSpPr>
          <p:nvPr>
            <p:ph sz="quarter" idx="26" hasCustomPrompt="1"/>
          </p:nvPr>
        </p:nvSpPr>
        <p:spPr>
          <a:xfrm>
            <a:off x="2378328" y="2158886"/>
            <a:ext cx="1693247" cy="895855"/>
          </a:xfrm>
        </p:spPr>
        <p:txBody>
          <a:bodyPr>
            <a:noAutofit/>
          </a:bodyPr>
          <a:lstStyle>
            <a:lvl1pPr marL="0" indent="0">
              <a:buNone/>
              <a:defRPr sz="1961"/>
            </a:lvl1pPr>
          </a:lstStyle>
          <a:p>
            <a:pPr lvl="0"/>
            <a:r>
              <a:rPr lang="en-US"/>
              <a:t>Picture</a:t>
            </a:r>
          </a:p>
        </p:txBody>
      </p:sp>
      <p:sp>
        <p:nvSpPr>
          <p:cNvPr id="26" name="Content Placeholder 15"/>
          <p:cNvSpPr>
            <a:spLocks noGrp="1"/>
          </p:cNvSpPr>
          <p:nvPr>
            <p:ph sz="quarter" idx="27" hasCustomPrompt="1"/>
          </p:nvPr>
        </p:nvSpPr>
        <p:spPr>
          <a:xfrm>
            <a:off x="4300662" y="2158886"/>
            <a:ext cx="1693247" cy="895855"/>
          </a:xfrm>
        </p:spPr>
        <p:txBody>
          <a:bodyPr>
            <a:noAutofit/>
          </a:bodyPr>
          <a:lstStyle>
            <a:lvl1pPr marL="0" indent="0">
              <a:buNone/>
              <a:defRPr sz="1961"/>
            </a:lvl1pPr>
          </a:lstStyle>
          <a:p>
            <a:pPr lvl="0"/>
            <a:r>
              <a:rPr lang="en-US"/>
              <a:t>Picture</a:t>
            </a:r>
          </a:p>
        </p:txBody>
      </p:sp>
      <p:sp>
        <p:nvSpPr>
          <p:cNvPr id="27" name="Content Placeholder 15"/>
          <p:cNvSpPr>
            <a:spLocks noGrp="1"/>
          </p:cNvSpPr>
          <p:nvPr>
            <p:ph sz="quarter" idx="28" hasCustomPrompt="1"/>
          </p:nvPr>
        </p:nvSpPr>
        <p:spPr>
          <a:xfrm>
            <a:off x="6222995" y="2158886"/>
            <a:ext cx="1693247" cy="895855"/>
          </a:xfrm>
        </p:spPr>
        <p:txBody>
          <a:bodyPr>
            <a:noAutofit/>
          </a:bodyPr>
          <a:lstStyle>
            <a:lvl1pPr marL="0" indent="0">
              <a:buNone/>
              <a:defRPr sz="1961"/>
            </a:lvl1pPr>
          </a:lstStyle>
          <a:p>
            <a:pPr lvl="0"/>
            <a:r>
              <a:rPr lang="en-US"/>
              <a:t>Picture</a:t>
            </a:r>
          </a:p>
        </p:txBody>
      </p:sp>
      <p:sp>
        <p:nvSpPr>
          <p:cNvPr id="28" name="Content Placeholder 15"/>
          <p:cNvSpPr>
            <a:spLocks noGrp="1"/>
          </p:cNvSpPr>
          <p:nvPr>
            <p:ph sz="quarter" idx="29" hasCustomPrompt="1"/>
          </p:nvPr>
        </p:nvSpPr>
        <p:spPr>
          <a:xfrm>
            <a:off x="8145328" y="2158886"/>
            <a:ext cx="1693247" cy="895855"/>
          </a:xfrm>
        </p:spPr>
        <p:txBody>
          <a:bodyPr>
            <a:noAutofit/>
          </a:bodyPr>
          <a:lstStyle>
            <a:lvl1pPr marL="0" indent="0">
              <a:buNone/>
              <a:defRPr sz="1961"/>
            </a:lvl1pPr>
          </a:lstStyle>
          <a:p>
            <a:pPr lvl="0"/>
            <a:r>
              <a:rPr lang="en-US"/>
              <a:t>Picture</a:t>
            </a:r>
          </a:p>
        </p:txBody>
      </p:sp>
      <p:sp>
        <p:nvSpPr>
          <p:cNvPr id="29" name="Content Placeholder 15"/>
          <p:cNvSpPr>
            <a:spLocks noGrp="1"/>
          </p:cNvSpPr>
          <p:nvPr>
            <p:ph sz="quarter" idx="30" hasCustomPrompt="1"/>
          </p:nvPr>
        </p:nvSpPr>
        <p:spPr>
          <a:xfrm>
            <a:off x="10067660" y="2158886"/>
            <a:ext cx="1693247" cy="895855"/>
          </a:xfrm>
        </p:spPr>
        <p:txBody>
          <a:bodyPr>
            <a:noAutofit/>
          </a:bodyPr>
          <a:lstStyle>
            <a:lvl1pPr marL="0" indent="0">
              <a:buNone/>
              <a:defRPr sz="1961"/>
            </a:lvl1pPr>
          </a:lstStyle>
          <a:p>
            <a:pPr lvl="0"/>
            <a:r>
              <a:rPr lang="en-US"/>
              <a:t>Picture</a:t>
            </a:r>
          </a:p>
        </p:txBody>
      </p:sp>
      <p:sp>
        <p:nvSpPr>
          <p:cNvPr id="4" name="Text Placeholder 3">
            <a:extLst>
              <a:ext uri="{FF2B5EF4-FFF2-40B4-BE49-F238E27FC236}">
                <a16:creationId xmlns:a16="http://schemas.microsoft.com/office/drawing/2014/main" id="{44FF16C0-0541-41AD-98F7-A469609E8DC6}"/>
              </a:ext>
            </a:extLst>
          </p:cNvPr>
          <p:cNvSpPr>
            <a:spLocks noGrp="1"/>
          </p:cNvSpPr>
          <p:nvPr>
            <p:ph type="body" sz="quarter" idx="31" hasCustomPrompt="1"/>
          </p:nvPr>
        </p:nvSpPr>
        <p:spPr>
          <a:xfrm>
            <a:off x="455995" y="2025026"/>
            <a:ext cx="256787" cy="263983"/>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1.</a:t>
            </a:r>
          </a:p>
        </p:txBody>
      </p:sp>
      <p:sp>
        <p:nvSpPr>
          <p:cNvPr id="37" name="Text Placeholder 3">
            <a:extLst>
              <a:ext uri="{FF2B5EF4-FFF2-40B4-BE49-F238E27FC236}">
                <a16:creationId xmlns:a16="http://schemas.microsoft.com/office/drawing/2014/main" id="{95171A5B-905D-4832-B11A-13594619F33F}"/>
              </a:ext>
            </a:extLst>
          </p:cNvPr>
          <p:cNvSpPr>
            <a:spLocks noGrp="1"/>
          </p:cNvSpPr>
          <p:nvPr>
            <p:ph type="body" sz="quarter" idx="32" hasCustomPrompt="1"/>
          </p:nvPr>
        </p:nvSpPr>
        <p:spPr>
          <a:xfrm>
            <a:off x="2379573" y="2025026"/>
            <a:ext cx="256787" cy="263983"/>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2.</a:t>
            </a:r>
          </a:p>
        </p:txBody>
      </p:sp>
      <p:sp>
        <p:nvSpPr>
          <p:cNvPr id="38" name="Text Placeholder 3">
            <a:extLst>
              <a:ext uri="{FF2B5EF4-FFF2-40B4-BE49-F238E27FC236}">
                <a16:creationId xmlns:a16="http://schemas.microsoft.com/office/drawing/2014/main" id="{DDBE933A-166C-4934-8425-2A89AAA211E9}"/>
              </a:ext>
            </a:extLst>
          </p:cNvPr>
          <p:cNvSpPr>
            <a:spLocks noGrp="1"/>
          </p:cNvSpPr>
          <p:nvPr>
            <p:ph type="body" sz="quarter" idx="33" hasCustomPrompt="1"/>
          </p:nvPr>
        </p:nvSpPr>
        <p:spPr>
          <a:xfrm>
            <a:off x="4303151" y="2025026"/>
            <a:ext cx="256787" cy="263983"/>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3.</a:t>
            </a:r>
          </a:p>
        </p:txBody>
      </p:sp>
      <p:sp>
        <p:nvSpPr>
          <p:cNvPr id="39" name="Text Placeholder 3">
            <a:extLst>
              <a:ext uri="{FF2B5EF4-FFF2-40B4-BE49-F238E27FC236}">
                <a16:creationId xmlns:a16="http://schemas.microsoft.com/office/drawing/2014/main" id="{171069D2-CF68-4D89-9134-20A61AFA10DD}"/>
              </a:ext>
            </a:extLst>
          </p:cNvPr>
          <p:cNvSpPr>
            <a:spLocks noGrp="1"/>
          </p:cNvSpPr>
          <p:nvPr>
            <p:ph type="body" sz="quarter" idx="34" hasCustomPrompt="1"/>
          </p:nvPr>
        </p:nvSpPr>
        <p:spPr>
          <a:xfrm>
            <a:off x="6229842" y="2025026"/>
            <a:ext cx="256787" cy="263983"/>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4.</a:t>
            </a:r>
          </a:p>
        </p:txBody>
      </p:sp>
      <p:sp>
        <p:nvSpPr>
          <p:cNvPr id="40" name="Text Placeholder 3">
            <a:extLst>
              <a:ext uri="{FF2B5EF4-FFF2-40B4-BE49-F238E27FC236}">
                <a16:creationId xmlns:a16="http://schemas.microsoft.com/office/drawing/2014/main" id="{77858A5B-7408-41FF-9369-C0F9B773A308}"/>
              </a:ext>
            </a:extLst>
          </p:cNvPr>
          <p:cNvSpPr>
            <a:spLocks noGrp="1"/>
          </p:cNvSpPr>
          <p:nvPr>
            <p:ph type="body" sz="quarter" idx="35" hasCustomPrompt="1"/>
          </p:nvPr>
        </p:nvSpPr>
        <p:spPr>
          <a:xfrm>
            <a:off x="8139413" y="2025026"/>
            <a:ext cx="256787" cy="263983"/>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5.</a:t>
            </a:r>
          </a:p>
        </p:txBody>
      </p:sp>
      <p:sp>
        <p:nvSpPr>
          <p:cNvPr id="41" name="Text Placeholder 3">
            <a:extLst>
              <a:ext uri="{FF2B5EF4-FFF2-40B4-BE49-F238E27FC236}">
                <a16:creationId xmlns:a16="http://schemas.microsoft.com/office/drawing/2014/main" id="{AF637A76-D1E1-49A2-AF33-3521BBC721C4}"/>
              </a:ext>
            </a:extLst>
          </p:cNvPr>
          <p:cNvSpPr>
            <a:spLocks noGrp="1"/>
          </p:cNvSpPr>
          <p:nvPr>
            <p:ph type="body" sz="quarter" idx="36" hasCustomPrompt="1"/>
          </p:nvPr>
        </p:nvSpPr>
        <p:spPr>
          <a:xfrm>
            <a:off x="10067660" y="2025026"/>
            <a:ext cx="256787" cy="263983"/>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6.</a:t>
            </a:r>
          </a:p>
        </p:txBody>
      </p:sp>
      <p:sp>
        <p:nvSpPr>
          <p:cNvPr id="23" name="Footer Placeholder 14">
            <a:extLst>
              <a:ext uri="{FF2B5EF4-FFF2-40B4-BE49-F238E27FC236}">
                <a16:creationId xmlns:a16="http://schemas.microsoft.com/office/drawing/2014/main" id="{CDC19876-13E5-1847-AE6E-14EA37A9CEDD}"/>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175400844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strike="noStrike">
                <a:solidFill>
                  <a:schemeClr val="tx1"/>
                </a:solidFill>
              </a:defRPr>
            </a:lvl1pPr>
          </a:lstStyle>
          <a:p>
            <a:r>
              <a:rPr lang="en-US"/>
              <a:t>Title</a:t>
            </a:r>
          </a:p>
        </p:txBody>
      </p:sp>
      <p:sp>
        <p:nvSpPr>
          <p:cNvPr id="5" name="Footer Placeholder 14">
            <a:extLst>
              <a:ext uri="{FF2B5EF4-FFF2-40B4-BE49-F238E27FC236}">
                <a16:creationId xmlns:a16="http://schemas.microsoft.com/office/drawing/2014/main" id="{95231FD8-80B3-7243-A07F-7383027E4426}"/>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507123280"/>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noFill/>
        </p:spPr>
        <p:txBody>
          <a:bodyPr vert="horz" wrap="square" lIns="0" tIns="0" rIns="0" bIns="0" rtlCol="0" anchor="t" anchorCtr="0">
            <a:noAutofit/>
          </a:bodyPr>
          <a:lstStyle>
            <a:lvl1pPr>
              <a:defRPr lang="en-US" sz="4705" spc="-49" baseline="0" dirty="0">
                <a:solidFill>
                  <a:schemeClr val="tx2"/>
                </a:solidFill>
              </a:defRPr>
            </a:lvl1pPr>
          </a:lstStyle>
          <a:p>
            <a:pPr marL="0" lvl="0">
              <a:lnSpc>
                <a:spcPts val="5490"/>
              </a:lnSpc>
            </a:pPr>
            <a:r>
              <a:rPr lang="en-US"/>
              <a:t>Section title</a:t>
            </a:r>
          </a:p>
        </p:txBody>
      </p:sp>
    </p:spTree>
    <p:extLst>
      <p:ext uri="{BB962C8B-B14F-4D97-AF65-F5344CB8AC3E}">
        <p14:creationId xmlns:p14="http://schemas.microsoft.com/office/powerpoint/2010/main" val="31285239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5" name="Title 35">
            <a:extLst>
              <a:ext uri="{FF2B5EF4-FFF2-40B4-BE49-F238E27FC236}">
                <a16:creationId xmlns:a16="http://schemas.microsoft.com/office/drawing/2014/main" id="{60388DA1-8C2D-4FFD-88BD-DE4D7CEFD0D2}"/>
              </a:ext>
            </a:extLst>
          </p:cNvPr>
          <p:cNvSpPr>
            <a:spLocks noGrp="1"/>
          </p:cNvSpPr>
          <p:nvPr>
            <p:ph type="title" hasCustomPrompt="1"/>
          </p:nvPr>
        </p:nvSpPr>
        <p:spPr>
          <a:xfrm>
            <a:off x="455994" y="941692"/>
            <a:ext cx="7454643" cy="3558191"/>
          </a:xfrm>
          <a:noFill/>
        </p:spPr>
        <p:txBody>
          <a:bodyPr vert="horz" wrap="square" lIns="0" tIns="0" rIns="0" bIns="0" rtlCol="0" anchor="t" anchorCtr="0">
            <a:noAutofit/>
          </a:bodyPr>
          <a:lstStyle>
            <a:lvl1pPr>
              <a:defRPr lang="en-US" sz="4705" spc="-49" baseline="0" dirty="0">
                <a:solidFill>
                  <a:schemeClr val="tx1"/>
                </a:solidFill>
              </a:defRPr>
            </a:lvl1pPr>
          </a:lstStyle>
          <a:p>
            <a:pPr marL="0" lvl="0">
              <a:lnSpc>
                <a:spcPts val="5490"/>
              </a:lnSpc>
            </a:pPr>
            <a:r>
              <a:rPr lang="en-US"/>
              <a:t>Section title</a:t>
            </a:r>
          </a:p>
        </p:txBody>
      </p:sp>
    </p:spTree>
    <p:extLst>
      <p:ext uri="{BB962C8B-B14F-4D97-AF65-F5344CB8AC3E}">
        <p14:creationId xmlns:p14="http://schemas.microsoft.com/office/powerpoint/2010/main" val="40217811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p:spPr>
        <p:txBody>
          <a:bodyPr anchor="ctr">
            <a:noAutofit/>
          </a:bodyPr>
          <a:lstStyle>
            <a:lvl1pPr marL="0" indent="0" algn="ctr">
              <a:buNone/>
              <a:defRPr sz="2353"/>
            </a:lvl1pPr>
          </a:lstStyle>
          <a:p>
            <a:r>
              <a:rPr lang="en-US"/>
              <a:t>Click icon to add chart</a:t>
            </a:r>
          </a:p>
        </p:txBody>
      </p:sp>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Chart examples</a:t>
            </a:r>
          </a:p>
        </p:txBody>
      </p:sp>
      <p:sp>
        <p:nvSpPr>
          <p:cNvPr id="9" name="Text Placeholder 4"/>
          <p:cNvSpPr>
            <a:spLocks noGrp="1"/>
          </p:cNvSpPr>
          <p:nvPr>
            <p:ph type="body" sz="quarter" idx="12" hasCustomPrompt="1"/>
          </p:nvPr>
        </p:nvSpPr>
        <p:spPr>
          <a:xfrm>
            <a:off x="455992" y="5857162"/>
            <a:ext cx="3618381" cy="301770"/>
          </a:xfrm>
        </p:spPr>
        <p:txBody>
          <a:bodyPr lIns="0" tIns="0" rIns="0" bIns="0"/>
          <a:lstStyle>
            <a:lvl1pPr marL="0" indent="0">
              <a:lnSpc>
                <a:spcPts val="1176"/>
              </a:lnSpc>
              <a:spcBef>
                <a:spcPts val="882"/>
              </a:spcBef>
              <a:buFont typeface="Arial" panose="020B0604020202020204" pitchFamily="34" charset="0"/>
              <a:buNone/>
              <a:defRPr sz="980" b="0" i="0" spc="0">
                <a:solidFill>
                  <a:schemeClr val="tx1"/>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17" name="Text Placeholder 4"/>
          <p:cNvSpPr>
            <a:spLocks noGrp="1"/>
          </p:cNvSpPr>
          <p:nvPr>
            <p:ph type="body" sz="quarter" idx="18" hasCustomPrompt="1"/>
          </p:nvPr>
        </p:nvSpPr>
        <p:spPr>
          <a:xfrm>
            <a:off x="4303152" y="5857162"/>
            <a:ext cx="3607487" cy="301770"/>
          </a:xfrm>
        </p:spPr>
        <p:txBody>
          <a:bodyPr vert="horz" wrap="square" lIns="0" tIns="0" rIns="0" bIns="0" rtlCol="0">
            <a:spAutoFit/>
          </a:bodyPr>
          <a:lstStyle>
            <a:lvl1pPr>
              <a:tabLst/>
              <a:defRPr lang="en-US" sz="980" b="0" i="0" spc="0" dirty="0" smtClean="0">
                <a:solidFill>
                  <a:schemeClr val="tx1"/>
                </a:solidFill>
                <a:latin typeface="+mn-lt"/>
              </a:defRPr>
            </a:lvl1pPr>
          </a:lstStyle>
          <a:p>
            <a:pPr marL="0" lvl="0" indent="0">
              <a:lnSpc>
                <a:spcPts val="1176"/>
              </a:lnSpc>
              <a:spcBef>
                <a:spcPts val="882"/>
              </a:spcBef>
              <a:buFont typeface="Arial" panose="020B0604020202020204" pitchFamily="34" charset="0"/>
              <a:buNone/>
            </a:pPr>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20" name="Chart Placeholder 6"/>
          <p:cNvSpPr>
            <a:spLocks noGrp="1"/>
          </p:cNvSpPr>
          <p:nvPr>
            <p:ph type="chart" sz="quarter" idx="22"/>
          </p:nvPr>
        </p:nvSpPr>
        <p:spPr>
          <a:xfrm>
            <a:off x="4303152" y="1950780"/>
            <a:ext cx="3607487" cy="3534843"/>
          </a:xfrm>
        </p:spPr>
        <p:txBody>
          <a:bodyPr anchor="ctr">
            <a:noAutofit/>
          </a:bodyPr>
          <a:lstStyle>
            <a:lvl1pPr marL="0" indent="0" algn="ctr">
              <a:buNone/>
              <a:defRPr sz="2353"/>
            </a:lvl1pPr>
          </a:lstStyle>
          <a:p>
            <a:r>
              <a:rPr lang="en-US"/>
              <a:t>Click icon to add chart</a:t>
            </a:r>
          </a:p>
        </p:txBody>
      </p:sp>
      <p:sp>
        <p:nvSpPr>
          <p:cNvPr id="21" name="Chart Placeholder 6"/>
          <p:cNvSpPr>
            <a:spLocks noGrp="1"/>
          </p:cNvSpPr>
          <p:nvPr>
            <p:ph type="chart" sz="quarter" idx="23"/>
          </p:nvPr>
        </p:nvSpPr>
        <p:spPr>
          <a:xfrm>
            <a:off x="8139412" y="1950780"/>
            <a:ext cx="3623051" cy="3534843"/>
          </a:xfrm>
        </p:spPr>
        <p:txBody>
          <a:bodyPr anchor="ctr">
            <a:noAutofit/>
          </a:bodyPr>
          <a:lstStyle>
            <a:lvl1pPr marL="0" indent="0" algn="ctr">
              <a:buNone/>
              <a:defRPr sz="2353"/>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43143"/>
          </a:xfrm>
        </p:spPr>
        <p:txBody>
          <a:bodyPr tIns="0"/>
          <a:lstStyle>
            <a:lvl1pPr>
              <a:defRPr lang="en-US" sz="980" b="1" kern="1200" spc="0" dirty="0" smtClean="0">
                <a:solidFill>
                  <a:schemeClr val="tx1"/>
                </a:solidFill>
                <a:latin typeface="+mn-lt"/>
                <a:ea typeface="+mn-ea"/>
                <a:cs typeface="+mn-cs"/>
              </a:defRPr>
            </a:lvl1pPr>
          </a:lstStyle>
          <a:p>
            <a:pPr lvl="0"/>
            <a:r>
              <a:rPr lang="en-US"/>
              <a:t>Caption title Segoe bold 10/12. </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43143"/>
          </a:xfrm>
        </p:spPr>
        <p:txBody>
          <a:bodyPr tIns="0"/>
          <a:lstStyle>
            <a:lvl1pPr>
              <a:defRPr lang="en-US" sz="980" b="1" kern="1200" spc="0" dirty="0" smtClean="0">
                <a:solidFill>
                  <a:schemeClr val="tx1"/>
                </a:solidFill>
                <a:latin typeface="+mn-lt"/>
                <a:ea typeface="+mn-ea"/>
                <a:cs typeface="+mn-cs"/>
              </a:defRPr>
            </a:lvl1pPr>
          </a:lstStyle>
          <a:p>
            <a:pPr lvl="0"/>
            <a:r>
              <a:rPr lang="en-US"/>
              <a:t>Caption title Segoe bold 10/12. </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43143"/>
          </a:xfrm>
        </p:spPr>
        <p:txBody>
          <a:bodyPr tIns="0"/>
          <a:lstStyle>
            <a:lvl1pPr>
              <a:defRPr lang="en-US" sz="980" b="1" kern="1200" spc="0" dirty="0" smtClean="0">
                <a:solidFill>
                  <a:schemeClr val="tx1"/>
                </a:solidFill>
                <a:latin typeface="+mn-lt"/>
                <a:ea typeface="+mn-ea"/>
                <a:cs typeface="+mn-cs"/>
              </a:defRPr>
            </a:lvl1pPr>
          </a:lstStyle>
          <a:p>
            <a:pPr lvl="0"/>
            <a:r>
              <a:rPr lang="en-US"/>
              <a:t>Caption title Segoe bold 10/12. </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857162"/>
            <a:ext cx="3607487" cy="301770"/>
          </a:xfrm>
        </p:spPr>
        <p:txBody>
          <a:bodyPr vert="horz" wrap="square" lIns="0" tIns="0" rIns="0" bIns="0" rtlCol="0">
            <a:spAutoFit/>
          </a:bodyPr>
          <a:lstStyle>
            <a:lvl1pPr>
              <a:tabLst/>
              <a:defRPr lang="en-US" sz="980" b="0" i="0" spc="0" dirty="0" smtClean="0">
                <a:solidFill>
                  <a:schemeClr val="tx1"/>
                </a:solidFill>
                <a:latin typeface="+mn-lt"/>
              </a:defRPr>
            </a:lvl1pPr>
          </a:lstStyle>
          <a:p>
            <a:pPr marL="0" lvl="0" indent="0">
              <a:lnSpc>
                <a:spcPts val="1176"/>
              </a:lnSpc>
              <a:spcBef>
                <a:spcPts val="882"/>
              </a:spcBef>
              <a:buFont typeface="Arial" panose="020B0604020202020204" pitchFamily="34" charset="0"/>
              <a:buNone/>
            </a:pPr>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13" name="Footer Placeholder 14">
            <a:extLst>
              <a:ext uri="{FF2B5EF4-FFF2-40B4-BE49-F238E27FC236}">
                <a16:creationId xmlns:a16="http://schemas.microsoft.com/office/drawing/2014/main" id="{592F5440-0E12-0F44-ACE7-3C2064AE32D5}"/>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561587426"/>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Table styling</a:t>
            </a:r>
          </a:p>
        </p:txBody>
      </p:sp>
      <p:sp>
        <p:nvSpPr>
          <p:cNvPr id="4" name="Table Placeholder 3"/>
          <p:cNvSpPr>
            <a:spLocks noGrp="1"/>
          </p:cNvSpPr>
          <p:nvPr>
            <p:ph type="tbl" sz="quarter" idx="10"/>
          </p:nvPr>
        </p:nvSpPr>
        <p:spPr>
          <a:xfrm>
            <a:off x="455995" y="3924852"/>
            <a:ext cx="11306469" cy="546753"/>
          </a:xfrm>
        </p:spPr>
        <p:txBody>
          <a:bodyPr anchor="ctr" anchorCtr="0"/>
          <a:lstStyle>
            <a:lvl1pPr algn="ctr">
              <a:defRPr/>
            </a:lvl1pPr>
          </a:lstStyle>
          <a:p>
            <a:r>
              <a:rPr lang="en-US"/>
              <a:t>Click icon to add table</a:t>
            </a:r>
          </a:p>
        </p:txBody>
      </p:sp>
      <p:sp>
        <p:nvSpPr>
          <p:cNvPr id="6" name="Footer Placeholder 14">
            <a:extLst>
              <a:ext uri="{FF2B5EF4-FFF2-40B4-BE49-F238E27FC236}">
                <a16:creationId xmlns:a16="http://schemas.microsoft.com/office/drawing/2014/main" id="{8FFE576D-7F23-5D49-98BE-F31E6740176A}"/>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429426982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704057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losing medium teal">
    <p:bg>
      <p:bgPr>
        <a:solidFill>
          <a:schemeClr val="tx2"/>
        </a:solidFill>
        <a:effectLst/>
      </p:bgPr>
    </p:bg>
    <p:spTree>
      <p:nvGrpSpPr>
        <p:cNvPr id="1" name=""/>
        <p:cNvGrpSpPr/>
        <p:nvPr/>
      </p:nvGrpSpPr>
      <p:grpSpPr>
        <a:xfrm>
          <a:off x="0" y="0"/>
          <a:ext cx="0" cy="0"/>
          <a:chOff x="0" y="0"/>
          <a:chExt cx="0" cy="0"/>
        </a:xfrm>
      </p:grpSpPr>
      <p:sp>
        <p:nvSpPr>
          <p:cNvPr id="7" name="Text Box 3">
            <a:extLst>
              <a:ext uri="{FF2B5EF4-FFF2-40B4-BE49-F238E27FC236}">
                <a16:creationId xmlns:a16="http://schemas.microsoft.com/office/drawing/2014/main" id="{F3523A4C-09FD-49AC-AA6D-1A6E7B7893EE}"/>
              </a:ext>
            </a:extLst>
          </p:cNvPr>
          <p:cNvSpPr txBox="1">
            <a:spLocks noChangeArrowheads="1"/>
          </p:cNvSpPr>
          <p:nvPr/>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noFill/>
        </p:spPr>
        <p:txBody>
          <a:bodyPr lIns="0" tIns="0" rIns="0" bIns="0" anchor="t" anchorCtr="0"/>
          <a:lstStyle>
            <a:lvl1pPr>
              <a:lnSpc>
                <a:spcPct val="100000"/>
              </a:lnSpc>
              <a:spcAft>
                <a:spcPts val="1274"/>
              </a:spcAft>
              <a:defRPr sz="2549" spc="-49" baseline="0">
                <a:solidFill>
                  <a:schemeClr val="bg1"/>
                </a:solidFill>
              </a:defRPr>
            </a:lvl1pPr>
          </a:lstStyle>
          <a:p>
            <a:r>
              <a:rPr lang="en-US"/>
              <a:t>Thank you.</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4170" y="439310"/>
            <a:ext cx="1335673" cy="190278"/>
          </a:xfrm>
          <a:prstGeom prst="rect">
            <a:avLst/>
          </a:prstGeom>
        </p:spPr>
      </p:pic>
    </p:spTree>
    <p:extLst>
      <p:ext uri="{BB962C8B-B14F-4D97-AF65-F5344CB8AC3E}">
        <p14:creationId xmlns:p14="http://schemas.microsoft.com/office/powerpoint/2010/main" val="19166820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Closing dark gray">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noFill/>
        </p:spPr>
        <p:txBody>
          <a:bodyPr lIns="0" tIns="0" rIns="0" bIns="0" anchor="t" anchorCtr="0"/>
          <a:lstStyle>
            <a:lvl1pPr>
              <a:lnSpc>
                <a:spcPct val="100000"/>
              </a:lnSpc>
              <a:spcAft>
                <a:spcPts val="1274"/>
              </a:spcAft>
              <a:defRPr sz="2549" spc="-49" baseline="0">
                <a:solidFill>
                  <a:schemeClr val="bg1"/>
                </a:solidFill>
              </a:defRPr>
            </a:lvl1pPr>
          </a:lstStyle>
          <a:p>
            <a:r>
              <a:rPr lang="en-US"/>
              <a:t>Thank you.</a:t>
            </a:r>
          </a:p>
        </p:txBody>
      </p:sp>
      <p:sp>
        <p:nvSpPr>
          <p:cNvPr id="5" name="Text Box 3">
            <a:extLst>
              <a:ext uri="{FF2B5EF4-FFF2-40B4-BE49-F238E27FC236}">
                <a16:creationId xmlns:a16="http://schemas.microsoft.com/office/drawing/2014/main" id="{0AFD6FAE-B215-4CF5-A1C7-AE7803BB4E41}"/>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pic>
        <p:nvPicPr>
          <p:cNvPr id="6" name="Picture 5">
            <a:extLst>
              <a:ext uri="{FF2B5EF4-FFF2-40B4-BE49-F238E27FC236}">
                <a16:creationId xmlns:a16="http://schemas.microsoft.com/office/drawing/2014/main" id="{DC1F9C5D-BBFD-AE42-A1D5-DA2C27C2E90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4170" y="439310"/>
            <a:ext cx="1335673" cy="190278"/>
          </a:xfrm>
          <a:prstGeom prst="rect">
            <a:avLst/>
          </a:prstGeom>
        </p:spPr>
      </p:pic>
    </p:spTree>
    <p:extLst>
      <p:ext uri="{BB962C8B-B14F-4D97-AF65-F5344CB8AC3E}">
        <p14:creationId xmlns:p14="http://schemas.microsoft.com/office/powerpoint/2010/main" val="34622667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A1681FC-179E-4FF1-BF2B-40888BFD3CAF}"/>
              </a:ext>
            </a:extLst>
          </p:cNvPr>
          <p:cNvSpPr>
            <a:spLocks noGrp="1"/>
          </p:cNvSpPr>
          <p:nvPr>
            <p:ph type="dt" sz="half" idx="10"/>
          </p:nvPr>
        </p:nvSpPr>
        <p:spPr/>
        <p:txBody>
          <a:bodyPr/>
          <a:lstStyle/>
          <a:p>
            <a:fld id="{715EA647-47D7-472B-B8BD-F0368A4CFF40}" type="datetimeFigureOut">
              <a:rPr lang="en-US" smtClean="0"/>
              <a:t>9/13/19</a:t>
            </a:fld>
            <a:endParaRPr lang="en-US"/>
          </a:p>
        </p:txBody>
      </p:sp>
      <p:sp>
        <p:nvSpPr>
          <p:cNvPr id="4" name="Footer Placeholder 3">
            <a:extLst>
              <a:ext uri="{FF2B5EF4-FFF2-40B4-BE49-F238E27FC236}">
                <a16:creationId xmlns:a16="http://schemas.microsoft.com/office/drawing/2014/main" id="{BF9DE3CF-E5AE-4058-AA02-07EF44091C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8D7C30-5F23-4617-82FA-AC46EE772747}"/>
              </a:ext>
            </a:extLst>
          </p:cNvPr>
          <p:cNvSpPr>
            <a:spLocks noGrp="1"/>
          </p:cNvSpPr>
          <p:nvPr>
            <p:ph type="sldNum" sz="quarter" idx="12"/>
          </p:nvPr>
        </p:nvSpPr>
        <p:spPr/>
        <p:txBody>
          <a:bodyPr/>
          <a:lstStyle/>
          <a:p>
            <a:fld id="{363CD3F6-D7EE-487D-95C9-C85653023146}" type="slidenum">
              <a:rPr lang="en-US" smtClean="0"/>
              <a:t>‹#›</a:t>
            </a:fld>
            <a:endParaRPr lang="en-US"/>
          </a:p>
        </p:txBody>
      </p:sp>
      <p:sp>
        <p:nvSpPr>
          <p:cNvPr id="9" name="Title 1">
            <a:extLst>
              <a:ext uri="{FF2B5EF4-FFF2-40B4-BE49-F238E27FC236}">
                <a16:creationId xmlns:a16="http://schemas.microsoft.com/office/drawing/2014/main" id="{01147A9D-84B8-7447-B481-4912B4BAEBF0}"/>
              </a:ext>
            </a:extLst>
          </p:cNvPr>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strike="noStrike">
                <a:solidFill>
                  <a:schemeClr val="tx1"/>
                </a:solidFill>
              </a:defRPr>
            </a:lvl1pPr>
          </a:lstStyle>
          <a:p>
            <a:r>
              <a:rPr lang="en-US"/>
              <a:t>Title</a:t>
            </a:r>
          </a:p>
        </p:txBody>
      </p:sp>
    </p:spTree>
    <p:extLst>
      <p:ext uri="{BB962C8B-B14F-4D97-AF65-F5344CB8AC3E}">
        <p14:creationId xmlns:p14="http://schemas.microsoft.com/office/powerpoint/2010/main" val="347758299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A53BA0-146D-42C7-9D35-B6D84A0FF3A4}"/>
              </a:ext>
            </a:extLst>
          </p:cNvPr>
          <p:cNvSpPr>
            <a:spLocks noGrp="1"/>
          </p:cNvSpPr>
          <p:nvPr>
            <p:ph idx="1"/>
          </p:nvPr>
        </p:nvSpPr>
        <p:spPr>
          <a:xfrm>
            <a:off x="548640" y="1386349"/>
            <a:ext cx="10805160" cy="4790615"/>
          </a:xfrm>
        </p:spPr>
        <p:txBody>
          <a:bodyPr>
            <a:normAutofit/>
          </a:bodyPr>
          <a:lstStyle>
            <a:lvl1pPr>
              <a:lnSpc>
                <a:spcPct val="100000"/>
              </a:lnSpc>
              <a:spcBef>
                <a:spcPts val="1200"/>
              </a:spcBef>
              <a:defRPr sz="2000">
                <a:latin typeface="Segoe UI" panose="020B0502040204020203" pitchFamily="34" charset="0"/>
                <a:cs typeface="Segoe UI" panose="020B0502040204020203" pitchFamily="34" charset="0"/>
              </a:defRPr>
            </a:lvl1pPr>
            <a:lvl2pPr>
              <a:defRPr sz="2000">
                <a:latin typeface="Segoe UI" panose="020B0502040204020203" pitchFamily="34" charset="0"/>
                <a:cs typeface="Segoe UI" panose="020B0502040204020203" pitchFamily="34" charset="0"/>
              </a:defRPr>
            </a:lvl2pPr>
            <a:lvl3pPr>
              <a:defRPr sz="2000">
                <a:latin typeface="Segoe UI" panose="020B0502040204020203" pitchFamily="34" charset="0"/>
                <a:cs typeface="Segoe UI" panose="020B0502040204020203" pitchFamily="34" charset="0"/>
              </a:defRPr>
            </a:lvl3pPr>
            <a:lvl4pPr>
              <a:defRPr sz="2000">
                <a:latin typeface="Segoe UI" panose="020B0502040204020203" pitchFamily="34" charset="0"/>
                <a:cs typeface="Segoe UI" panose="020B0502040204020203" pitchFamily="34" charset="0"/>
              </a:defRPr>
            </a:lvl4pPr>
            <a:lvl5pPr>
              <a:defRPr sz="2000">
                <a:latin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921705-4EFA-4602-97D3-8AE4DE31AFFA}"/>
              </a:ext>
            </a:extLst>
          </p:cNvPr>
          <p:cNvSpPr>
            <a:spLocks noGrp="1"/>
          </p:cNvSpPr>
          <p:nvPr>
            <p:ph type="dt" sz="half" idx="10"/>
          </p:nvPr>
        </p:nvSpPr>
        <p:spPr/>
        <p:txBody>
          <a:bodyPr/>
          <a:lstStyle/>
          <a:p>
            <a:fld id="{715EA647-47D7-472B-B8BD-F0368A4CFF40}" type="datetimeFigureOut">
              <a:rPr lang="en-US" smtClean="0"/>
              <a:t>9/13/19</a:t>
            </a:fld>
            <a:endParaRPr lang="en-US"/>
          </a:p>
        </p:txBody>
      </p:sp>
      <p:sp>
        <p:nvSpPr>
          <p:cNvPr id="5" name="Footer Placeholder 4">
            <a:extLst>
              <a:ext uri="{FF2B5EF4-FFF2-40B4-BE49-F238E27FC236}">
                <a16:creationId xmlns:a16="http://schemas.microsoft.com/office/drawing/2014/main" id="{143C4E58-0220-4F1E-A132-5E2C22B542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AE606F-4BC2-49E9-8F29-73B5EC992688}"/>
              </a:ext>
            </a:extLst>
          </p:cNvPr>
          <p:cNvSpPr>
            <a:spLocks noGrp="1"/>
          </p:cNvSpPr>
          <p:nvPr>
            <p:ph type="sldNum" sz="quarter" idx="12"/>
          </p:nvPr>
        </p:nvSpPr>
        <p:spPr/>
        <p:txBody>
          <a:bodyPr/>
          <a:lstStyle/>
          <a:p>
            <a:fld id="{363CD3F6-D7EE-487D-95C9-C85653023146}" type="slidenum">
              <a:rPr lang="en-US" smtClean="0"/>
              <a:t>‹#›</a:t>
            </a:fld>
            <a:endParaRPr lang="en-US"/>
          </a:p>
        </p:txBody>
      </p:sp>
      <p:sp>
        <p:nvSpPr>
          <p:cNvPr id="7" name="Title 1">
            <a:extLst>
              <a:ext uri="{FF2B5EF4-FFF2-40B4-BE49-F238E27FC236}">
                <a16:creationId xmlns:a16="http://schemas.microsoft.com/office/drawing/2014/main" id="{C0FA5123-A74C-D94F-B571-0D85C79BFA10}"/>
              </a:ext>
            </a:extLst>
          </p:cNvPr>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strike="noStrike">
                <a:solidFill>
                  <a:schemeClr val="tx1"/>
                </a:solidFill>
              </a:defRPr>
            </a:lvl1pPr>
          </a:lstStyle>
          <a:p>
            <a:r>
              <a:rPr lang="en-US"/>
              <a:t>Title</a:t>
            </a:r>
          </a:p>
        </p:txBody>
      </p:sp>
    </p:spTree>
    <p:extLst>
      <p:ext uri="{BB962C8B-B14F-4D97-AF65-F5344CB8AC3E}">
        <p14:creationId xmlns:p14="http://schemas.microsoft.com/office/powerpoint/2010/main" val="51079847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Picture with Caption">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id="{8A4A759A-42A0-8448-AE3A-2C4499A9B64C}"/>
              </a:ext>
            </a:extLst>
          </p:cNvPr>
          <p:cNvSpPr>
            <a:spLocks noGrp="1"/>
          </p:cNvSpPr>
          <p:nvPr>
            <p:ph type="body" sz="half" idx="13"/>
          </p:nvPr>
        </p:nvSpPr>
        <p:spPr>
          <a:xfrm>
            <a:off x="6181716" y="1430168"/>
            <a:ext cx="5421242" cy="430887"/>
          </a:xfrm>
          <a:solidFill>
            <a:schemeClr val="bg1">
              <a:lumMod val="95000"/>
            </a:schemeClr>
          </a:solidFill>
        </p:spPr>
        <p:txBody>
          <a:bodyPr lIns="90000"/>
          <a:lstStyle>
            <a:lvl1pPr marL="0" indent="0">
              <a:lnSpc>
                <a:spcPct val="100000"/>
              </a:lnSpc>
              <a:buNone/>
              <a:defRPr sz="1600">
                <a:latin typeface="+mn-lt"/>
              </a:defRPr>
            </a:lvl1pPr>
            <a:lvl2pPr marL="457112" indent="0">
              <a:buNone/>
              <a:defRPr sz="1400"/>
            </a:lvl2pPr>
            <a:lvl3pPr marL="914225" indent="0">
              <a:buNone/>
              <a:defRPr sz="1200"/>
            </a:lvl3pPr>
            <a:lvl4pPr marL="1371337" indent="0">
              <a:buNone/>
              <a:defRPr sz="1000"/>
            </a:lvl4pPr>
            <a:lvl5pPr marL="1828449" indent="0">
              <a:buNone/>
              <a:defRPr sz="1000"/>
            </a:lvl5pPr>
            <a:lvl6pPr marL="2285561" indent="0">
              <a:buNone/>
              <a:defRPr sz="1000"/>
            </a:lvl6pPr>
            <a:lvl7pPr marL="2742674" indent="0">
              <a:buNone/>
              <a:defRPr sz="1000"/>
            </a:lvl7pPr>
            <a:lvl8pPr marL="3199785" indent="0">
              <a:buNone/>
              <a:defRPr sz="1000"/>
            </a:lvl8pPr>
            <a:lvl9pPr marL="3656897" indent="0">
              <a:buNone/>
              <a:defRPr sz="1000"/>
            </a:lvl9pPr>
          </a:lstStyle>
          <a:p>
            <a:pPr lvl="0"/>
            <a:r>
              <a:rPr lang="en-US"/>
              <a:t>Edit Master text styles</a:t>
            </a:r>
          </a:p>
        </p:txBody>
      </p:sp>
      <p:sp>
        <p:nvSpPr>
          <p:cNvPr id="4" name="Text Placeholder 3">
            <a:extLst>
              <a:ext uri="{FF2B5EF4-FFF2-40B4-BE49-F238E27FC236}">
                <a16:creationId xmlns:a16="http://schemas.microsoft.com/office/drawing/2014/main" id="{7E9A6072-1F2A-4DD1-A79F-947CB0517AB8}"/>
              </a:ext>
            </a:extLst>
          </p:cNvPr>
          <p:cNvSpPr>
            <a:spLocks noGrp="1"/>
          </p:cNvSpPr>
          <p:nvPr>
            <p:ph type="body" sz="half" idx="2"/>
          </p:nvPr>
        </p:nvSpPr>
        <p:spPr>
          <a:xfrm>
            <a:off x="589044" y="1434369"/>
            <a:ext cx="5421242" cy="456279"/>
          </a:xfrm>
        </p:spPr>
        <p:txBody>
          <a:bodyPr lIns="90000"/>
          <a:lstStyle>
            <a:lvl1pPr marL="0" indent="0">
              <a:lnSpc>
                <a:spcPct val="100000"/>
              </a:lnSpc>
              <a:buNone/>
              <a:defRPr sz="1765">
                <a:latin typeface="+mn-lt"/>
              </a:defRPr>
            </a:lvl1pPr>
            <a:lvl2pPr marL="457112" indent="0">
              <a:buNone/>
              <a:defRPr sz="1400"/>
            </a:lvl2pPr>
            <a:lvl3pPr marL="914225" indent="0">
              <a:buNone/>
              <a:defRPr sz="1200"/>
            </a:lvl3pPr>
            <a:lvl4pPr marL="1371337" indent="0">
              <a:buNone/>
              <a:defRPr sz="1000"/>
            </a:lvl4pPr>
            <a:lvl5pPr marL="1828449" indent="0">
              <a:buNone/>
              <a:defRPr sz="1000"/>
            </a:lvl5pPr>
            <a:lvl6pPr marL="2285561" indent="0">
              <a:buNone/>
              <a:defRPr sz="1000"/>
            </a:lvl6pPr>
            <a:lvl7pPr marL="2742674" indent="0">
              <a:buNone/>
              <a:defRPr sz="1000"/>
            </a:lvl7pPr>
            <a:lvl8pPr marL="3199785" indent="0">
              <a:buNone/>
              <a:defRPr sz="1000"/>
            </a:lvl8pPr>
            <a:lvl9pPr marL="3656897"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C0AA414-C7B5-46B0-83E8-C6BD4145BE0E}"/>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D3DEC765-C38B-4C00-8ACA-69BC5916B7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36CB3A-AD4A-4868-8649-8EBC49C4B6C2}"/>
              </a:ext>
            </a:extLst>
          </p:cNvPr>
          <p:cNvSpPr>
            <a:spLocks noGrp="1"/>
          </p:cNvSpPr>
          <p:nvPr>
            <p:ph type="sldNum" sz="quarter" idx="12"/>
          </p:nvPr>
        </p:nvSpPr>
        <p:spPr/>
        <p:txBody>
          <a:bodyPr/>
          <a:lstStyle/>
          <a:p>
            <a:endParaRPr lang="en-US"/>
          </a:p>
        </p:txBody>
      </p:sp>
      <p:sp>
        <p:nvSpPr>
          <p:cNvPr id="8" name="Title 1">
            <a:extLst>
              <a:ext uri="{FF2B5EF4-FFF2-40B4-BE49-F238E27FC236}">
                <a16:creationId xmlns:a16="http://schemas.microsoft.com/office/drawing/2014/main" id="{2ABA5324-890D-2A45-B8C6-2CC4F7C58299}"/>
              </a:ext>
            </a:extLst>
          </p:cNvPr>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strike="noStrike">
                <a:solidFill>
                  <a:schemeClr val="tx1"/>
                </a:solidFill>
              </a:defRPr>
            </a:lvl1pPr>
          </a:lstStyle>
          <a:p>
            <a:r>
              <a:rPr lang="en-US"/>
              <a:t>Title</a:t>
            </a:r>
          </a:p>
        </p:txBody>
      </p:sp>
    </p:spTree>
    <p:extLst>
      <p:ext uri="{BB962C8B-B14F-4D97-AF65-F5344CB8AC3E}">
        <p14:creationId xmlns:p14="http://schemas.microsoft.com/office/powerpoint/2010/main" val="405041061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Walk-in 1">
    <p:bg>
      <p:bgPr>
        <a:solidFill>
          <a:schemeClr val="accent2"/>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38F91980-4640-4420-B101-C9BEC37A107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TextBox 7">
            <a:extLst>
              <a:ext uri="{FF2B5EF4-FFF2-40B4-BE49-F238E27FC236}">
                <a16:creationId xmlns:a16="http://schemas.microsoft.com/office/drawing/2014/main" id="{29E379F3-BC61-44ED-8F9B-54F8B85025ED}"/>
              </a:ext>
            </a:extLst>
          </p:cNvPr>
          <p:cNvSpPr txBox="1"/>
          <p:nvPr userDrawn="1"/>
        </p:nvSpPr>
        <p:spPr>
          <a:xfrm>
            <a:off x="586581" y="4218495"/>
            <a:ext cx="2427588" cy="615553"/>
          </a:xfrm>
          <a:prstGeom prst="rect">
            <a:avLst/>
          </a:prstGeom>
          <a:noFill/>
        </p:spPr>
        <p:txBody>
          <a:bodyPr wrap="none" lIns="0" tIns="0" rIns="0" bIns="0" rtlCol="0">
            <a:spAutoFit/>
          </a:bodyPr>
          <a:lstStyle/>
          <a:p>
            <a:pPr algn="l"/>
            <a:r>
              <a:rPr lang="en-US" sz="2000">
                <a:gradFill>
                  <a:gsLst>
                    <a:gs pos="80176">
                      <a:schemeClr val="tx1"/>
                    </a:gs>
                    <a:gs pos="68282">
                      <a:schemeClr val="tx1"/>
                    </a:gs>
                  </a:gsLst>
                  <a:lin ang="5400000" scaled="0"/>
                </a:gradFill>
              </a:rPr>
              <a:t>February 11–15, 2019</a:t>
            </a:r>
          </a:p>
          <a:p>
            <a:pPr algn="l"/>
            <a:r>
              <a:rPr lang="en-US" sz="2000">
                <a:gradFill>
                  <a:gsLst>
                    <a:gs pos="80176">
                      <a:schemeClr val="tx1"/>
                    </a:gs>
                    <a:gs pos="68282">
                      <a:schemeClr val="tx1"/>
                    </a:gs>
                  </a:gsLst>
                  <a:lin ang="5400000" scaled="0"/>
                </a:gradFill>
              </a:rPr>
              <a:t>Seattle, WA</a:t>
            </a:r>
          </a:p>
        </p:txBody>
      </p:sp>
      <p:pic>
        <p:nvPicPr>
          <p:cNvPr id="11" name="Picture 10">
            <a:extLst>
              <a:ext uri="{FF2B5EF4-FFF2-40B4-BE49-F238E27FC236}">
                <a16:creationId xmlns:a16="http://schemas.microsoft.com/office/drawing/2014/main" id="{D7ADB113-B00E-4752-81DB-AE332342DDD1}"/>
              </a:ext>
            </a:extLst>
          </p:cNvPr>
          <p:cNvPicPr>
            <a:picLocks noChangeAspect="1"/>
          </p:cNvPicPr>
          <p:nvPr userDrawn="1"/>
        </p:nvPicPr>
        <p:blipFill rotWithShape="1">
          <a:blip r:embed="rId3"/>
          <a:srcRect l="487" t="16931" r="33333" b="24211"/>
          <a:stretch/>
        </p:blipFill>
        <p:spPr bwMode="black">
          <a:xfrm>
            <a:off x="5098119" y="585788"/>
            <a:ext cx="7093880" cy="6272211"/>
          </a:xfrm>
          <a:prstGeom prst="rect">
            <a:avLst/>
          </a:prstGeom>
        </p:spPr>
      </p:pic>
      <p:pic>
        <p:nvPicPr>
          <p:cNvPr id="13" name="Picture 12">
            <a:extLst>
              <a:ext uri="{FF2B5EF4-FFF2-40B4-BE49-F238E27FC236}">
                <a16:creationId xmlns:a16="http://schemas.microsoft.com/office/drawing/2014/main" id="{BEAA312A-DD58-46FD-BCDC-F49B62DD9C5A}"/>
              </a:ext>
            </a:extLst>
          </p:cNvPr>
          <p:cNvPicPr>
            <a:picLocks noChangeAspect="1"/>
          </p:cNvPicPr>
          <p:nvPr userDrawn="1"/>
        </p:nvPicPr>
        <p:blipFill>
          <a:blip r:embed="rId4"/>
          <a:stretch>
            <a:fillRect/>
          </a:stretch>
        </p:blipFill>
        <p:spPr bwMode="black">
          <a:xfrm>
            <a:off x="584200" y="2322537"/>
            <a:ext cx="3012187" cy="1524596"/>
          </a:xfrm>
          <a:prstGeom prst="rect">
            <a:avLst/>
          </a:prstGeom>
        </p:spPr>
      </p:pic>
    </p:spTree>
    <p:extLst>
      <p:ext uri="{BB962C8B-B14F-4D97-AF65-F5344CB8AC3E}">
        <p14:creationId xmlns:p14="http://schemas.microsoft.com/office/powerpoint/2010/main" val="18161445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Walk-in 2">
    <p:bg>
      <p:bgRef idx="1001">
        <a:schemeClr val="bg1"/>
      </p:bgRef>
    </p:bg>
    <p:spTree>
      <p:nvGrpSpPr>
        <p:cNvPr id="1" name=""/>
        <p:cNvGrpSpPr/>
        <p:nvPr/>
      </p:nvGrpSpPr>
      <p:grpSpPr>
        <a:xfrm>
          <a:off x="0" y="0"/>
          <a:ext cx="0" cy="0"/>
          <a:chOff x="0" y="0"/>
          <a:chExt cx="0" cy="0"/>
        </a:xfrm>
      </p:grpSpPr>
      <p:pic>
        <p:nvPicPr>
          <p:cNvPr id="3" name="Picture 2" descr="A group of people sitting in front of a crowd&#10;&#10;Description generated with very high confidence">
            <a:extLst>
              <a:ext uri="{FF2B5EF4-FFF2-40B4-BE49-F238E27FC236}">
                <a16:creationId xmlns:a16="http://schemas.microsoft.com/office/drawing/2014/main" id="{ADC57F9E-658E-424C-9EF1-3587089C95FB}"/>
              </a:ext>
            </a:extLst>
          </p:cNvPr>
          <p:cNvPicPr>
            <a:picLocks noChangeAspect="1"/>
          </p:cNvPicPr>
          <p:nvPr userDrawn="1"/>
        </p:nvPicPr>
        <p:blipFill rotWithShape="1">
          <a:blip r:embed="rId2"/>
          <a:srcRect l="14583" t="10804" r="39161" b="19692"/>
          <a:stretch/>
        </p:blipFill>
        <p:spPr>
          <a:xfrm>
            <a:off x="5333998" y="0"/>
            <a:ext cx="6858001" cy="6858000"/>
          </a:xfrm>
          <a:prstGeom prst="rect">
            <a:avLst/>
          </a:prstGeom>
        </p:spPr>
      </p:pic>
      <p:pic>
        <p:nvPicPr>
          <p:cNvPr id="10" name="MS logo gray - EMF" descr="Microsoft logo, gray text version">
            <a:extLst>
              <a:ext uri="{FF2B5EF4-FFF2-40B4-BE49-F238E27FC236}">
                <a16:creationId xmlns:a16="http://schemas.microsoft.com/office/drawing/2014/main" id="{B802B7FF-9FAE-427A-B679-4364FE2DB5F7}"/>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
        <p:nvSpPr>
          <p:cNvPr id="12" name="TextBox 11">
            <a:extLst>
              <a:ext uri="{FF2B5EF4-FFF2-40B4-BE49-F238E27FC236}">
                <a16:creationId xmlns:a16="http://schemas.microsoft.com/office/drawing/2014/main" id="{4731E8BB-BB76-41F9-856D-368DE9900663}"/>
              </a:ext>
            </a:extLst>
          </p:cNvPr>
          <p:cNvSpPr txBox="1"/>
          <p:nvPr userDrawn="1"/>
        </p:nvSpPr>
        <p:spPr>
          <a:xfrm>
            <a:off x="586581" y="4219064"/>
            <a:ext cx="2427588" cy="615553"/>
          </a:xfrm>
          <a:prstGeom prst="rect">
            <a:avLst/>
          </a:prstGeom>
          <a:noFill/>
        </p:spPr>
        <p:txBody>
          <a:bodyPr wrap="none" lIns="0" tIns="0" rIns="0" bIns="0" rtlCol="0">
            <a:spAutoFit/>
          </a:bodyPr>
          <a:lstStyle/>
          <a:p>
            <a:pPr algn="l"/>
            <a:r>
              <a:rPr lang="en-US" sz="2000">
                <a:gradFill>
                  <a:gsLst>
                    <a:gs pos="82234">
                      <a:schemeClr val="accent2"/>
                    </a:gs>
                    <a:gs pos="68282">
                      <a:schemeClr val="accent2"/>
                    </a:gs>
                  </a:gsLst>
                  <a:lin ang="5400000" scaled="0"/>
                </a:gradFill>
              </a:rPr>
              <a:t>February 11–15, 2019</a:t>
            </a:r>
          </a:p>
          <a:p>
            <a:pPr algn="l"/>
            <a:r>
              <a:rPr lang="en-US" sz="2000">
                <a:gradFill>
                  <a:gsLst>
                    <a:gs pos="82234">
                      <a:schemeClr val="accent2"/>
                    </a:gs>
                    <a:gs pos="68282">
                      <a:schemeClr val="accent2"/>
                    </a:gs>
                  </a:gsLst>
                  <a:lin ang="5400000" scaled="0"/>
                </a:gradFill>
              </a:rPr>
              <a:t>Seattle, WA</a:t>
            </a:r>
          </a:p>
        </p:txBody>
      </p:sp>
      <p:pic>
        <p:nvPicPr>
          <p:cNvPr id="13" name="Picture 12" descr="A close up of a sign&#10;&#10;Description generated with very high confidence">
            <a:extLst>
              <a:ext uri="{FF2B5EF4-FFF2-40B4-BE49-F238E27FC236}">
                <a16:creationId xmlns:a16="http://schemas.microsoft.com/office/drawing/2014/main" id="{29E6D70F-8056-4653-91E4-BE7FAAFEBA52}"/>
              </a:ext>
            </a:extLst>
          </p:cNvPr>
          <p:cNvPicPr>
            <a:picLocks noChangeAspect="1"/>
          </p:cNvPicPr>
          <p:nvPr userDrawn="1"/>
        </p:nvPicPr>
        <p:blipFill>
          <a:blip r:embed="rId4"/>
          <a:stretch>
            <a:fillRect/>
          </a:stretch>
        </p:blipFill>
        <p:spPr>
          <a:xfrm>
            <a:off x="584200" y="2322537"/>
            <a:ext cx="3012188" cy="1524596"/>
          </a:xfrm>
          <a:prstGeom prst="rect">
            <a:avLst/>
          </a:prstGeom>
        </p:spPr>
      </p:pic>
    </p:spTree>
    <p:extLst>
      <p:ext uri="{BB962C8B-B14F-4D97-AF65-F5344CB8AC3E}">
        <p14:creationId xmlns:p14="http://schemas.microsoft.com/office/powerpoint/2010/main" val="27954587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50439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70748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241521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3214037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231640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35600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3051866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Only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p>
        </p:txBody>
      </p:sp>
    </p:spTree>
    <p:extLst>
      <p:ext uri="{BB962C8B-B14F-4D97-AF65-F5344CB8AC3E}">
        <p14:creationId xmlns:p14="http://schemas.microsoft.com/office/powerpoint/2010/main" val="178606149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3484163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44739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8618670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40868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45756490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12648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12648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4" name="Picture 3">
            <a:extLst>
              <a:ext uri="{FF2B5EF4-FFF2-40B4-BE49-F238E27FC236}">
                <a16:creationId xmlns:a16="http://schemas.microsoft.com/office/drawing/2014/main" id="{6557066C-5133-4E22-AE58-F2101DA24DED}"/>
              </a:ext>
            </a:extLst>
          </p:cNvPr>
          <p:cNvPicPr>
            <a:picLocks noChangeAspect="1"/>
          </p:cNvPicPr>
          <p:nvPr userDrawn="1"/>
        </p:nvPicPr>
        <p:blipFill rotWithShape="1">
          <a:blip r:embed="rId2"/>
          <a:srcRect l="487" t="16931" r="33333" b="24211"/>
          <a:stretch/>
        </p:blipFill>
        <p:spPr bwMode="invGray">
          <a:xfrm>
            <a:off x="5098119" y="585788"/>
            <a:ext cx="7093880" cy="6272211"/>
          </a:xfrm>
          <a:prstGeom prst="rect">
            <a:avLst/>
          </a:prstGeom>
        </p:spPr>
      </p:pic>
    </p:spTree>
    <p:extLst>
      <p:ext uri="{BB962C8B-B14F-4D97-AF65-F5344CB8AC3E}">
        <p14:creationId xmlns:p14="http://schemas.microsoft.com/office/powerpoint/2010/main" val="15574131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5071766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126480" cy="498598"/>
          </a:xfrm>
          <a:noFill/>
        </p:spPr>
        <p:txBody>
          <a:bodyPr lIns="0" tIns="0" rIns="0" bIns="0" anchor="t"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3" name="Picture 2">
            <a:extLst>
              <a:ext uri="{FF2B5EF4-FFF2-40B4-BE49-F238E27FC236}">
                <a16:creationId xmlns:a16="http://schemas.microsoft.com/office/drawing/2014/main" id="{6AC853EF-249B-4DEC-B679-038CCEA0B936}"/>
              </a:ext>
            </a:extLst>
          </p:cNvPr>
          <p:cNvPicPr>
            <a:picLocks noChangeAspect="1"/>
          </p:cNvPicPr>
          <p:nvPr userDrawn="1"/>
        </p:nvPicPr>
        <p:blipFill rotWithShape="1">
          <a:blip r:embed="rId2"/>
          <a:srcRect l="487" t="16931" r="33333" b="24211"/>
          <a:stretch/>
        </p:blipFill>
        <p:spPr bwMode="invGray">
          <a:xfrm>
            <a:off x="5098119" y="585788"/>
            <a:ext cx="7093880" cy="6272211"/>
          </a:xfrm>
          <a:prstGeom prst="rect">
            <a:avLst/>
          </a:prstGeom>
        </p:spPr>
      </p:pic>
    </p:spTree>
    <p:extLst>
      <p:ext uri="{BB962C8B-B14F-4D97-AF65-F5344CB8AC3E}">
        <p14:creationId xmlns:p14="http://schemas.microsoft.com/office/powerpoint/2010/main" val="7440402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1397" cy="498598"/>
          </a:xfrm>
          <a:noFill/>
        </p:spPr>
        <p:txBody>
          <a:bodyPr wrap="square" lIns="0" tIns="0" rIns="0" bIns="0" anchor="t"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006336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54097" cy="498598"/>
          </a:xfrm>
          <a:noFill/>
        </p:spPr>
        <p:txBody>
          <a:bodyPr wrap="square" lIns="0" tIns="0" rIns="0" bIns="0" anchor="t"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807302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966008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469906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p:txBody>
          <a:bodyPr/>
          <a:lstStyle>
            <a:lvl1pPr>
              <a:defRPr/>
            </a:lvl1pPr>
          </a:lstStyle>
          <a:p>
            <a:r>
              <a:rPr lang="en-US"/>
              <a:t>Confidentiality slide</a:t>
            </a:r>
          </a:p>
        </p:txBody>
      </p:sp>
      <p:sp>
        <p:nvSpPr>
          <p:cNvPr id="3" name="TextBox 2">
            <a:extLst>
              <a:ext uri="{FF2B5EF4-FFF2-40B4-BE49-F238E27FC236}">
                <a16:creationId xmlns:a16="http://schemas.microsoft.com/office/drawing/2014/main" id="{DBD07666-5C5E-4C40-8C68-86D1F3CAB0C5}"/>
              </a:ext>
            </a:extLst>
          </p:cNvPr>
          <p:cNvSpPr txBox="1"/>
          <p:nvPr userDrawn="1"/>
        </p:nvSpPr>
        <p:spPr>
          <a:xfrm>
            <a:off x="584200" y="4173080"/>
            <a:ext cx="11022584" cy="2095958"/>
          </a:xfrm>
          <a:prstGeom prst="rect">
            <a:avLst/>
          </a:prstGeom>
          <a:noFill/>
        </p:spPr>
        <p:txBody>
          <a:bodyPr wrap="square" lIns="182880" tIns="146304" rIns="182880" bIns="146304" rtlCol="0" anchor="ctr">
            <a:spAutoFit/>
          </a:bodyPr>
          <a:lstStyle/>
          <a:p>
            <a:pPr algn="ctr">
              <a:lnSpc>
                <a:spcPct val="90000"/>
              </a:lnSpc>
              <a:spcBef>
                <a:spcPts val="1200"/>
              </a:spcBef>
              <a:spcAft>
                <a:spcPts val="600"/>
              </a:spcAft>
            </a:pPr>
            <a:r>
              <a:rPr lang="en-US" sz="2000">
                <a:gradFill>
                  <a:gsLst>
                    <a:gs pos="2917">
                      <a:schemeClr val="tx1"/>
                    </a:gs>
                    <a:gs pos="30000">
                      <a:schemeClr val="tx1"/>
                    </a:gs>
                  </a:gsLst>
                  <a:lin ang="5400000" scaled="0"/>
                </a:gradFill>
              </a:rPr>
              <a:t>Microsoft Ready content is </a:t>
            </a:r>
            <a:r>
              <a:rPr lang="en-US" sz="200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200"/>
              </a:spcBef>
              <a:spcAft>
                <a:spcPts val="600"/>
              </a:spcAft>
            </a:pPr>
            <a:r>
              <a:rPr lang="en-US" sz="200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00">
                <a:gradFill>
                  <a:gsLst>
                    <a:gs pos="2917">
                      <a:schemeClr val="tx1"/>
                    </a:gs>
                    <a:gs pos="30000">
                      <a:schemeClr val="tx1"/>
                    </a:gs>
                  </a:gsLst>
                  <a:lin ang="5400000" scaled="0"/>
                </a:gradFill>
              </a:rPr>
              <a:t>post Microsoft Ready content to any blogs or external websites</a:t>
            </a:r>
          </a:p>
          <a:p>
            <a:pPr algn="ctr">
              <a:lnSpc>
                <a:spcPct val="90000"/>
              </a:lnSpc>
              <a:spcBef>
                <a:spcPts val="1200"/>
              </a:spcBef>
              <a:spcAft>
                <a:spcPts val="600"/>
              </a:spcAft>
            </a:pPr>
            <a:r>
              <a:rPr lang="en-US" sz="200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0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200"/>
              </a:spcBef>
              <a:spcAft>
                <a:spcPts val="600"/>
              </a:spcAft>
            </a:pPr>
            <a:r>
              <a:rPr lang="en-US" sz="2000">
                <a:gradFill>
                  <a:gsLst>
                    <a:gs pos="2917">
                      <a:schemeClr val="tx1"/>
                    </a:gs>
                    <a:gs pos="30000">
                      <a:schemeClr val="tx1"/>
                    </a:gs>
                  </a:gsLst>
                  <a:lin ang="5400000" scaled="0"/>
                </a:gradFill>
              </a:rPr>
              <a:t>Content will be available to internal audiences on-demand post-event</a:t>
            </a:r>
          </a:p>
        </p:txBody>
      </p:sp>
      <p:sp>
        <p:nvSpPr>
          <p:cNvPr id="61" name="Oval 60">
            <a:extLst>
              <a:ext uri="{FF2B5EF4-FFF2-40B4-BE49-F238E27FC236}">
                <a16:creationId xmlns:a16="http://schemas.microsoft.com/office/drawing/2014/main" id="{A6B1A30E-72AA-4A8F-A97F-FD4B4989FC97}"/>
              </a:ext>
            </a:extLst>
          </p:cNvPr>
          <p:cNvSpPr/>
          <p:nvPr userDrawn="1"/>
        </p:nvSpPr>
        <p:spPr bwMode="gray">
          <a:xfrm>
            <a:off x="2697102" y="1790700"/>
            <a:ext cx="1602879" cy="1602878"/>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24" name="Oval 123">
            <a:extLst>
              <a:ext uri="{FF2B5EF4-FFF2-40B4-BE49-F238E27FC236}">
                <a16:creationId xmlns:a16="http://schemas.microsoft.com/office/drawing/2014/main" id="{86F400F5-9FA0-4CE6-B207-5F2FF50C7927}"/>
              </a:ext>
            </a:extLst>
          </p:cNvPr>
          <p:cNvSpPr/>
          <p:nvPr userDrawn="1"/>
        </p:nvSpPr>
        <p:spPr bwMode="gray">
          <a:xfrm>
            <a:off x="5318069" y="1790700"/>
            <a:ext cx="1602879" cy="1602878"/>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marR="0" lvl="0" indent="0" algn="ctr" defTabSz="932114" fontAlgn="base">
              <a:lnSpc>
                <a:spcPct val="100000"/>
              </a:lnSpc>
              <a:spcBef>
                <a:spcPct val="0"/>
              </a:spcBef>
              <a:spcAft>
                <a:spcPct val="0"/>
              </a:spcAft>
              <a:buClrTx/>
              <a:buSzTx/>
              <a:buFontTx/>
              <a:buNone/>
              <a:tabLst/>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23" name="Group 122">
            <a:extLst>
              <a:ext uri="{FF2B5EF4-FFF2-40B4-BE49-F238E27FC236}">
                <a16:creationId xmlns:a16="http://schemas.microsoft.com/office/drawing/2014/main" id="{BA797159-0B2F-4995-81D8-EBFFD05AB617}"/>
              </a:ext>
            </a:extLst>
          </p:cNvPr>
          <p:cNvGrpSpPr/>
          <p:nvPr userDrawn="1"/>
        </p:nvGrpSpPr>
        <p:grpSpPr bwMode="gray">
          <a:xfrm flipH="1">
            <a:off x="5901486" y="2178437"/>
            <a:ext cx="436044" cy="827404"/>
            <a:chOff x="5200650" y="1722438"/>
            <a:chExt cx="1797050" cy="3409950"/>
          </a:xfrm>
        </p:grpSpPr>
        <p:sp>
          <p:nvSpPr>
            <p:cNvPr id="105" name="Freeform 26">
              <a:extLst>
                <a:ext uri="{FF2B5EF4-FFF2-40B4-BE49-F238E27FC236}">
                  <a16:creationId xmlns:a16="http://schemas.microsoft.com/office/drawing/2014/main" id="{D5EE552A-CFE9-4D35-BDE3-A939AA559C23}"/>
                </a:ext>
              </a:extLst>
            </p:cNvPr>
            <p:cNvSpPr>
              <a:spLocks/>
            </p:cNvSpPr>
            <p:nvPr userDrawn="1"/>
          </p:nvSpPr>
          <p:spPr bwMode="gray">
            <a:xfrm>
              <a:off x="5200650" y="1722438"/>
              <a:ext cx="1797050" cy="3409950"/>
            </a:xfrm>
            <a:custGeom>
              <a:avLst/>
              <a:gdLst>
                <a:gd name="T0" fmla="*/ 497 w 543"/>
                <a:gd name="T1" fmla="*/ 0 h 1030"/>
                <a:gd name="T2" fmla="*/ 46 w 543"/>
                <a:gd name="T3" fmla="*/ 0 h 1030"/>
                <a:gd name="T4" fmla="*/ 0 w 543"/>
                <a:gd name="T5" fmla="*/ 46 h 1030"/>
                <a:gd name="T6" fmla="*/ 0 w 543"/>
                <a:gd name="T7" fmla="*/ 983 h 1030"/>
                <a:gd name="T8" fmla="*/ 46 w 543"/>
                <a:gd name="T9" fmla="*/ 1030 h 1030"/>
                <a:gd name="T10" fmla="*/ 497 w 543"/>
                <a:gd name="T11" fmla="*/ 1030 h 1030"/>
                <a:gd name="T12" fmla="*/ 543 w 543"/>
                <a:gd name="T13" fmla="*/ 983 h 1030"/>
                <a:gd name="T14" fmla="*/ 543 w 543"/>
                <a:gd name="T15" fmla="*/ 46 h 1030"/>
                <a:gd name="T16" fmla="*/ 497 w 543"/>
                <a:gd name="T17" fmla="*/ 0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3" h="1030">
                  <a:moveTo>
                    <a:pt x="497" y="0"/>
                  </a:moveTo>
                  <a:cubicBezTo>
                    <a:pt x="46" y="0"/>
                    <a:pt x="46" y="0"/>
                    <a:pt x="46" y="0"/>
                  </a:cubicBezTo>
                  <a:cubicBezTo>
                    <a:pt x="21" y="0"/>
                    <a:pt x="0" y="21"/>
                    <a:pt x="0" y="46"/>
                  </a:cubicBezTo>
                  <a:cubicBezTo>
                    <a:pt x="0" y="983"/>
                    <a:pt x="0" y="983"/>
                    <a:pt x="0" y="983"/>
                  </a:cubicBezTo>
                  <a:cubicBezTo>
                    <a:pt x="0" y="1009"/>
                    <a:pt x="21" y="1030"/>
                    <a:pt x="46" y="1030"/>
                  </a:cubicBezTo>
                  <a:cubicBezTo>
                    <a:pt x="497" y="1030"/>
                    <a:pt x="497" y="1030"/>
                    <a:pt x="497" y="1030"/>
                  </a:cubicBezTo>
                  <a:cubicBezTo>
                    <a:pt x="522" y="1030"/>
                    <a:pt x="543" y="1009"/>
                    <a:pt x="543" y="983"/>
                  </a:cubicBezTo>
                  <a:cubicBezTo>
                    <a:pt x="543" y="46"/>
                    <a:pt x="543" y="46"/>
                    <a:pt x="543" y="46"/>
                  </a:cubicBezTo>
                  <a:cubicBezTo>
                    <a:pt x="543" y="21"/>
                    <a:pt x="522" y="0"/>
                    <a:pt x="497" y="0"/>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06" name="Freeform 27">
              <a:extLst>
                <a:ext uri="{FF2B5EF4-FFF2-40B4-BE49-F238E27FC236}">
                  <a16:creationId xmlns:a16="http://schemas.microsoft.com/office/drawing/2014/main" id="{62561F91-9D8C-4635-B806-AE2D11196147}"/>
                </a:ext>
              </a:extLst>
            </p:cNvPr>
            <p:cNvSpPr>
              <a:spLocks/>
            </p:cNvSpPr>
            <p:nvPr userDrawn="1"/>
          </p:nvSpPr>
          <p:spPr bwMode="gray">
            <a:xfrm>
              <a:off x="5310188" y="2262188"/>
              <a:ext cx="1577975" cy="2433638"/>
            </a:xfrm>
            <a:custGeom>
              <a:avLst/>
              <a:gdLst>
                <a:gd name="T0" fmla="*/ 0 w 994"/>
                <a:gd name="T1" fmla="*/ 1533 h 1533"/>
                <a:gd name="T2" fmla="*/ 994 w 994"/>
                <a:gd name="T3" fmla="*/ 1533 h 1533"/>
                <a:gd name="T4" fmla="*/ 994 w 994"/>
                <a:gd name="T5" fmla="*/ 62 h 1533"/>
                <a:gd name="T6" fmla="*/ 498 w 994"/>
                <a:gd name="T7" fmla="*/ 0 h 1533"/>
                <a:gd name="T8" fmla="*/ 0 w 994"/>
                <a:gd name="T9" fmla="*/ 62 h 1533"/>
                <a:gd name="T10" fmla="*/ 0 w 994"/>
                <a:gd name="T11" fmla="*/ 1533 h 1533"/>
              </a:gdLst>
              <a:ahLst/>
              <a:cxnLst>
                <a:cxn ang="0">
                  <a:pos x="T0" y="T1"/>
                </a:cxn>
                <a:cxn ang="0">
                  <a:pos x="T2" y="T3"/>
                </a:cxn>
                <a:cxn ang="0">
                  <a:pos x="T4" y="T5"/>
                </a:cxn>
                <a:cxn ang="0">
                  <a:pos x="T6" y="T7"/>
                </a:cxn>
                <a:cxn ang="0">
                  <a:pos x="T8" y="T9"/>
                </a:cxn>
                <a:cxn ang="0">
                  <a:pos x="T10" y="T11"/>
                </a:cxn>
              </a:cxnLst>
              <a:rect l="0" t="0" r="r" b="b"/>
              <a:pathLst>
                <a:path w="994" h="1533">
                  <a:moveTo>
                    <a:pt x="0" y="1533"/>
                  </a:moveTo>
                  <a:lnTo>
                    <a:pt x="994" y="1533"/>
                  </a:lnTo>
                  <a:lnTo>
                    <a:pt x="994" y="62"/>
                  </a:lnTo>
                  <a:lnTo>
                    <a:pt x="498" y="0"/>
                  </a:lnTo>
                  <a:lnTo>
                    <a:pt x="0" y="62"/>
                  </a:lnTo>
                  <a:lnTo>
                    <a:pt x="0" y="1533"/>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07" name="Rectangle 28">
              <a:extLst>
                <a:ext uri="{FF2B5EF4-FFF2-40B4-BE49-F238E27FC236}">
                  <a16:creationId xmlns:a16="http://schemas.microsoft.com/office/drawing/2014/main" id="{71C38A4E-A7CA-4FC4-B76A-394814BBAD30}"/>
                </a:ext>
              </a:extLst>
            </p:cNvPr>
            <p:cNvSpPr>
              <a:spLocks noChangeArrowheads="1"/>
            </p:cNvSpPr>
            <p:nvPr userDrawn="1"/>
          </p:nvSpPr>
          <p:spPr bwMode="gray">
            <a:xfrm>
              <a:off x="5310188" y="2006601"/>
              <a:ext cx="1577975" cy="3540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08" name="Rectangle 29">
              <a:extLst>
                <a:ext uri="{FF2B5EF4-FFF2-40B4-BE49-F238E27FC236}">
                  <a16:creationId xmlns:a16="http://schemas.microsoft.com/office/drawing/2014/main" id="{0EB3CFB9-1B4F-40C4-8527-07696A24C42D}"/>
                </a:ext>
              </a:extLst>
            </p:cNvPr>
            <p:cNvSpPr>
              <a:spLocks noChangeArrowheads="1"/>
            </p:cNvSpPr>
            <p:nvPr userDrawn="1"/>
          </p:nvSpPr>
          <p:spPr bwMode="gray">
            <a:xfrm>
              <a:off x="5942013" y="3522663"/>
              <a:ext cx="804863"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09" name="Rectangle 30">
              <a:extLst>
                <a:ext uri="{FF2B5EF4-FFF2-40B4-BE49-F238E27FC236}">
                  <a16:creationId xmlns:a16="http://schemas.microsoft.com/office/drawing/2014/main" id="{A6E51830-661E-42FF-A82A-D30745B76D13}"/>
                </a:ext>
              </a:extLst>
            </p:cNvPr>
            <p:cNvSpPr>
              <a:spLocks noChangeArrowheads="1"/>
            </p:cNvSpPr>
            <p:nvPr userDrawn="1"/>
          </p:nvSpPr>
          <p:spPr bwMode="gray">
            <a:xfrm>
              <a:off x="5419725" y="3689351"/>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0" name="Rectangle 31">
              <a:extLst>
                <a:ext uri="{FF2B5EF4-FFF2-40B4-BE49-F238E27FC236}">
                  <a16:creationId xmlns:a16="http://schemas.microsoft.com/office/drawing/2014/main" id="{95201EB4-D463-4472-9390-C70DD9F565CA}"/>
                </a:ext>
              </a:extLst>
            </p:cNvPr>
            <p:cNvSpPr>
              <a:spLocks noChangeArrowheads="1"/>
            </p:cNvSpPr>
            <p:nvPr userDrawn="1"/>
          </p:nvSpPr>
          <p:spPr bwMode="gray">
            <a:xfrm>
              <a:off x="5419725" y="3851276"/>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1" name="Rectangle 32">
              <a:extLst>
                <a:ext uri="{FF2B5EF4-FFF2-40B4-BE49-F238E27FC236}">
                  <a16:creationId xmlns:a16="http://schemas.microsoft.com/office/drawing/2014/main" id="{B130CDDD-D0C4-4E72-B76C-DB9845238263}"/>
                </a:ext>
              </a:extLst>
            </p:cNvPr>
            <p:cNvSpPr>
              <a:spLocks noChangeArrowheads="1"/>
            </p:cNvSpPr>
            <p:nvPr userDrawn="1"/>
          </p:nvSpPr>
          <p:spPr bwMode="gray">
            <a:xfrm>
              <a:off x="5419725" y="4013201"/>
              <a:ext cx="730250" cy="428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2" name="Rectangle 33">
              <a:extLst>
                <a:ext uri="{FF2B5EF4-FFF2-40B4-BE49-F238E27FC236}">
                  <a16:creationId xmlns:a16="http://schemas.microsoft.com/office/drawing/2014/main" id="{65FB6058-8B32-4371-95BE-A2B310C6B8FB}"/>
                </a:ext>
              </a:extLst>
            </p:cNvPr>
            <p:cNvSpPr>
              <a:spLocks noChangeArrowheads="1"/>
            </p:cNvSpPr>
            <p:nvPr userDrawn="1"/>
          </p:nvSpPr>
          <p:spPr bwMode="gray">
            <a:xfrm>
              <a:off x="5419725" y="4178301"/>
              <a:ext cx="132715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3" name="Rectangle 34">
              <a:extLst>
                <a:ext uri="{FF2B5EF4-FFF2-40B4-BE49-F238E27FC236}">
                  <a16:creationId xmlns:a16="http://schemas.microsoft.com/office/drawing/2014/main" id="{FB2303C7-0661-4CF0-B491-D2E9D47EE15A}"/>
                </a:ext>
              </a:extLst>
            </p:cNvPr>
            <p:cNvSpPr>
              <a:spLocks noChangeArrowheads="1"/>
            </p:cNvSpPr>
            <p:nvPr userDrawn="1"/>
          </p:nvSpPr>
          <p:spPr bwMode="gray">
            <a:xfrm>
              <a:off x="6149975" y="4341813"/>
              <a:ext cx="59690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4" name="Rectangle 35">
              <a:extLst>
                <a:ext uri="{FF2B5EF4-FFF2-40B4-BE49-F238E27FC236}">
                  <a16:creationId xmlns:a16="http://schemas.microsoft.com/office/drawing/2014/main" id="{C3FA6748-9371-4617-9A5E-AEF6112AB5DA}"/>
                </a:ext>
              </a:extLst>
            </p:cNvPr>
            <p:cNvSpPr>
              <a:spLocks noChangeArrowheads="1"/>
            </p:cNvSpPr>
            <p:nvPr userDrawn="1"/>
          </p:nvSpPr>
          <p:spPr bwMode="gray">
            <a:xfrm>
              <a:off x="5932488" y="2509838"/>
              <a:ext cx="836613"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15" name="Rectangle 36">
              <a:extLst>
                <a:ext uri="{FF2B5EF4-FFF2-40B4-BE49-F238E27FC236}">
                  <a16:creationId xmlns:a16="http://schemas.microsoft.com/office/drawing/2014/main" id="{22819134-DC28-4E40-9A2C-B052D6FE6E78}"/>
                </a:ext>
              </a:extLst>
            </p:cNvPr>
            <p:cNvSpPr>
              <a:spLocks noChangeArrowheads="1"/>
            </p:cNvSpPr>
            <p:nvPr userDrawn="1"/>
          </p:nvSpPr>
          <p:spPr bwMode="gray">
            <a:xfrm>
              <a:off x="5429250" y="2509838"/>
              <a:ext cx="171450"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16" name="Rectangle 37">
              <a:extLst>
                <a:ext uri="{FF2B5EF4-FFF2-40B4-BE49-F238E27FC236}">
                  <a16:creationId xmlns:a16="http://schemas.microsoft.com/office/drawing/2014/main" id="{A8AB1BAE-A549-4C2D-90AE-29E7A84F30C2}"/>
                </a:ext>
              </a:extLst>
            </p:cNvPr>
            <p:cNvSpPr>
              <a:spLocks noChangeArrowheads="1"/>
            </p:cNvSpPr>
            <p:nvPr userDrawn="1"/>
          </p:nvSpPr>
          <p:spPr bwMode="gray">
            <a:xfrm>
              <a:off x="5680075" y="2509838"/>
              <a:ext cx="173038"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17" name="Rectangle 38">
              <a:extLst>
                <a:ext uri="{FF2B5EF4-FFF2-40B4-BE49-F238E27FC236}">
                  <a16:creationId xmlns:a16="http://schemas.microsoft.com/office/drawing/2014/main" id="{6BB21AAD-BEBD-464D-9425-DFCE1A810212}"/>
                </a:ext>
              </a:extLst>
            </p:cNvPr>
            <p:cNvSpPr>
              <a:spLocks noChangeArrowheads="1"/>
            </p:cNvSpPr>
            <p:nvPr userDrawn="1"/>
          </p:nvSpPr>
          <p:spPr bwMode="gray">
            <a:xfrm>
              <a:off x="6650038" y="2125663"/>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Rectangle 39">
              <a:extLst>
                <a:ext uri="{FF2B5EF4-FFF2-40B4-BE49-F238E27FC236}">
                  <a16:creationId xmlns:a16="http://schemas.microsoft.com/office/drawing/2014/main" id="{82C133A5-90DA-4452-B1C2-96A28D1B3B2D}"/>
                </a:ext>
              </a:extLst>
            </p:cNvPr>
            <p:cNvSpPr>
              <a:spLocks noChangeArrowheads="1"/>
            </p:cNvSpPr>
            <p:nvPr userDrawn="1"/>
          </p:nvSpPr>
          <p:spPr bwMode="gray">
            <a:xfrm>
              <a:off x="6650038" y="2168526"/>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Rectangle 40">
              <a:extLst>
                <a:ext uri="{FF2B5EF4-FFF2-40B4-BE49-F238E27FC236}">
                  <a16:creationId xmlns:a16="http://schemas.microsoft.com/office/drawing/2014/main" id="{9EC959C0-2ED1-429D-9343-6B03D72EC2DB}"/>
                </a:ext>
              </a:extLst>
            </p:cNvPr>
            <p:cNvSpPr>
              <a:spLocks noChangeArrowheads="1"/>
            </p:cNvSpPr>
            <p:nvPr userDrawn="1"/>
          </p:nvSpPr>
          <p:spPr bwMode="gray">
            <a:xfrm>
              <a:off x="6650038" y="2216151"/>
              <a:ext cx="152400"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Rectangle 41">
              <a:extLst>
                <a:ext uri="{FF2B5EF4-FFF2-40B4-BE49-F238E27FC236}">
                  <a16:creationId xmlns:a16="http://schemas.microsoft.com/office/drawing/2014/main" id="{27EB350B-78EC-4CE4-9803-6981B8ABF253}"/>
                </a:ext>
              </a:extLst>
            </p:cNvPr>
            <p:cNvSpPr>
              <a:spLocks noChangeArrowheads="1"/>
            </p:cNvSpPr>
            <p:nvPr userDrawn="1"/>
          </p:nvSpPr>
          <p:spPr bwMode="gray">
            <a:xfrm>
              <a:off x="6027738" y="4837113"/>
              <a:ext cx="142875" cy="1460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21" name="Freeform 42">
              <a:extLst>
                <a:ext uri="{FF2B5EF4-FFF2-40B4-BE49-F238E27FC236}">
                  <a16:creationId xmlns:a16="http://schemas.microsoft.com/office/drawing/2014/main" id="{E19CD1BB-BAEF-4D84-8870-955840A2D735}"/>
                </a:ext>
              </a:extLst>
            </p:cNvPr>
            <p:cNvSpPr>
              <a:spLocks/>
            </p:cNvSpPr>
            <p:nvPr userDrawn="1"/>
          </p:nvSpPr>
          <p:spPr bwMode="gray">
            <a:xfrm>
              <a:off x="5783263" y="1841501"/>
              <a:ext cx="631825" cy="36513"/>
            </a:xfrm>
            <a:custGeom>
              <a:avLst/>
              <a:gdLst>
                <a:gd name="T0" fmla="*/ 185 w 191"/>
                <a:gd name="T1" fmla="*/ 11 h 11"/>
                <a:gd name="T2" fmla="*/ 6 w 191"/>
                <a:gd name="T3" fmla="*/ 11 h 11"/>
                <a:gd name="T4" fmla="*/ 0 w 191"/>
                <a:gd name="T5" fmla="*/ 6 h 11"/>
                <a:gd name="T6" fmla="*/ 6 w 191"/>
                <a:gd name="T7" fmla="*/ 0 h 11"/>
                <a:gd name="T8" fmla="*/ 185 w 191"/>
                <a:gd name="T9" fmla="*/ 0 h 11"/>
                <a:gd name="T10" fmla="*/ 191 w 191"/>
                <a:gd name="T11" fmla="*/ 6 h 11"/>
                <a:gd name="T12" fmla="*/ 185 w 191"/>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91" h="11">
                  <a:moveTo>
                    <a:pt x="185" y="11"/>
                  </a:moveTo>
                  <a:cubicBezTo>
                    <a:pt x="6" y="11"/>
                    <a:pt x="6" y="11"/>
                    <a:pt x="6" y="11"/>
                  </a:cubicBezTo>
                  <a:cubicBezTo>
                    <a:pt x="2" y="11"/>
                    <a:pt x="0" y="9"/>
                    <a:pt x="0" y="6"/>
                  </a:cubicBezTo>
                  <a:cubicBezTo>
                    <a:pt x="0" y="2"/>
                    <a:pt x="2" y="0"/>
                    <a:pt x="6" y="0"/>
                  </a:cubicBezTo>
                  <a:cubicBezTo>
                    <a:pt x="185" y="0"/>
                    <a:pt x="185" y="0"/>
                    <a:pt x="185" y="0"/>
                  </a:cubicBezTo>
                  <a:cubicBezTo>
                    <a:pt x="189" y="0"/>
                    <a:pt x="191" y="2"/>
                    <a:pt x="191" y="6"/>
                  </a:cubicBezTo>
                  <a:cubicBezTo>
                    <a:pt x="191" y="9"/>
                    <a:pt x="189" y="11"/>
                    <a:pt x="185" y="11"/>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22" name="Rectangle 43">
              <a:extLst>
                <a:ext uri="{FF2B5EF4-FFF2-40B4-BE49-F238E27FC236}">
                  <a16:creationId xmlns:a16="http://schemas.microsoft.com/office/drawing/2014/main" id="{AB3A5491-F398-47CB-BBBC-35E96F4E414D}"/>
                </a:ext>
              </a:extLst>
            </p:cNvPr>
            <p:cNvSpPr>
              <a:spLocks noChangeArrowheads="1"/>
            </p:cNvSpPr>
            <p:nvPr userDrawn="1"/>
          </p:nvSpPr>
          <p:spPr bwMode="gray">
            <a:xfrm>
              <a:off x="5429250" y="2722563"/>
              <a:ext cx="1339850" cy="6286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grpSp>
      <p:sp>
        <p:nvSpPr>
          <p:cNvPr id="149" name="Oval 148">
            <a:extLst>
              <a:ext uri="{FF2B5EF4-FFF2-40B4-BE49-F238E27FC236}">
                <a16:creationId xmlns:a16="http://schemas.microsoft.com/office/drawing/2014/main" id="{88B05F2C-2F66-43AA-A9E2-803B1F843606}"/>
              </a:ext>
            </a:extLst>
          </p:cNvPr>
          <p:cNvSpPr/>
          <p:nvPr userDrawn="1"/>
        </p:nvSpPr>
        <p:spPr bwMode="gray">
          <a:xfrm>
            <a:off x="7892021" y="1790700"/>
            <a:ext cx="1602879" cy="1602878"/>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marR="0" lvl="0" indent="0" algn="ctr" defTabSz="932114" fontAlgn="base">
              <a:lnSpc>
                <a:spcPct val="100000"/>
              </a:lnSpc>
              <a:spcBef>
                <a:spcPct val="0"/>
              </a:spcBef>
              <a:spcAft>
                <a:spcPct val="0"/>
              </a:spcAft>
              <a:buClrTx/>
              <a:buSzTx/>
              <a:buFontTx/>
              <a:buNone/>
              <a:tabLst/>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48" name="Group 147">
            <a:extLst>
              <a:ext uri="{FF2B5EF4-FFF2-40B4-BE49-F238E27FC236}">
                <a16:creationId xmlns:a16="http://schemas.microsoft.com/office/drawing/2014/main" id="{E88D9ECD-A4C6-4CFD-BE83-83D944C0F97B}"/>
              </a:ext>
            </a:extLst>
          </p:cNvPr>
          <p:cNvGrpSpPr/>
          <p:nvPr userDrawn="1"/>
        </p:nvGrpSpPr>
        <p:grpSpPr bwMode="gray">
          <a:xfrm>
            <a:off x="8118306" y="2286842"/>
            <a:ext cx="1150309" cy="610594"/>
            <a:chOff x="6151563" y="1584325"/>
            <a:chExt cx="4276725" cy="2270126"/>
          </a:xfrm>
        </p:grpSpPr>
        <p:sp>
          <p:nvSpPr>
            <p:cNvPr id="129" name="Rectangle 47">
              <a:extLst>
                <a:ext uri="{FF2B5EF4-FFF2-40B4-BE49-F238E27FC236}">
                  <a16:creationId xmlns:a16="http://schemas.microsoft.com/office/drawing/2014/main" id="{26C055B8-93FF-46DA-B415-D8D54497176C}"/>
                </a:ext>
              </a:extLst>
            </p:cNvPr>
            <p:cNvSpPr>
              <a:spLocks noChangeArrowheads="1"/>
            </p:cNvSpPr>
            <p:nvPr userDrawn="1"/>
          </p:nvSpPr>
          <p:spPr bwMode="gray">
            <a:xfrm>
              <a:off x="6630988" y="1584325"/>
              <a:ext cx="3317875" cy="208438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30" name="Rectangle 48">
              <a:extLst>
                <a:ext uri="{FF2B5EF4-FFF2-40B4-BE49-F238E27FC236}">
                  <a16:creationId xmlns:a16="http://schemas.microsoft.com/office/drawing/2014/main" id="{CFE4BDC0-DE0F-4728-875B-177D4395AAE0}"/>
                </a:ext>
              </a:extLst>
            </p:cNvPr>
            <p:cNvSpPr>
              <a:spLocks noChangeArrowheads="1"/>
            </p:cNvSpPr>
            <p:nvPr userDrawn="1"/>
          </p:nvSpPr>
          <p:spPr bwMode="gray">
            <a:xfrm>
              <a:off x="6848476" y="1785938"/>
              <a:ext cx="2879725" cy="1763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49">
              <a:extLst>
                <a:ext uri="{FF2B5EF4-FFF2-40B4-BE49-F238E27FC236}">
                  <a16:creationId xmlns:a16="http://schemas.microsoft.com/office/drawing/2014/main" id="{DF9925D4-DE10-40F0-8BA3-16B00AE6C44D}"/>
                </a:ext>
              </a:extLst>
            </p:cNvPr>
            <p:cNvSpPr>
              <a:spLocks/>
            </p:cNvSpPr>
            <p:nvPr userDrawn="1"/>
          </p:nvSpPr>
          <p:spPr bwMode="gray">
            <a:xfrm>
              <a:off x="6151563" y="3668713"/>
              <a:ext cx="4276725" cy="185738"/>
            </a:xfrm>
            <a:custGeom>
              <a:avLst/>
              <a:gdLst>
                <a:gd name="T0" fmla="*/ 1265 w 1295"/>
                <a:gd name="T1" fmla="*/ 56 h 56"/>
                <a:gd name="T2" fmla="*/ 29 w 1295"/>
                <a:gd name="T3" fmla="*/ 56 h 56"/>
                <a:gd name="T4" fmla="*/ 0 w 1295"/>
                <a:gd name="T5" fmla="*/ 26 h 56"/>
                <a:gd name="T6" fmla="*/ 0 w 1295"/>
                <a:gd name="T7" fmla="*/ 0 h 56"/>
                <a:gd name="T8" fmla="*/ 1295 w 1295"/>
                <a:gd name="T9" fmla="*/ 0 h 56"/>
                <a:gd name="T10" fmla="*/ 1295 w 1295"/>
                <a:gd name="T11" fmla="*/ 26 h 56"/>
                <a:gd name="T12" fmla="*/ 1265 w 129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1295" h="56">
                  <a:moveTo>
                    <a:pt x="1265" y="56"/>
                  </a:moveTo>
                  <a:cubicBezTo>
                    <a:pt x="29" y="56"/>
                    <a:pt x="29" y="56"/>
                    <a:pt x="29" y="56"/>
                  </a:cubicBezTo>
                  <a:cubicBezTo>
                    <a:pt x="13" y="56"/>
                    <a:pt x="0" y="43"/>
                    <a:pt x="0" y="26"/>
                  </a:cubicBezTo>
                  <a:cubicBezTo>
                    <a:pt x="0" y="0"/>
                    <a:pt x="0" y="0"/>
                    <a:pt x="0" y="0"/>
                  </a:cubicBezTo>
                  <a:cubicBezTo>
                    <a:pt x="1295" y="0"/>
                    <a:pt x="1295" y="0"/>
                    <a:pt x="1295" y="0"/>
                  </a:cubicBezTo>
                  <a:cubicBezTo>
                    <a:pt x="1295" y="26"/>
                    <a:pt x="1295" y="26"/>
                    <a:pt x="1295" y="26"/>
                  </a:cubicBezTo>
                  <a:cubicBezTo>
                    <a:pt x="1295" y="43"/>
                    <a:pt x="1282" y="56"/>
                    <a:pt x="1265" y="5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round/>
                  <a:headEnd/>
                  <a:tailEnd/>
                </a14:hiddenLine>
              </a:ext>
            </a:extLst>
          </p:spPr>
          <p:txBody>
            <a:bodyPr/>
            <a:lstStyle/>
            <a:p>
              <a:pPr lvl="0"/>
              <a:endParaRPr lang="en-US"/>
            </a:p>
          </p:txBody>
        </p:sp>
        <p:sp>
          <p:nvSpPr>
            <p:cNvPr id="132" name="Rectangle 50">
              <a:extLst>
                <a:ext uri="{FF2B5EF4-FFF2-40B4-BE49-F238E27FC236}">
                  <a16:creationId xmlns:a16="http://schemas.microsoft.com/office/drawing/2014/main" id="{E95E9909-20A7-4A13-8FBC-BB76A4AAD529}"/>
                </a:ext>
              </a:extLst>
            </p:cNvPr>
            <p:cNvSpPr>
              <a:spLocks noChangeArrowheads="1"/>
            </p:cNvSpPr>
            <p:nvPr userDrawn="1"/>
          </p:nvSpPr>
          <p:spPr bwMode="gray">
            <a:xfrm>
              <a:off x="7353301" y="2098675"/>
              <a:ext cx="865188" cy="3302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3" name="Rectangle 51">
              <a:extLst>
                <a:ext uri="{FF2B5EF4-FFF2-40B4-BE49-F238E27FC236}">
                  <a16:creationId xmlns:a16="http://schemas.microsoft.com/office/drawing/2014/main" id="{2FD4C439-4658-45FA-AB12-5252FC20915B}"/>
                </a:ext>
              </a:extLst>
            </p:cNvPr>
            <p:cNvSpPr>
              <a:spLocks noChangeArrowheads="1"/>
            </p:cNvSpPr>
            <p:nvPr userDrawn="1"/>
          </p:nvSpPr>
          <p:spPr bwMode="gray">
            <a:xfrm>
              <a:off x="7086601" y="2098675"/>
              <a:ext cx="266700" cy="330200"/>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4" name="Rectangle 52">
              <a:extLst>
                <a:ext uri="{FF2B5EF4-FFF2-40B4-BE49-F238E27FC236}">
                  <a16:creationId xmlns:a16="http://schemas.microsoft.com/office/drawing/2014/main" id="{D9CFF0E1-0AE6-43B7-BC45-CB587EB544AE}"/>
                </a:ext>
              </a:extLst>
            </p:cNvPr>
            <p:cNvSpPr>
              <a:spLocks noChangeArrowheads="1"/>
            </p:cNvSpPr>
            <p:nvPr userDrawn="1"/>
          </p:nvSpPr>
          <p:spPr bwMode="gray">
            <a:xfrm>
              <a:off x="7086601" y="2559050"/>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5" name="Rectangle 53">
              <a:extLst>
                <a:ext uri="{FF2B5EF4-FFF2-40B4-BE49-F238E27FC236}">
                  <a16:creationId xmlns:a16="http://schemas.microsoft.com/office/drawing/2014/main" id="{E57A2468-B3CA-4D73-B693-76A85B0F761F}"/>
                </a:ext>
              </a:extLst>
            </p:cNvPr>
            <p:cNvSpPr>
              <a:spLocks noChangeArrowheads="1"/>
            </p:cNvSpPr>
            <p:nvPr userDrawn="1"/>
          </p:nvSpPr>
          <p:spPr bwMode="gray">
            <a:xfrm>
              <a:off x="7086601" y="2744788"/>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6" name="Rectangle 54">
              <a:extLst>
                <a:ext uri="{FF2B5EF4-FFF2-40B4-BE49-F238E27FC236}">
                  <a16:creationId xmlns:a16="http://schemas.microsoft.com/office/drawing/2014/main" id="{590B34AA-176F-4A9B-8492-C9062CEEB0A2}"/>
                </a:ext>
              </a:extLst>
            </p:cNvPr>
            <p:cNvSpPr>
              <a:spLocks noChangeArrowheads="1"/>
            </p:cNvSpPr>
            <p:nvPr userDrawn="1"/>
          </p:nvSpPr>
          <p:spPr bwMode="gray">
            <a:xfrm>
              <a:off x="7086601" y="2925763"/>
              <a:ext cx="1131888" cy="1063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7" name="Rectangle 55">
              <a:extLst>
                <a:ext uri="{FF2B5EF4-FFF2-40B4-BE49-F238E27FC236}">
                  <a16:creationId xmlns:a16="http://schemas.microsoft.com/office/drawing/2014/main" id="{B478D54E-B6DE-4ACF-B271-59436F9D78D0}"/>
                </a:ext>
              </a:extLst>
            </p:cNvPr>
            <p:cNvSpPr>
              <a:spLocks noChangeArrowheads="1"/>
            </p:cNvSpPr>
            <p:nvPr userDrawn="1"/>
          </p:nvSpPr>
          <p:spPr bwMode="gray">
            <a:xfrm>
              <a:off x="7086601" y="3111500"/>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8" name="Rectangle 56">
              <a:extLst>
                <a:ext uri="{FF2B5EF4-FFF2-40B4-BE49-F238E27FC236}">
                  <a16:creationId xmlns:a16="http://schemas.microsoft.com/office/drawing/2014/main" id="{10E94144-47B6-4CC4-8ACA-8555C206329A}"/>
                </a:ext>
              </a:extLst>
            </p:cNvPr>
            <p:cNvSpPr>
              <a:spLocks noChangeArrowheads="1"/>
            </p:cNvSpPr>
            <p:nvPr userDrawn="1"/>
          </p:nvSpPr>
          <p:spPr bwMode="gray">
            <a:xfrm>
              <a:off x="7086601" y="3297238"/>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9" name="Rectangle 57">
              <a:extLst>
                <a:ext uri="{FF2B5EF4-FFF2-40B4-BE49-F238E27FC236}">
                  <a16:creationId xmlns:a16="http://schemas.microsoft.com/office/drawing/2014/main" id="{884B7082-B3DA-41C6-888E-340C61D061D8}"/>
                </a:ext>
              </a:extLst>
            </p:cNvPr>
            <p:cNvSpPr>
              <a:spLocks noChangeArrowheads="1"/>
            </p:cNvSpPr>
            <p:nvPr userDrawn="1"/>
          </p:nvSpPr>
          <p:spPr bwMode="gray">
            <a:xfrm>
              <a:off x="8337551"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0" name="Rectangle 58">
              <a:extLst>
                <a:ext uri="{FF2B5EF4-FFF2-40B4-BE49-F238E27FC236}">
                  <a16:creationId xmlns:a16="http://schemas.microsoft.com/office/drawing/2014/main" id="{EAB98FDB-F070-4FD8-8674-449941060C9E}"/>
                </a:ext>
              </a:extLst>
            </p:cNvPr>
            <p:cNvSpPr>
              <a:spLocks noChangeArrowheads="1"/>
            </p:cNvSpPr>
            <p:nvPr userDrawn="1"/>
          </p:nvSpPr>
          <p:spPr bwMode="gray">
            <a:xfrm>
              <a:off x="8764588" y="2098675"/>
              <a:ext cx="312738"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1" name="Rectangle 59">
              <a:extLst>
                <a:ext uri="{FF2B5EF4-FFF2-40B4-BE49-F238E27FC236}">
                  <a16:creationId xmlns:a16="http://schemas.microsoft.com/office/drawing/2014/main" id="{B045539F-5CE5-47A9-A17E-1643D4CD9B2A}"/>
                </a:ext>
              </a:extLst>
            </p:cNvPr>
            <p:cNvSpPr>
              <a:spLocks noChangeArrowheads="1"/>
            </p:cNvSpPr>
            <p:nvPr userDrawn="1"/>
          </p:nvSpPr>
          <p:spPr bwMode="gray">
            <a:xfrm>
              <a:off x="9193213"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2" name="Rectangle 60">
              <a:extLst>
                <a:ext uri="{FF2B5EF4-FFF2-40B4-BE49-F238E27FC236}">
                  <a16:creationId xmlns:a16="http://schemas.microsoft.com/office/drawing/2014/main" id="{C0C7BB4D-3B48-4D4F-B494-4C1EE0FD7C1C}"/>
                </a:ext>
              </a:extLst>
            </p:cNvPr>
            <p:cNvSpPr>
              <a:spLocks noChangeArrowheads="1"/>
            </p:cNvSpPr>
            <p:nvPr userDrawn="1"/>
          </p:nvSpPr>
          <p:spPr bwMode="gray">
            <a:xfrm>
              <a:off x="8337551"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3" name="Rectangle 61">
              <a:extLst>
                <a:ext uri="{FF2B5EF4-FFF2-40B4-BE49-F238E27FC236}">
                  <a16:creationId xmlns:a16="http://schemas.microsoft.com/office/drawing/2014/main" id="{0BFA0E04-B61F-491E-8CEE-282132478766}"/>
                </a:ext>
              </a:extLst>
            </p:cNvPr>
            <p:cNvSpPr>
              <a:spLocks noChangeArrowheads="1"/>
            </p:cNvSpPr>
            <p:nvPr userDrawn="1"/>
          </p:nvSpPr>
          <p:spPr bwMode="gray">
            <a:xfrm>
              <a:off x="8764588" y="2581275"/>
              <a:ext cx="312738"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4" name="Rectangle 62">
              <a:extLst>
                <a:ext uri="{FF2B5EF4-FFF2-40B4-BE49-F238E27FC236}">
                  <a16:creationId xmlns:a16="http://schemas.microsoft.com/office/drawing/2014/main" id="{AFB42A0A-BD91-43E7-988D-573EEC534564}"/>
                </a:ext>
              </a:extLst>
            </p:cNvPr>
            <p:cNvSpPr>
              <a:spLocks noChangeArrowheads="1"/>
            </p:cNvSpPr>
            <p:nvPr userDrawn="1"/>
          </p:nvSpPr>
          <p:spPr bwMode="gray">
            <a:xfrm>
              <a:off x="9193213"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5" name="Rectangle 63">
              <a:extLst>
                <a:ext uri="{FF2B5EF4-FFF2-40B4-BE49-F238E27FC236}">
                  <a16:creationId xmlns:a16="http://schemas.microsoft.com/office/drawing/2014/main" id="{BA15039E-DBE6-4F6E-80B1-70B510D54B0F}"/>
                </a:ext>
              </a:extLst>
            </p:cNvPr>
            <p:cNvSpPr>
              <a:spLocks noChangeArrowheads="1"/>
            </p:cNvSpPr>
            <p:nvPr userDrawn="1"/>
          </p:nvSpPr>
          <p:spPr bwMode="gray">
            <a:xfrm>
              <a:off x="8337551"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6" name="Rectangle 64">
              <a:extLst>
                <a:ext uri="{FF2B5EF4-FFF2-40B4-BE49-F238E27FC236}">
                  <a16:creationId xmlns:a16="http://schemas.microsoft.com/office/drawing/2014/main" id="{265A4B65-72CE-4B68-9D58-5199411F4C96}"/>
                </a:ext>
              </a:extLst>
            </p:cNvPr>
            <p:cNvSpPr>
              <a:spLocks noChangeArrowheads="1"/>
            </p:cNvSpPr>
            <p:nvPr userDrawn="1"/>
          </p:nvSpPr>
          <p:spPr bwMode="gray">
            <a:xfrm>
              <a:off x="8764588" y="3062288"/>
              <a:ext cx="312738"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7" name="Rectangle 65">
              <a:extLst>
                <a:ext uri="{FF2B5EF4-FFF2-40B4-BE49-F238E27FC236}">
                  <a16:creationId xmlns:a16="http://schemas.microsoft.com/office/drawing/2014/main" id="{9602881A-C071-4CA3-9947-55E1E8A8C5B1}"/>
                </a:ext>
              </a:extLst>
            </p:cNvPr>
            <p:cNvSpPr>
              <a:spLocks noChangeArrowheads="1"/>
            </p:cNvSpPr>
            <p:nvPr userDrawn="1"/>
          </p:nvSpPr>
          <p:spPr bwMode="gray">
            <a:xfrm>
              <a:off x="9193213"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grpSp>
      <p:sp>
        <p:nvSpPr>
          <p:cNvPr id="205" name="Multiplication Sign 204">
            <a:extLst>
              <a:ext uri="{FF2B5EF4-FFF2-40B4-BE49-F238E27FC236}">
                <a16:creationId xmlns:a16="http://schemas.microsoft.com/office/drawing/2014/main" id="{464A0F58-5D65-499E-8280-34A9DFF27F4A}"/>
              </a:ext>
            </a:extLst>
          </p:cNvPr>
          <p:cNvSpPr/>
          <p:nvPr userDrawn="1"/>
        </p:nvSpPr>
        <p:spPr bwMode="ltGray">
          <a:xfrm>
            <a:off x="3643244" y="2831053"/>
            <a:ext cx="715234" cy="715230"/>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1" name="Multiplication Sign 210">
            <a:extLst>
              <a:ext uri="{FF2B5EF4-FFF2-40B4-BE49-F238E27FC236}">
                <a16:creationId xmlns:a16="http://schemas.microsoft.com/office/drawing/2014/main" id="{69338860-60E4-44A3-B6C1-0BC1315BA942}"/>
              </a:ext>
            </a:extLst>
          </p:cNvPr>
          <p:cNvSpPr/>
          <p:nvPr userDrawn="1"/>
        </p:nvSpPr>
        <p:spPr bwMode="ltGray">
          <a:xfrm>
            <a:off x="6271892" y="2831053"/>
            <a:ext cx="715234" cy="715230"/>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4" name="Multiplication Sign 213">
            <a:extLst>
              <a:ext uri="{FF2B5EF4-FFF2-40B4-BE49-F238E27FC236}">
                <a16:creationId xmlns:a16="http://schemas.microsoft.com/office/drawing/2014/main" id="{DFD379AB-2220-4E7F-85FE-EBBE910DB5C2}"/>
              </a:ext>
            </a:extLst>
          </p:cNvPr>
          <p:cNvSpPr/>
          <p:nvPr userDrawn="1"/>
        </p:nvSpPr>
        <p:spPr bwMode="ltGray">
          <a:xfrm>
            <a:off x="8826629" y="2831053"/>
            <a:ext cx="715234" cy="715230"/>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a:extLst>
              <a:ext uri="{FF2B5EF4-FFF2-40B4-BE49-F238E27FC236}">
                <a16:creationId xmlns:a16="http://schemas.microsoft.com/office/drawing/2014/main" id="{8971C9C6-D4A9-4DFA-9E2D-9E501DB092DC}"/>
              </a:ext>
            </a:extLst>
          </p:cNvPr>
          <p:cNvGrpSpPr/>
          <p:nvPr userDrawn="1"/>
        </p:nvGrpSpPr>
        <p:grpSpPr bwMode="gray">
          <a:xfrm>
            <a:off x="3132278" y="2298246"/>
            <a:ext cx="718204" cy="544549"/>
            <a:chOff x="3132278" y="2298246"/>
            <a:chExt cx="718204" cy="544549"/>
          </a:xfrm>
        </p:grpSpPr>
        <p:sp>
          <p:nvSpPr>
            <p:cNvPr id="79" name="Freeform: Shape 78">
              <a:extLst>
                <a:ext uri="{FF2B5EF4-FFF2-40B4-BE49-F238E27FC236}">
                  <a16:creationId xmlns:a16="http://schemas.microsoft.com/office/drawing/2014/main" id="{19123BC5-D4FA-46FE-A2AC-4D6533EA9AB2}"/>
                </a:ext>
              </a:extLst>
            </p:cNvPr>
            <p:cNvSpPr/>
            <p:nvPr/>
          </p:nvSpPr>
          <p:spPr bwMode="gray">
            <a:xfrm>
              <a:off x="3194451" y="2298246"/>
              <a:ext cx="107195" cy="171511"/>
            </a:xfrm>
            <a:custGeom>
              <a:avLst/>
              <a:gdLst/>
              <a:ahLst/>
              <a:cxnLst/>
              <a:rect l="0" t="0" r="0" b="0"/>
              <a:pathLst>
                <a:path w="95250" h="152400">
                  <a:moveTo>
                    <a:pt x="81439" y="147161"/>
                  </a:moveTo>
                  <a:lnTo>
                    <a:pt x="20479" y="147161"/>
                  </a:lnTo>
                  <a:cubicBezTo>
                    <a:pt x="13811" y="147161"/>
                    <a:pt x="7144" y="141446"/>
                    <a:pt x="7144" y="133826"/>
                  </a:cubicBezTo>
                  <a:lnTo>
                    <a:pt x="7144" y="19526"/>
                  </a:lnTo>
                  <a:cubicBezTo>
                    <a:pt x="7144" y="12859"/>
                    <a:pt x="12859" y="7144"/>
                    <a:pt x="20479" y="7144"/>
                  </a:cubicBezTo>
                  <a:lnTo>
                    <a:pt x="81439" y="7144"/>
                  </a:lnTo>
                  <a:cubicBezTo>
                    <a:pt x="88106" y="7144"/>
                    <a:pt x="94774" y="12859"/>
                    <a:pt x="94774" y="20479"/>
                  </a:cubicBezTo>
                  <a:lnTo>
                    <a:pt x="94774" y="134779"/>
                  </a:lnTo>
                  <a:cubicBezTo>
                    <a:pt x="94774" y="141446"/>
                    <a:pt x="88106" y="147161"/>
                    <a:pt x="81439" y="1471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0" name="Freeform: Shape 79">
              <a:extLst>
                <a:ext uri="{FF2B5EF4-FFF2-40B4-BE49-F238E27FC236}">
                  <a16:creationId xmlns:a16="http://schemas.microsoft.com/office/drawing/2014/main" id="{5711D87E-2859-4301-A153-9C62DB528E0B}"/>
                </a:ext>
              </a:extLst>
            </p:cNvPr>
            <p:cNvSpPr/>
            <p:nvPr/>
          </p:nvSpPr>
          <p:spPr bwMode="gray">
            <a:xfrm>
              <a:off x="3293070" y="2417233"/>
              <a:ext cx="557412" cy="407339"/>
            </a:xfrm>
            <a:custGeom>
              <a:avLst/>
              <a:gdLst/>
              <a:ahLst/>
              <a:cxnLst/>
              <a:rect l="0" t="0" r="0" b="0"/>
              <a:pathLst>
                <a:path w="495300" h="361950">
                  <a:moveTo>
                    <a:pt x="488156" y="31909"/>
                  </a:moveTo>
                  <a:lnTo>
                    <a:pt x="439579" y="7144"/>
                  </a:lnTo>
                  <a:lnTo>
                    <a:pt x="7144" y="7144"/>
                  </a:lnTo>
                  <a:lnTo>
                    <a:pt x="7144" y="356711"/>
                  </a:lnTo>
                  <a:lnTo>
                    <a:pt x="433864" y="356711"/>
                  </a:lnTo>
                  <a:lnTo>
                    <a:pt x="488156" y="32813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1" name="Freeform: Shape 80">
              <a:extLst>
                <a:ext uri="{FF2B5EF4-FFF2-40B4-BE49-F238E27FC236}">
                  <a16:creationId xmlns:a16="http://schemas.microsoft.com/office/drawing/2014/main" id="{A4F64010-C37F-4B0B-8C4B-E5CD5398E636}"/>
                </a:ext>
              </a:extLst>
            </p:cNvPr>
            <p:cNvSpPr/>
            <p:nvPr/>
          </p:nvSpPr>
          <p:spPr bwMode="gray">
            <a:xfrm>
              <a:off x="3293070" y="2392577"/>
              <a:ext cx="557412" cy="64317"/>
            </a:xfrm>
            <a:custGeom>
              <a:avLst/>
              <a:gdLst/>
              <a:ahLst/>
              <a:cxnLst/>
              <a:rect l="0" t="0" r="0" b="0"/>
              <a:pathLst>
                <a:path w="495300" h="57150">
                  <a:moveTo>
                    <a:pt x="488156" y="53816"/>
                  </a:moveTo>
                  <a:lnTo>
                    <a:pt x="488156" y="49054"/>
                  </a:lnTo>
                  <a:cubicBezTo>
                    <a:pt x="488156" y="26194"/>
                    <a:pt x="469106" y="7144"/>
                    <a:pt x="446246" y="7144"/>
                  </a:cubicBezTo>
                  <a:lnTo>
                    <a:pt x="7144" y="7144"/>
                  </a:lnTo>
                  <a:lnTo>
                    <a:pt x="7144" y="53816"/>
                  </a:lnTo>
                  <a:lnTo>
                    <a:pt x="488156" y="5381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2" name="Freeform: Shape 81">
              <a:extLst>
                <a:ext uri="{FF2B5EF4-FFF2-40B4-BE49-F238E27FC236}">
                  <a16:creationId xmlns:a16="http://schemas.microsoft.com/office/drawing/2014/main" id="{DF5111A6-FF13-4B86-9A02-4968F86EFDFC}"/>
                </a:ext>
              </a:extLst>
            </p:cNvPr>
            <p:cNvSpPr/>
            <p:nvPr/>
          </p:nvSpPr>
          <p:spPr bwMode="gray">
            <a:xfrm>
              <a:off x="3293070" y="2778478"/>
              <a:ext cx="557412" cy="64317"/>
            </a:xfrm>
            <a:custGeom>
              <a:avLst/>
              <a:gdLst/>
              <a:ahLst/>
              <a:cxnLst/>
              <a:rect l="0" t="0" r="0" b="0"/>
              <a:pathLst>
                <a:path w="495300" h="57150">
                  <a:moveTo>
                    <a:pt x="7144" y="7144"/>
                  </a:moveTo>
                  <a:lnTo>
                    <a:pt x="7144" y="57626"/>
                  </a:lnTo>
                  <a:lnTo>
                    <a:pt x="446246" y="57626"/>
                  </a:lnTo>
                  <a:cubicBezTo>
                    <a:pt x="469106" y="57626"/>
                    <a:pt x="488156" y="38576"/>
                    <a:pt x="488156" y="15716"/>
                  </a:cubicBezTo>
                  <a:lnTo>
                    <a:pt x="488156"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3" name="Freeform: Shape 82">
              <a:extLst>
                <a:ext uri="{FF2B5EF4-FFF2-40B4-BE49-F238E27FC236}">
                  <a16:creationId xmlns:a16="http://schemas.microsoft.com/office/drawing/2014/main" id="{D46C1B4E-7932-4411-ADEE-738D4EB9AB4F}"/>
                </a:ext>
              </a:extLst>
            </p:cNvPr>
            <p:cNvSpPr/>
            <p:nvPr/>
          </p:nvSpPr>
          <p:spPr bwMode="gray">
            <a:xfrm>
              <a:off x="3132278" y="2346484"/>
              <a:ext cx="235828" cy="482376"/>
            </a:xfrm>
            <a:custGeom>
              <a:avLst/>
              <a:gdLst/>
              <a:ahLst/>
              <a:cxnLst/>
              <a:rect l="0" t="0" r="0" b="0"/>
              <a:pathLst>
                <a:path w="209550" h="428625">
                  <a:moveTo>
                    <a:pt x="205264" y="391001"/>
                  </a:moveTo>
                  <a:lnTo>
                    <a:pt x="109061" y="428149"/>
                  </a:lnTo>
                  <a:lnTo>
                    <a:pt x="7144" y="391001"/>
                  </a:lnTo>
                  <a:lnTo>
                    <a:pt x="7144" y="48101"/>
                  </a:lnTo>
                  <a:lnTo>
                    <a:pt x="106204" y="7144"/>
                  </a:lnTo>
                  <a:lnTo>
                    <a:pt x="205264" y="48101"/>
                  </a:ln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4" name="Freeform: Shape 83">
              <a:extLst>
                <a:ext uri="{FF2B5EF4-FFF2-40B4-BE49-F238E27FC236}">
                  <a16:creationId xmlns:a16="http://schemas.microsoft.com/office/drawing/2014/main" id="{403E67C2-61A7-4327-B9AE-EB39024D08C9}"/>
                </a:ext>
              </a:extLst>
            </p:cNvPr>
            <p:cNvSpPr/>
            <p:nvPr/>
          </p:nvSpPr>
          <p:spPr bwMode="gray">
            <a:xfrm>
              <a:off x="3132278" y="2327189"/>
              <a:ext cx="235828" cy="75036"/>
            </a:xfrm>
            <a:custGeom>
              <a:avLst/>
              <a:gdLst/>
              <a:ahLst/>
              <a:cxnLst/>
              <a:rect l="0" t="0" r="0" b="0"/>
              <a:pathLst>
                <a:path w="209550" h="66675">
                  <a:moveTo>
                    <a:pt x="205264" y="65246"/>
                  </a:moveTo>
                  <a:lnTo>
                    <a:pt x="205264" y="44291"/>
                  </a:lnTo>
                  <a:cubicBezTo>
                    <a:pt x="205264" y="23336"/>
                    <a:pt x="188119" y="7144"/>
                    <a:pt x="168116" y="7144"/>
                  </a:cubicBezTo>
                  <a:lnTo>
                    <a:pt x="44291" y="7144"/>
                  </a:lnTo>
                  <a:cubicBezTo>
                    <a:pt x="24289" y="7144"/>
                    <a:pt x="7144" y="24289"/>
                    <a:pt x="7144" y="44291"/>
                  </a:cubicBezTo>
                  <a:lnTo>
                    <a:pt x="7144" y="65246"/>
                  </a:lnTo>
                  <a:lnTo>
                    <a:pt x="205264" y="6524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5" name="Freeform: Shape 84">
              <a:extLst>
                <a:ext uri="{FF2B5EF4-FFF2-40B4-BE49-F238E27FC236}">
                  <a16:creationId xmlns:a16="http://schemas.microsoft.com/office/drawing/2014/main" id="{6D3A9CA2-5D0F-4251-A1DB-C27B4C28C03D}"/>
                </a:ext>
              </a:extLst>
            </p:cNvPr>
            <p:cNvSpPr/>
            <p:nvPr/>
          </p:nvSpPr>
          <p:spPr bwMode="gray">
            <a:xfrm>
              <a:off x="3132278" y="2778478"/>
              <a:ext cx="235828" cy="64317"/>
            </a:xfrm>
            <a:custGeom>
              <a:avLst/>
              <a:gdLst/>
              <a:ahLst/>
              <a:cxnLst/>
              <a:rect l="0" t="0" r="0" b="0"/>
              <a:pathLst>
                <a:path w="209550" h="57150">
                  <a:moveTo>
                    <a:pt x="7144" y="7144"/>
                  </a:moveTo>
                  <a:lnTo>
                    <a:pt x="7144" y="19526"/>
                  </a:lnTo>
                  <a:cubicBezTo>
                    <a:pt x="7144" y="40481"/>
                    <a:pt x="24289" y="56674"/>
                    <a:pt x="44291" y="56674"/>
                  </a:cubicBezTo>
                  <a:lnTo>
                    <a:pt x="167164" y="56674"/>
                  </a:lnTo>
                  <a:cubicBezTo>
                    <a:pt x="188119" y="56674"/>
                    <a:pt x="204311" y="39529"/>
                    <a:pt x="204311" y="19526"/>
                  </a:cubicBezTo>
                  <a:lnTo>
                    <a:pt x="204311"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6" name="Freeform: Shape 85">
              <a:extLst>
                <a:ext uri="{FF2B5EF4-FFF2-40B4-BE49-F238E27FC236}">
                  <a16:creationId xmlns:a16="http://schemas.microsoft.com/office/drawing/2014/main" id="{139DA858-1E17-41E2-A370-09FD78386FD7}"/>
                </a:ext>
              </a:extLst>
            </p:cNvPr>
            <p:cNvSpPr/>
            <p:nvPr/>
          </p:nvSpPr>
          <p:spPr bwMode="gray">
            <a:xfrm>
              <a:off x="3407769" y="2427952"/>
              <a:ext cx="375181" cy="375181"/>
            </a:xfrm>
            <a:custGeom>
              <a:avLst/>
              <a:gdLst/>
              <a:ahLst/>
              <a:cxnLst/>
              <a:rect l="0" t="0" r="0" b="0"/>
              <a:pathLst>
                <a:path w="333375" h="333375">
                  <a:moveTo>
                    <a:pt x="329089" y="168116"/>
                  </a:moveTo>
                  <a:cubicBezTo>
                    <a:pt x="329089" y="257019"/>
                    <a:pt x="257019" y="329089"/>
                    <a:pt x="168116" y="329089"/>
                  </a:cubicBezTo>
                  <a:cubicBezTo>
                    <a:pt x="79214" y="329089"/>
                    <a:pt x="7144" y="257019"/>
                    <a:pt x="7144" y="168116"/>
                  </a:cubicBezTo>
                  <a:cubicBezTo>
                    <a:pt x="7144" y="79214"/>
                    <a:pt x="79214" y="7144"/>
                    <a:pt x="168116" y="7144"/>
                  </a:cubicBezTo>
                  <a:cubicBezTo>
                    <a:pt x="257019" y="7144"/>
                    <a:pt x="329089" y="79214"/>
                    <a:pt x="329089" y="168116"/>
                  </a:cubicBez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7" name="Freeform: Shape 86">
              <a:extLst>
                <a:ext uri="{FF2B5EF4-FFF2-40B4-BE49-F238E27FC236}">
                  <a16:creationId xmlns:a16="http://schemas.microsoft.com/office/drawing/2014/main" id="{B982D7D2-16E2-4E71-A0C9-3E8F510C3D69}"/>
                </a:ext>
              </a:extLst>
            </p:cNvPr>
            <p:cNvSpPr/>
            <p:nvPr/>
          </p:nvSpPr>
          <p:spPr bwMode="gray">
            <a:xfrm>
              <a:off x="3436711" y="2456894"/>
              <a:ext cx="310864" cy="310864"/>
            </a:xfrm>
            <a:custGeom>
              <a:avLst/>
              <a:gdLst/>
              <a:ahLst/>
              <a:cxnLst/>
              <a:rect l="0" t="0" r="0" b="0"/>
              <a:pathLst>
                <a:path w="276225" h="276225">
                  <a:moveTo>
                    <a:pt x="277654" y="142399"/>
                  </a:moveTo>
                  <a:cubicBezTo>
                    <a:pt x="277654" y="217098"/>
                    <a:pt x="217098" y="277654"/>
                    <a:pt x="142399" y="277654"/>
                  </a:cubicBezTo>
                  <a:cubicBezTo>
                    <a:pt x="67699" y="277654"/>
                    <a:pt x="7144" y="217098"/>
                    <a:pt x="7144" y="142399"/>
                  </a:cubicBezTo>
                  <a:cubicBezTo>
                    <a:pt x="7144" y="67699"/>
                    <a:pt x="67699" y="7144"/>
                    <a:pt x="142399" y="7144"/>
                  </a:cubicBezTo>
                  <a:cubicBezTo>
                    <a:pt x="217098" y="7144"/>
                    <a:pt x="277654" y="67699"/>
                    <a:pt x="277654" y="142399"/>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8" name="Freeform: Shape 87">
              <a:extLst>
                <a:ext uri="{FF2B5EF4-FFF2-40B4-BE49-F238E27FC236}">
                  <a16:creationId xmlns:a16="http://schemas.microsoft.com/office/drawing/2014/main" id="{A6D67E79-9064-4B8F-BA3E-B5213A78A1AD}"/>
                </a:ext>
              </a:extLst>
            </p:cNvPr>
            <p:cNvSpPr/>
            <p:nvPr/>
          </p:nvSpPr>
          <p:spPr bwMode="gray">
            <a:xfrm>
              <a:off x="3588927" y="2609110"/>
              <a:ext cx="160792" cy="160792"/>
            </a:xfrm>
            <a:custGeom>
              <a:avLst/>
              <a:gdLst/>
              <a:ahLst/>
              <a:cxnLst/>
              <a:rect l="0" t="0" r="0" b="0"/>
              <a:pathLst>
                <a:path w="142875" h="142875">
                  <a:moveTo>
                    <a:pt x="7144" y="141446"/>
                  </a:moveTo>
                  <a:lnTo>
                    <a:pt x="7144" y="7144"/>
                  </a:lnTo>
                  <a:lnTo>
                    <a:pt x="142399" y="7144"/>
                  </a:lnTo>
                  <a:lnTo>
                    <a:pt x="142399" y="7144"/>
                  </a:lnTo>
                  <a:cubicBezTo>
                    <a:pt x="142399" y="81439"/>
                    <a:pt x="82391" y="141446"/>
                    <a:pt x="7144" y="141446"/>
                  </a:cubicBezTo>
                  <a:lnTo>
                    <a:pt x="7144" y="14144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9" name="Freeform: Shape 88">
              <a:extLst>
                <a:ext uri="{FF2B5EF4-FFF2-40B4-BE49-F238E27FC236}">
                  <a16:creationId xmlns:a16="http://schemas.microsoft.com/office/drawing/2014/main" id="{9881B2B0-E706-40DB-902E-6B6B6D6A4E6C}"/>
                </a:ext>
              </a:extLst>
            </p:cNvPr>
            <p:cNvSpPr/>
            <p:nvPr/>
          </p:nvSpPr>
          <p:spPr bwMode="gray">
            <a:xfrm>
              <a:off x="3497812" y="2517996"/>
              <a:ext cx="192950" cy="192950"/>
            </a:xfrm>
            <a:custGeom>
              <a:avLst/>
              <a:gdLst/>
              <a:ahLst/>
              <a:cxnLst/>
              <a:rect l="0" t="0" r="0" b="0"/>
              <a:pathLst>
                <a:path w="171450" h="171450">
                  <a:moveTo>
                    <a:pt x="169069" y="88106"/>
                  </a:moveTo>
                  <a:cubicBezTo>
                    <a:pt x="169069" y="132821"/>
                    <a:pt x="132821" y="169069"/>
                    <a:pt x="88106" y="169069"/>
                  </a:cubicBezTo>
                  <a:cubicBezTo>
                    <a:pt x="43392" y="169069"/>
                    <a:pt x="7144" y="132821"/>
                    <a:pt x="7144" y="88106"/>
                  </a:cubicBezTo>
                  <a:cubicBezTo>
                    <a:pt x="7144" y="43392"/>
                    <a:pt x="43392" y="7144"/>
                    <a:pt x="88106" y="7144"/>
                  </a:cubicBezTo>
                  <a:cubicBezTo>
                    <a:pt x="132821" y="7144"/>
                    <a:pt x="169069" y="43392"/>
                    <a:pt x="169069" y="8810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0" name="Freeform: Shape 89">
              <a:extLst>
                <a:ext uri="{FF2B5EF4-FFF2-40B4-BE49-F238E27FC236}">
                  <a16:creationId xmlns:a16="http://schemas.microsoft.com/office/drawing/2014/main" id="{A2AA46AB-18A0-4251-B4B2-A28EA46FABC6}"/>
                </a:ext>
              </a:extLst>
            </p:cNvPr>
            <p:cNvSpPr/>
            <p:nvPr/>
          </p:nvSpPr>
          <p:spPr bwMode="gray">
            <a:xfrm>
              <a:off x="3528898" y="2549081"/>
              <a:ext cx="75036" cy="75036"/>
            </a:xfrm>
            <a:custGeom>
              <a:avLst/>
              <a:gdLst/>
              <a:ahLst/>
              <a:cxnLst/>
              <a:rect l="0" t="0" r="0" b="0"/>
              <a:pathLst>
                <a:path w="66675" h="66675">
                  <a:moveTo>
                    <a:pt x="68104" y="37624"/>
                  </a:moveTo>
                  <a:cubicBezTo>
                    <a:pt x="68104" y="54457"/>
                    <a:pt x="54457" y="68104"/>
                    <a:pt x="37624" y="68104"/>
                  </a:cubicBezTo>
                  <a:cubicBezTo>
                    <a:pt x="20790" y="68104"/>
                    <a:pt x="7144" y="54457"/>
                    <a:pt x="7144" y="37624"/>
                  </a:cubicBezTo>
                  <a:cubicBezTo>
                    <a:pt x="7144" y="20790"/>
                    <a:pt x="20790" y="7144"/>
                    <a:pt x="37624" y="7144"/>
                  </a:cubicBezTo>
                  <a:cubicBezTo>
                    <a:pt x="54457" y="7144"/>
                    <a:pt x="68104" y="20790"/>
                    <a:pt x="68104" y="37624"/>
                  </a:cubicBezTo>
                  <a:close/>
                </a:path>
              </a:pathLst>
            </a:custGeom>
            <a:solidFill>
              <a:srgbClr val="FFFFFF"/>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1" name="Freeform: Shape 90">
              <a:extLst>
                <a:ext uri="{FF2B5EF4-FFF2-40B4-BE49-F238E27FC236}">
                  <a16:creationId xmlns:a16="http://schemas.microsoft.com/office/drawing/2014/main" id="{EF43424F-38F4-432B-AE52-7BC0881813F7}"/>
                </a:ext>
              </a:extLst>
            </p:cNvPr>
            <p:cNvSpPr/>
            <p:nvPr/>
          </p:nvSpPr>
          <p:spPr bwMode="gray">
            <a:xfrm>
              <a:off x="3388474" y="2416160"/>
              <a:ext cx="64317" cy="64317"/>
            </a:xfrm>
            <a:custGeom>
              <a:avLst/>
              <a:gdLst/>
              <a:ahLst/>
              <a:cxnLst/>
              <a:rect l="0" t="0" r="0" b="0"/>
              <a:pathLst>
                <a:path w="57150" h="57150">
                  <a:moveTo>
                    <a:pt x="58579" y="32861"/>
                  </a:moveTo>
                  <a:cubicBezTo>
                    <a:pt x="58579" y="47065"/>
                    <a:pt x="47065" y="58579"/>
                    <a:pt x="32861" y="58579"/>
                  </a:cubicBezTo>
                  <a:cubicBezTo>
                    <a:pt x="18658" y="58579"/>
                    <a:pt x="7144" y="47065"/>
                    <a:pt x="7144" y="32861"/>
                  </a:cubicBezTo>
                  <a:cubicBezTo>
                    <a:pt x="7144" y="18658"/>
                    <a:pt x="18658" y="7144"/>
                    <a:pt x="32861" y="7144"/>
                  </a:cubicBezTo>
                  <a:cubicBezTo>
                    <a:pt x="47065" y="7144"/>
                    <a:pt x="58579" y="18658"/>
                    <a:pt x="58579" y="328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2" name="Freeform: Shape 91">
              <a:extLst>
                <a:ext uri="{FF2B5EF4-FFF2-40B4-BE49-F238E27FC236}">
                  <a16:creationId xmlns:a16="http://schemas.microsoft.com/office/drawing/2014/main" id="{CA05F177-6194-465B-BE2A-800E5ED64142}"/>
                </a:ext>
              </a:extLst>
            </p:cNvPr>
            <p:cNvSpPr/>
            <p:nvPr/>
          </p:nvSpPr>
          <p:spPr bwMode="gray">
            <a:xfrm>
              <a:off x="3132278" y="2392577"/>
              <a:ext cx="96475" cy="396620"/>
            </a:xfrm>
            <a:custGeom>
              <a:avLst/>
              <a:gdLst/>
              <a:ahLst/>
              <a:cxnLst/>
              <a:rect l="0" t="0" r="0" b="0"/>
              <a:pathLst>
                <a:path w="85725" h="352425">
                  <a:moveTo>
                    <a:pt x="7144" y="7144"/>
                  </a:moveTo>
                  <a:lnTo>
                    <a:pt x="83344" y="7144"/>
                  </a:lnTo>
                  <a:lnTo>
                    <a:pt x="83344" y="350044"/>
                  </a:lnTo>
                  <a:lnTo>
                    <a:pt x="7144" y="35004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3" name="Freeform: Shape 92">
              <a:extLst>
                <a:ext uri="{FF2B5EF4-FFF2-40B4-BE49-F238E27FC236}">
                  <a16:creationId xmlns:a16="http://schemas.microsoft.com/office/drawing/2014/main" id="{83D552AA-E188-4FE9-820E-7624D3B5EABD}"/>
                </a:ext>
              </a:extLst>
            </p:cNvPr>
            <p:cNvSpPr/>
            <p:nvPr/>
          </p:nvSpPr>
          <p:spPr bwMode="gray">
            <a:xfrm>
              <a:off x="3451718" y="2316470"/>
              <a:ext cx="289425" cy="85756"/>
            </a:xfrm>
            <a:custGeom>
              <a:avLst/>
              <a:gdLst/>
              <a:ahLst/>
              <a:cxnLst/>
              <a:rect l="0" t="0" r="0" b="0"/>
              <a:pathLst>
                <a:path w="257175" h="76200">
                  <a:moveTo>
                    <a:pt x="251936" y="75724"/>
                  </a:moveTo>
                  <a:lnTo>
                    <a:pt x="7144" y="75724"/>
                  </a:lnTo>
                  <a:lnTo>
                    <a:pt x="41434" y="17621"/>
                  </a:lnTo>
                  <a:cubicBezTo>
                    <a:pt x="45244" y="10954"/>
                    <a:pt x="52864" y="7144"/>
                    <a:pt x="60484" y="7144"/>
                  </a:cubicBezTo>
                  <a:lnTo>
                    <a:pt x="198596" y="7144"/>
                  </a:lnTo>
                  <a:cubicBezTo>
                    <a:pt x="206216" y="7144"/>
                    <a:pt x="213836" y="10954"/>
                    <a:pt x="217646" y="17621"/>
                  </a:cubicBezTo>
                  <a:lnTo>
                    <a:pt x="251936" y="7572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grpSp>
    </p:spTree>
    <p:extLst>
      <p:ext uri="{BB962C8B-B14F-4D97-AF65-F5344CB8AC3E}">
        <p14:creationId xmlns:p14="http://schemas.microsoft.com/office/powerpoint/2010/main" val="340351530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436084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85996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6984566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FAD45-5510-40D6-8DF5-B6EF739BC1A0}"/>
              </a:ext>
            </a:extLst>
          </p:cNvPr>
          <p:cNvSpPr>
            <a:spLocks noGrp="1"/>
          </p:cNvSpPr>
          <p:nvPr>
            <p:ph type="title"/>
          </p:nvPr>
        </p:nvSpPr>
        <p:spPr>
          <a:xfrm>
            <a:off x="505378" y="457200"/>
            <a:ext cx="10848422" cy="553998"/>
          </a:xfrm>
        </p:spPr>
        <p:txBody>
          <a:bodyPr>
            <a:noAutofit/>
          </a:bodyPr>
          <a:lstStyle>
            <a:lvl1pPr>
              <a:defRPr sz="3600">
                <a:latin typeface="Segoe UI Semibold" panose="020B0702040204020203" pitchFamily="34" charset="0"/>
                <a:cs typeface="Segoe UI Semibold" panose="020B0702040204020203"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CFA53BA0-146D-42C7-9D35-B6D84A0FF3A4}"/>
              </a:ext>
            </a:extLst>
          </p:cNvPr>
          <p:cNvSpPr>
            <a:spLocks noGrp="1"/>
          </p:cNvSpPr>
          <p:nvPr>
            <p:ph idx="1"/>
          </p:nvPr>
        </p:nvSpPr>
        <p:spPr>
          <a:xfrm>
            <a:off x="548640" y="1386348"/>
            <a:ext cx="10805160" cy="4790615"/>
          </a:xfrm>
        </p:spPr>
        <p:txBody>
          <a:bodyPr>
            <a:normAutofit/>
          </a:bodyPr>
          <a:lstStyle>
            <a:lvl1pPr>
              <a:lnSpc>
                <a:spcPct val="100000"/>
              </a:lnSpc>
              <a:spcBef>
                <a:spcPts val="1200"/>
              </a:spcBef>
              <a:defRPr sz="2000">
                <a:latin typeface="Segoe UI" panose="020B0502040204020203" pitchFamily="34" charset="0"/>
                <a:cs typeface="Segoe UI" panose="020B0502040204020203" pitchFamily="34" charset="0"/>
              </a:defRPr>
            </a:lvl1pPr>
            <a:lvl2pPr>
              <a:defRPr sz="2000">
                <a:latin typeface="Segoe UI" panose="020B0502040204020203" pitchFamily="34" charset="0"/>
                <a:cs typeface="Segoe UI" panose="020B0502040204020203" pitchFamily="34" charset="0"/>
              </a:defRPr>
            </a:lvl2pPr>
            <a:lvl3pPr>
              <a:defRPr sz="2000">
                <a:latin typeface="Segoe UI" panose="020B0502040204020203" pitchFamily="34" charset="0"/>
                <a:cs typeface="Segoe UI" panose="020B0502040204020203" pitchFamily="34" charset="0"/>
              </a:defRPr>
            </a:lvl3pPr>
            <a:lvl4pPr>
              <a:defRPr sz="2000">
                <a:latin typeface="Segoe UI" panose="020B0502040204020203" pitchFamily="34" charset="0"/>
                <a:cs typeface="Segoe UI" panose="020B0502040204020203" pitchFamily="34" charset="0"/>
              </a:defRPr>
            </a:lvl4pPr>
            <a:lvl5pPr>
              <a:defRPr sz="2000">
                <a:latin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921705-4EFA-4602-97D3-8AE4DE31AFFA}"/>
              </a:ext>
            </a:extLst>
          </p:cNvPr>
          <p:cNvSpPr>
            <a:spLocks noGrp="1"/>
          </p:cNvSpPr>
          <p:nvPr>
            <p:ph type="dt" sz="half" idx="10"/>
          </p:nvPr>
        </p:nvSpPr>
        <p:spPr/>
        <p:txBody>
          <a:bodyPr/>
          <a:lstStyle/>
          <a:p>
            <a:fld id="{715EA647-47D7-472B-B8BD-F0368A4CFF40}" type="datetimeFigureOut">
              <a:rPr lang="en-US" smtClean="0"/>
              <a:t>9/13/19</a:t>
            </a:fld>
            <a:endParaRPr lang="en-US"/>
          </a:p>
        </p:txBody>
      </p:sp>
      <p:sp>
        <p:nvSpPr>
          <p:cNvPr id="5" name="Footer Placeholder 4">
            <a:extLst>
              <a:ext uri="{FF2B5EF4-FFF2-40B4-BE49-F238E27FC236}">
                <a16:creationId xmlns:a16="http://schemas.microsoft.com/office/drawing/2014/main" id="{143C4E58-0220-4F1E-A132-5E2C22B542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AE606F-4BC2-49E9-8F29-73B5EC992688}"/>
              </a:ext>
            </a:extLst>
          </p:cNvPr>
          <p:cNvSpPr>
            <a:spLocks noGrp="1"/>
          </p:cNvSpPr>
          <p:nvPr>
            <p:ph type="sldNum" sz="quarter" idx="12"/>
          </p:nvPr>
        </p:nvSpPr>
        <p:spPr/>
        <p:txBody>
          <a:bodyPr/>
          <a:lstStyle/>
          <a:p>
            <a:fld id="{363CD3F6-D7EE-487D-95C9-C85653023146}" type="slidenum">
              <a:rPr lang="en-US" smtClean="0"/>
              <a:t>‹#›</a:t>
            </a:fld>
            <a:endParaRPr lang="en-US"/>
          </a:p>
        </p:txBody>
      </p:sp>
    </p:spTree>
    <p:extLst>
      <p:ext uri="{BB962C8B-B14F-4D97-AF65-F5344CB8AC3E}">
        <p14:creationId xmlns:p14="http://schemas.microsoft.com/office/powerpoint/2010/main" val="330629738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19" Type="http://schemas.openxmlformats.org/officeDocument/2006/relationships/theme" Target="../theme/theme2.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3" Type="http://schemas.openxmlformats.org/officeDocument/2006/relationships/slideLayout" Target="../slideLayouts/slideLayout57.xml"/><Relationship Id="rId21" Type="http://schemas.openxmlformats.org/officeDocument/2006/relationships/theme" Target="../theme/theme3.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slideLayout" Target="../slideLayouts/slideLayout74.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image" Target="../media/image1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slideLayout" Target="../slideLayouts/slideLayout87.xml"/><Relationship Id="rId18" Type="http://schemas.openxmlformats.org/officeDocument/2006/relationships/slideLayout" Target="../slideLayouts/slideLayout92.xml"/><Relationship Id="rId26" Type="http://schemas.openxmlformats.org/officeDocument/2006/relationships/slideLayout" Target="../slideLayouts/slideLayout100.xml"/><Relationship Id="rId3" Type="http://schemas.openxmlformats.org/officeDocument/2006/relationships/slideLayout" Target="../slideLayouts/slideLayout77.xml"/><Relationship Id="rId21" Type="http://schemas.openxmlformats.org/officeDocument/2006/relationships/slideLayout" Target="../slideLayouts/slideLayout95.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17" Type="http://schemas.openxmlformats.org/officeDocument/2006/relationships/slideLayout" Target="../slideLayouts/slideLayout91.xml"/><Relationship Id="rId25" Type="http://schemas.openxmlformats.org/officeDocument/2006/relationships/slideLayout" Target="../slideLayouts/slideLayout99.xml"/><Relationship Id="rId2" Type="http://schemas.openxmlformats.org/officeDocument/2006/relationships/slideLayout" Target="../slideLayouts/slideLayout76.xml"/><Relationship Id="rId16" Type="http://schemas.openxmlformats.org/officeDocument/2006/relationships/slideLayout" Target="../slideLayouts/slideLayout90.xml"/><Relationship Id="rId20" Type="http://schemas.openxmlformats.org/officeDocument/2006/relationships/slideLayout" Target="../slideLayouts/slideLayout94.xml"/><Relationship Id="rId29" Type="http://schemas.openxmlformats.org/officeDocument/2006/relationships/slideLayout" Target="../slideLayouts/slideLayout103.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24" Type="http://schemas.openxmlformats.org/officeDocument/2006/relationships/slideLayout" Target="../slideLayouts/slideLayout98.xml"/><Relationship Id="rId5" Type="http://schemas.openxmlformats.org/officeDocument/2006/relationships/slideLayout" Target="../slideLayouts/slideLayout79.xml"/><Relationship Id="rId15" Type="http://schemas.openxmlformats.org/officeDocument/2006/relationships/slideLayout" Target="../slideLayouts/slideLayout89.xml"/><Relationship Id="rId23" Type="http://schemas.openxmlformats.org/officeDocument/2006/relationships/slideLayout" Target="../slideLayouts/slideLayout97.xml"/><Relationship Id="rId28" Type="http://schemas.openxmlformats.org/officeDocument/2006/relationships/slideLayout" Target="../slideLayouts/slideLayout102.xml"/><Relationship Id="rId10" Type="http://schemas.openxmlformats.org/officeDocument/2006/relationships/slideLayout" Target="../slideLayouts/slideLayout84.xml"/><Relationship Id="rId19" Type="http://schemas.openxmlformats.org/officeDocument/2006/relationships/slideLayout" Target="../slideLayouts/slideLayout93.xml"/><Relationship Id="rId31" Type="http://schemas.openxmlformats.org/officeDocument/2006/relationships/image" Target="../media/image14.emf"/><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slideLayout" Target="../slideLayouts/slideLayout88.xml"/><Relationship Id="rId22" Type="http://schemas.openxmlformats.org/officeDocument/2006/relationships/slideLayout" Target="../slideLayouts/slideLayout96.xml"/><Relationship Id="rId27" Type="http://schemas.openxmlformats.org/officeDocument/2006/relationships/slideLayout" Target="../slideLayouts/slideLayout101.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8"/>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6893931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78ADFC-07CD-4327-8566-F23DAA22B7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526C94-B005-4C0E-B8B5-D2A75C9AE8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09C62-F209-465D-A5E2-7AB8F68D78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5EA647-47D7-472B-B8BD-F0368A4CFF40}" type="datetimeFigureOut">
              <a:rPr lang="en-US" smtClean="0"/>
              <a:t>9/13/19</a:t>
            </a:fld>
            <a:endParaRPr lang="en-US"/>
          </a:p>
        </p:txBody>
      </p:sp>
      <p:sp>
        <p:nvSpPr>
          <p:cNvPr id="5" name="Footer Placeholder 4">
            <a:extLst>
              <a:ext uri="{FF2B5EF4-FFF2-40B4-BE49-F238E27FC236}">
                <a16:creationId xmlns:a16="http://schemas.microsoft.com/office/drawing/2014/main" id="{462F1C86-E2E8-4A97-A436-7FD22B3460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29F589-CA13-4BC5-83B0-669BF6156F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3CD3F6-D7EE-487D-95C9-C85653023146}" type="slidenum">
              <a:rPr lang="en-US" smtClean="0"/>
              <a:t>‹#›</a:t>
            </a:fld>
            <a:endParaRPr lang="en-US"/>
          </a:p>
        </p:txBody>
      </p:sp>
    </p:spTree>
    <p:extLst>
      <p:ext uri="{BB962C8B-B14F-4D97-AF65-F5344CB8AC3E}">
        <p14:creationId xmlns:p14="http://schemas.microsoft.com/office/powerpoint/2010/main" val="305983937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4" y="556381"/>
            <a:ext cx="11306469"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4" y="1817559"/>
            <a:ext cx="11306469" cy="2323623"/>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1"/>
            <a:endParaRPr lang="en-US"/>
          </a:p>
          <a:p>
            <a:pPr lvl="2"/>
            <a:r>
              <a:rPr lang="en-US"/>
              <a:t>H3 Segoe UI </a:t>
            </a:r>
            <a:r>
              <a:rPr lang="en-US" err="1"/>
              <a:t>Semibold</a:t>
            </a:r>
            <a:r>
              <a:rPr lang="en-US"/>
              <a:t> 14/18</a:t>
            </a:r>
          </a:p>
          <a:p>
            <a:pPr lvl="3"/>
            <a:r>
              <a:rPr lang="en-US"/>
              <a:t>B2 Segoe UI Regular 14/18</a:t>
            </a:r>
          </a:p>
          <a:p>
            <a:pPr lvl="3"/>
            <a:endParaRPr lang="en-US"/>
          </a:p>
          <a:p>
            <a:pPr lvl="4"/>
            <a:r>
              <a:rPr lang="en-US"/>
              <a:t>H4 Segoe UI Bold 10/12</a:t>
            </a:r>
          </a:p>
          <a:p>
            <a:pPr lvl="6"/>
            <a:r>
              <a:rPr lang="en-US"/>
              <a:t>B3 Segoe UI Regular 10/12</a:t>
            </a:r>
          </a:p>
        </p:txBody>
      </p:sp>
      <p:sp>
        <p:nvSpPr>
          <p:cNvPr id="15" name="Footer Placeholder 14">
            <a:extLst>
              <a:ext uri="{FF2B5EF4-FFF2-40B4-BE49-F238E27FC236}">
                <a16:creationId xmlns:a16="http://schemas.microsoft.com/office/drawing/2014/main" id="{699A560D-F2FE-428C-A24D-30E7600CC7C8}"/>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pic>
        <p:nvPicPr>
          <p:cNvPr id="7" name="Picture 6"/>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rot="5400000">
            <a:off x="9429226" y="2842059"/>
            <a:ext cx="6849372" cy="1164777"/>
          </a:xfrm>
          <a:prstGeom prst="rect">
            <a:avLst/>
          </a:prstGeom>
        </p:spPr>
      </p:pic>
    </p:spTree>
    <p:extLst>
      <p:ext uri="{BB962C8B-B14F-4D97-AF65-F5344CB8AC3E}">
        <p14:creationId xmlns:p14="http://schemas.microsoft.com/office/powerpoint/2010/main" val="1321982301"/>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 id="2147483734" r:id="rId18"/>
    <p:sldLayoutId id="2147483735" r:id="rId19"/>
    <p:sldLayoutId id="2147483736" r:id="rId20"/>
  </p:sldLayoutIdLst>
  <p:transition>
    <p:fade/>
  </p:transition>
  <p:hf sldNum="0" hdr="0" dt="0"/>
  <p:txStyles>
    <p:titleStyle>
      <a:lvl1pPr algn="l" defTabSz="914367"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93">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0">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31"/>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40881310"/>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 id="2147483755" r:id="rId18"/>
    <p:sldLayoutId id="2147483756" r:id="rId19"/>
    <p:sldLayoutId id="2147483757" r:id="rId20"/>
    <p:sldLayoutId id="2147483758" r:id="rId21"/>
    <p:sldLayoutId id="2147483759" r:id="rId22"/>
    <p:sldLayoutId id="2147483760" r:id="rId23"/>
    <p:sldLayoutId id="2147483761" r:id="rId24"/>
    <p:sldLayoutId id="2147483762" r:id="rId25"/>
    <p:sldLayoutId id="2147483763" r:id="rId26"/>
    <p:sldLayoutId id="2147483764" r:id="rId27"/>
    <p:sldLayoutId id="2147483765" r:id="rId28"/>
    <p:sldLayoutId id="2147483766" r:id="rId2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9.xml"/><Relationship Id="rId1" Type="http://schemas.openxmlformats.org/officeDocument/2006/relationships/tags" Target="../tags/tag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03.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8.xml"/><Relationship Id="rId1" Type="http://schemas.openxmlformats.org/officeDocument/2006/relationships/tags" Target="../tags/tag1.xml"/><Relationship Id="rId4" Type="http://schemas.openxmlformats.org/officeDocument/2006/relationships/hyperlink" Target="https://docs.google.com/document/d/1ddx7UAEPKFPldBh_diksYO4WZXSHDUhm-e6hyNNGYVU/edi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8.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7.xml.rels><?xml version="1.0" encoding="UTF-8" standalone="yes"?>
<Relationships xmlns="http://schemas.openxmlformats.org/package/2006/relationships"><Relationship Id="rId3" Type="http://schemas.openxmlformats.org/officeDocument/2006/relationships/hyperlink" Target="https://aka.ms/aks/scheduling" TargetMode="External"/><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Multi-Tenancy In Kubernetes</a:t>
            </a:r>
          </a:p>
        </p:txBody>
      </p:sp>
    </p:spTree>
    <p:extLst>
      <p:ext uri="{BB962C8B-B14F-4D97-AF65-F5344CB8AC3E}">
        <p14:creationId xmlns:p14="http://schemas.microsoft.com/office/powerpoint/2010/main" val="26269628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18E36-DA6C-8E45-B62C-08E2D29072A4}"/>
              </a:ext>
            </a:extLst>
          </p:cNvPr>
          <p:cNvSpPr>
            <a:spLocks noGrp="1"/>
          </p:cNvSpPr>
          <p:nvPr>
            <p:ph type="title"/>
          </p:nvPr>
        </p:nvSpPr>
        <p:spPr/>
        <p:txBody>
          <a:bodyPr/>
          <a:lstStyle/>
          <a:p>
            <a:r>
              <a:rPr lang="en-US"/>
              <a:t>Pod Disruption Budget</a:t>
            </a:r>
          </a:p>
        </p:txBody>
      </p:sp>
      <p:sp>
        <p:nvSpPr>
          <p:cNvPr id="3" name="Picture Placeholder 2">
            <a:extLst>
              <a:ext uri="{FF2B5EF4-FFF2-40B4-BE49-F238E27FC236}">
                <a16:creationId xmlns:a16="http://schemas.microsoft.com/office/drawing/2014/main" id="{B1E722C2-43B3-444A-A366-BA2F2BC18B2E}"/>
              </a:ext>
            </a:extLst>
          </p:cNvPr>
          <p:cNvSpPr>
            <a:spLocks noGrp="1"/>
          </p:cNvSpPr>
          <p:nvPr>
            <p:ph type="pic" idx="1"/>
          </p:nvPr>
        </p:nvSpPr>
        <p:spPr>
          <a:xfrm>
            <a:off x="5183188" y="987425"/>
            <a:ext cx="4232661" cy="2707245"/>
          </a:xfrm>
        </p:spPr>
      </p:sp>
      <p:sp>
        <p:nvSpPr>
          <p:cNvPr id="4" name="Text Placeholder 3">
            <a:extLst>
              <a:ext uri="{FF2B5EF4-FFF2-40B4-BE49-F238E27FC236}">
                <a16:creationId xmlns:a16="http://schemas.microsoft.com/office/drawing/2014/main" id="{952A4273-5CE0-024C-88CA-3B34B2905A63}"/>
              </a:ext>
            </a:extLst>
          </p:cNvPr>
          <p:cNvSpPr>
            <a:spLocks noGrp="1"/>
          </p:cNvSpPr>
          <p:nvPr>
            <p:ph type="body" sz="half" idx="2"/>
          </p:nvPr>
        </p:nvSpPr>
        <p:spPr/>
        <p:txBody>
          <a:bodyPr/>
          <a:lstStyle/>
          <a:p>
            <a:pPr marL="285750" indent="-285750">
              <a:buFont typeface="Arial" panose="020B0604020202020204" pitchFamily="34" charset="0"/>
              <a:buChar char="•"/>
            </a:pPr>
            <a:r>
              <a:rPr lang="en-US"/>
              <a:t>Protects against </a:t>
            </a:r>
            <a:r>
              <a:rPr lang="en-US" b="1"/>
              <a:t>voluntary</a:t>
            </a:r>
            <a:r>
              <a:rPr lang="en-US"/>
              <a:t> disruptions</a:t>
            </a:r>
          </a:p>
          <a:p>
            <a:pPr marL="285750" indent="-285750">
              <a:buFont typeface="Arial" panose="020B0604020202020204" pitchFamily="34" charset="0"/>
              <a:buChar char="•"/>
            </a:pPr>
            <a:r>
              <a:rPr lang="en-US"/>
              <a:t> limits the number pods of a replicated application that are down simultaneously from voluntary disruptions</a:t>
            </a:r>
          </a:p>
          <a:p>
            <a:pPr marL="285750" indent="-285750">
              <a:buFont typeface="Arial" panose="020B0604020202020204" pitchFamily="34" charset="0"/>
              <a:buChar char="•"/>
            </a:pPr>
            <a:r>
              <a:rPr lang="en-US"/>
              <a:t>To respect the budget you should use the Eviction API </a:t>
            </a:r>
            <a:r>
              <a:rPr lang="en-US" err="1"/>
              <a:t>i.e</a:t>
            </a:r>
            <a:r>
              <a:rPr lang="en-US"/>
              <a:t> </a:t>
            </a:r>
            <a:r>
              <a:rPr lang="en-US" err="1"/>
              <a:t>kubectl</a:t>
            </a:r>
            <a:r>
              <a:rPr lang="en-US"/>
              <a:t> drain</a:t>
            </a:r>
          </a:p>
          <a:p>
            <a:endParaRPr lang="en-US"/>
          </a:p>
          <a:p>
            <a:pPr marL="285750" indent="-285750">
              <a:buFont typeface="Arial" panose="020B0604020202020204" pitchFamily="34" charset="0"/>
              <a:buChar char="•"/>
            </a:pPr>
            <a:r>
              <a:rPr lang="en-US"/>
              <a:t>Fields (can be % or integer)</a:t>
            </a:r>
          </a:p>
          <a:p>
            <a:pPr marL="742950" lvl="1" indent="-285750">
              <a:buFont typeface="Arial" panose="020B0604020202020204" pitchFamily="34" charset="0"/>
              <a:buChar char="•"/>
            </a:pPr>
            <a:r>
              <a:rPr lang="en-US" err="1"/>
              <a:t>spec.minAvailable</a:t>
            </a:r>
            <a:endParaRPr lang="en-US"/>
          </a:p>
          <a:p>
            <a:pPr marL="742950" lvl="1" indent="-285750">
              <a:buFont typeface="Arial" panose="020B0604020202020204" pitchFamily="34" charset="0"/>
              <a:buChar char="•"/>
            </a:pPr>
            <a:r>
              <a:rPr lang="en-US" err="1"/>
              <a:t>spec.maxAvailable</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sp>
        <p:nvSpPr>
          <p:cNvPr id="5" name="Text Placeholder 4">
            <a:extLst>
              <a:ext uri="{FF2B5EF4-FFF2-40B4-BE49-F238E27FC236}">
                <a16:creationId xmlns:a16="http://schemas.microsoft.com/office/drawing/2014/main" id="{42CAA913-A650-3542-874D-C7D9C342AA92}"/>
              </a:ext>
            </a:extLst>
          </p:cNvPr>
          <p:cNvSpPr txBox="1">
            <a:spLocks/>
          </p:cNvSpPr>
          <p:nvPr/>
        </p:nvSpPr>
        <p:spPr>
          <a:xfrm>
            <a:off x="5183188" y="996950"/>
            <a:ext cx="4232661" cy="2697720"/>
          </a:xfrm>
          <a:prstGeom prst="rect">
            <a:avLst/>
          </a:prstGeom>
          <a:solidFill>
            <a:schemeClr val="bg1">
              <a:lumMod val="95000"/>
            </a:schemeClr>
          </a:solidFill>
        </p:spPr>
        <p:txBody>
          <a:bodyPr vert="horz" lIns="182880" tIns="45720" rIns="18288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srgbClr val="569CD6"/>
                </a:solidFill>
                <a:effectLst/>
                <a:uLnTx/>
                <a:uFillTx/>
                <a:latin typeface="Menlo" panose="020B0609030804020204" pitchFamily="49" charset="0"/>
                <a:ea typeface="+mn-ea"/>
                <a:cs typeface="+mn-cs"/>
              </a:rPr>
              <a:t>apiVersion</a:t>
            </a:r>
            <a:r>
              <a:rPr kumimoji="0" lang="en-US" sz="1200" b="0" i="0" u="none" strike="noStrike" kern="1200" cap="none" spc="0" normalizeH="0" baseline="0" noProof="0">
                <a:ln>
                  <a:noFill/>
                </a:ln>
                <a:solidFill>
                  <a:srgbClr val="D4D4D4"/>
                </a:solidFill>
                <a:effectLst/>
                <a:uLnTx/>
                <a:uFillTx/>
                <a:latin typeface="Menlo" panose="020B0609030804020204" pitchFamily="49" charset="0"/>
                <a:ea typeface="+mn-ea"/>
                <a:cs typeface="+mn-cs"/>
              </a:rPr>
              <a:t>: </a:t>
            </a:r>
            <a:r>
              <a:rPr kumimoji="0" lang="en-US" sz="1200" b="0" i="0" u="none" strike="noStrike" kern="1200" cap="none" spc="0" normalizeH="0" baseline="0" noProof="0">
                <a:ln>
                  <a:noFill/>
                </a:ln>
                <a:solidFill>
                  <a:srgbClr val="CE9178"/>
                </a:solidFill>
                <a:effectLst/>
                <a:uLnTx/>
                <a:uFillTx/>
                <a:latin typeface="Menlo" panose="020B0609030804020204" pitchFamily="49" charset="0"/>
                <a:ea typeface="+mn-ea"/>
                <a:cs typeface="+mn-cs"/>
              </a:rPr>
              <a:t>policy/v1beta1</a:t>
            </a:r>
            <a:endParaRPr kumimoji="0" lang="en-US" sz="1200" b="0" i="0" u="none" strike="noStrike" kern="1200" cap="none" spc="0" normalizeH="0" baseline="0" noProof="0">
              <a:ln>
                <a:noFill/>
              </a:ln>
              <a:solidFill>
                <a:srgbClr val="D4D4D4"/>
              </a:solidFill>
              <a:effectLst/>
              <a:uLnTx/>
              <a:uFillTx/>
              <a:latin typeface="Menlo" panose="020B06090308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569CD6"/>
                </a:solidFill>
                <a:effectLst/>
                <a:uLnTx/>
                <a:uFillTx/>
                <a:latin typeface="Menlo" panose="020B0609030804020204" pitchFamily="49" charset="0"/>
                <a:ea typeface="+mn-ea"/>
                <a:cs typeface="+mn-cs"/>
              </a:rPr>
              <a:t>kind</a:t>
            </a:r>
            <a:r>
              <a:rPr kumimoji="0" lang="en-US" sz="1200" b="0" i="0" u="none" strike="noStrike" kern="1200" cap="none" spc="0" normalizeH="0" baseline="0" noProof="0">
                <a:ln>
                  <a:noFill/>
                </a:ln>
                <a:solidFill>
                  <a:srgbClr val="D4D4D4"/>
                </a:solidFill>
                <a:effectLst/>
                <a:uLnTx/>
                <a:uFillTx/>
                <a:latin typeface="Menlo" panose="020B0609030804020204" pitchFamily="49" charset="0"/>
                <a:ea typeface="+mn-ea"/>
                <a:cs typeface="+mn-cs"/>
              </a:rPr>
              <a:t>: </a:t>
            </a:r>
            <a:r>
              <a:rPr kumimoji="0" lang="en-US" sz="1200" b="0" i="0" u="none" strike="noStrike" kern="1200" cap="none" spc="0" normalizeH="0" baseline="0" noProof="0" err="1">
                <a:ln>
                  <a:noFill/>
                </a:ln>
                <a:solidFill>
                  <a:srgbClr val="CE9178"/>
                </a:solidFill>
                <a:effectLst/>
                <a:uLnTx/>
                <a:uFillTx/>
                <a:latin typeface="Menlo" panose="020B0609030804020204" pitchFamily="49" charset="0"/>
                <a:ea typeface="+mn-ea"/>
                <a:cs typeface="+mn-cs"/>
              </a:rPr>
              <a:t>PodDisruptionBudget</a:t>
            </a:r>
            <a:endParaRPr kumimoji="0" lang="en-US" sz="1200" b="0" i="0" u="none" strike="noStrike" kern="1200" cap="none" spc="0" normalizeH="0" baseline="0" noProof="0">
              <a:ln>
                <a:noFill/>
              </a:ln>
              <a:solidFill>
                <a:srgbClr val="D4D4D4"/>
              </a:solidFill>
              <a:effectLst/>
              <a:uLnTx/>
              <a:uFillTx/>
              <a:latin typeface="Menlo" panose="020B06090308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569CD6"/>
                </a:solidFill>
                <a:effectLst/>
                <a:uLnTx/>
                <a:uFillTx/>
                <a:latin typeface="Menlo" panose="020B0609030804020204" pitchFamily="49" charset="0"/>
                <a:ea typeface="+mn-ea"/>
                <a:cs typeface="+mn-cs"/>
              </a:rPr>
              <a:t>metadata</a:t>
            </a:r>
            <a:r>
              <a:rPr kumimoji="0" lang="en-US" sz="1200" b="0" i="0" u="none" strike="noStrike" kern="1200" cap="none" spc="0" normalizeH="0" baseline="0" noProof="0">
                <a:ln>
                  <a:noFill/>
                </a:ln>
                <a:solidFill>
                  <a:srgbClr val="D4D4D4"/>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D4D4D4"/>
                </a:solidFill>
                <a:effectLst/>
                <a:uLnTx/>
                <a:uFillTx/>
                <a:latin typeface="Menlo" panose="020B0609030804020204" pitchFamily="49" charset="0"/>
                <a:ea typeface="+mn-ea"/>
                <a:cs typeface="+mn-cs"/>
              </a:rPr>
              <a:t>   </a:t>
            </a:r>
            <a:r>
              <a:rPr kumimoji="0" lang="en-US" sz="1200" b="0" i="0" u="none" strike="noStrike" kern="1200" cap="none" spc="0" normalizeH="0" baseline="0" noProof="0">
                <a:ln>
                  <a:noFill/>
                </a:ln>
                <a:solidFill>
                  <a:srgbClr val="569CD6"/>
                </a:solidFill>
                <a:effectLst/>
                <a:uLnTx/>
                <a:uFillTx/>
                <a:latin typeface="Menlo" panose="020B0609030804020204" pitchFamily="49" charset="0"/>
                <a:ea typeface="+mn-ea"/>
                <a:cs typeface="+mn-cs"/>
              </a:rPr>
              <a:t>name</a:t>
            </a:r>
            <a:r>
              <a:rPr kumimoji="0" lang="en-US" sz="1200" b="0" i="0" u="none" strike="noStrike" kern="1200" cap="none" spc="0" normalizeH="0" baseline="0" noProof="0">
                <a:ln>
                  <a:noFill/>
                </a:ln>
                <a:solidFill>
                  <a:srgbClr val="D4D4D4"/>
                </a:solidFill>
                <a:effectLst/>
                <a:uLnTx/>
                <a:uFillTx/>
                <a:latin typeface="Menlo" panose="020B0609030804020204" pitchFamily="49" charset="0"/>
                <a:ea typeface="+mn-ea"/>
                <a:cs typeface="+mn-cs"/>
              </a:rPr>
              <a:t>: </a:t>
            </a:r>
            <a:r>
              <a:rPr kumimoji="0" lang="en-US" sz="1200" b="0" i="0" u="none" strike="noStrike" kern="1200" cap="none" spc="0" normalizeH="0" baseline="0" noProof="0" err="1">
                <a:ln>
                  <a:noFill/>
                </a:ln>
                <a:solidFill>
                  <a:srgbClr val="CE9178"/>
                </a:solidFill>
                <a:effectLst/>
                <a:uLnTx/>
                <a:uFillTx/>
                <a:latin typeface="Menlo" panose="020B0609030804020204" pitchFamily="49" charset="0"/>
                <a:ea typeface="+mn-ea"/>
                <a:cs typeface="+mn-cs"/>
              </a:rPr>
              <a:t>nginx-pdb</a:t>
            </a:r>
            <a:endParaRPr kumimoji="0" lang="en-US" sz="1200" b="0" i="0" u="none" strike="noStrike" kern="1200" cap="none" spc="0" normalizeH="0" baseline="0" noProof="0">
              <a:ln>
                <a:noFill/>
              </a:ln>
              <a:solidFill>
                <a:srgbClr val="D4D4D4"/>
              </a:solidFill>
              <a:effectLst/>
              <a:uLnTx/>
              <a:uFillTx/>
              <a:latin typeface="Menlo" panose="020B06090308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569CD6"/>
                </a:solidFill>
                <a:effectLst/>
                <a:uLnTx/>
                <a:uFillTx/>
                <a:latin typeface="Menlo" panose="020B0609030804020204" pitchFamily="49" charset="0"/>
                <a:ea typeface="+mn-ea"/>
                <a:cs typeface="+mn-cs"/>
              </a:rPr>
              <a:t>spec</a:t>
            </a:r>
            <a:r>
              <a:rPr kumimoji="0" lang="en-US" sz="1200" b="0" i="0" u="none" strike="noStrike" kern="1200" cap="none" spc="0" normalizeH="0" baseline="0" noProof="0">
                <a:ln>
                  <a:noFill/>
                </a:ln>
                <a:solidFill>
                  <a:srgbClr val="D4D4D4"/>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569CD6"/>
                </a:solidFill>
                <a:effectLst/>
                <a:uLnTx/>
                <a:uFillTx/>
                <a:latin typeface="Menlo" panose="020B0609030804020204" pitchFamily="49" charset="0"/>
                <a:ea typeface="+mn-ea"/>
                <a:cs typeface="+mn-cs"/>
              </a:rPr>
              <a:t>   </a:t>
            </a:r>
            <a:r>
              <a:rPr kumimoji="0" lang="en-US" sz="1200" b="0" i="0" u="none" strike="noStrike" kern="1200" cap="none" spc="0" normalizeH="0" baseline="0" noProof="0" err="1">
                <a:ln>
                  <a:noFill/>
                </a:ln>
                <a:solidFill>
                  <a:srgbClr val="569CD6"/>
                </a:solidFill>
                <a:effectLst/>
                <a:uLnTx/>
                <a:uFillTx/>
                <a:latin typeface="Menlo" panose="020B0609030804020204" pitchFamily="49" charset="0"/>
                <a:ea typeface="+mn-ea"/>
                <a:cs typeface="+mn-cs"/>
              </a:rPr>
              <a:t>minAvailable</a:t>
            </a:r>
            <a:r>
              <a:rPr kumimoji="0" lang="en-US" sz="1200" b="0" i="0" u="none" strike="noStrike" kern="1200" cap="none" spc="0" normalizeH="0" baseline="0" noProof="0">
                <a:ln>
                  <a:noFill/>
                </a:ln>
                <a:solidFill>
                  <a:srgbClr val="D4D4D4"/>
                </a:solidFill>
                <a:effectLst/>
                <a:uLnTx/>
                <a:uFillTx/>
                <a:latin typeface="Menlo" panose="020B0609030804020204" pitchFamily="49" charset="0"/>
                <a:ea typeface="+mn-ea"/>
                <a:cs typeface="+mn-cs"/>
              </a:rPr>
              <a:t>: </a:t>
            </a:r>
            <a:r>
              <a:rPr kumimoji="0" lang="en-US" sz="1200" b="0" i="0" u="none" strike="noStrike" kern="1200" cap="none" spc="0" normalizeH="0" baseline="0" noProof="0">
                <a:ln>
                  <a:noFill/>
                </a:ln>
                <a:solidFill>
                  <a:srgbClr val="CE9178"/>
                </a:solidFill>
                <a:effectLst/>
                <a:uLnTx/>
                <a:uFillTx/>
                <a:latin typeface="Menlo" panose="020B0609030804020204" pitchFamily="49" charset="0"/>
                <a:ea typeface="+mn-ea"/>
                <a:cs typeface="+mn-cs"/>
              </a:rPr>
              <a:t>90%</a:t>
            </a:r>
            <a:endParaRPr kumimoji="0" lang="en-US" sz="1200" b="0" i="0" u="none" strike="noStrike" kern="1200" cap="none" spc="0" normalizeH="0" baseline="0" noProof="0">
              <a:ln>
                <a:noFill/>
              </a:ln>
              <a:solidFill>
                <a:srgbClr val="D4D4D4"/>
              </a:solidFill>
              <a:effectLst/>
              <a:uLnTx/>
              <a:uFillTx/>
              <a:latin typeface="Menlo" panose="020B06090308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569CD6"/>
                </a:solidFill>
                <a:effectLst/>
                <a:uLnTx/>
                <a:uFillTx/>
                <a:latin typeface="Menlo" panose="020B0609030804020204" pitchFamily="49" charset="0"/>
                <a:ea typeface="+mn-ea"/>
                <a:cs typeface="+mn-cs"/>
              </a:rPr>
              <a:t>   selector</a:t>
            </a:r>
            <a:r>
              <a:rPr kumimoji="0" lang="en-US" sz="1200" b="0" i="0" u="none" strike="noStrike" kern="1200" cap="none" spc="0" normalizeH="0" baseline="0" noProof="0">
                <a:ln>
                  <a:noFill/>
                </a:ln>
                <a:solidFill>
                  <a:srgbClr val="D4D4D4"/>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569CD6"/>
                </a:solidFill>
                <a:effectLst/>
                <a:uLnTx/>
                <a:uFillTx/>
                <a:latin typeface="Menlo" panose="020B0609030804020204" pitchFamily="49" charset="0"/>
                <a:ea typeface="+mn-ea"/>
                <a:cs typeface="+mn-cs"/>
              </a:rPr>
              <a:t>   </a:t>
            </a:r>
            <a:r>
              <a:rPr kumimoji="0" lang="en-US" sz="1200" b="0" i="0" u="none" strike="noStrike" kern="1200" cap="none" spc="0" normalizeH="0" baseline="0" noProof="0" err="1">
                <a:ln>
                  <a:noFill/>
                </a:ln>
                <a:solidFill>
                  <a:srgbClr val="569CD6"/>
                </a:solidFill>
                <a:effectLst/>
                <a:uLnTx/>
                <a:uFillTx/>
                <a:latin typeface="Menlo" panose="020B0609030804020204" pitchFamily="49" charset="0"/>
                <a:ea typeface="+mn-ea"/>
                <a:cs typeface="+mn-cs"/>
              </a:rPr>
              <a:t>matchLabels</a:t>
            </a:r>
            <a:r>
              <a:rPr kumimoji="0" lang="en-US" sz="1200" b="0" i="0" u="none" strike="noStrike" kern="1200" cap="none" spc="0" normalizeH="0" baseline="0" noProof="0">
                <a:ln>
                  <a:noFill/>
                </a:ln>
                <a:solidFill>
                  <a:srgbClr val="D4D4D4"/>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569CD6"/>
                </a:solidFill>
                <a:effectLst/>
                <a:uLnTx/>
                <a:uFillTx/>
                <a:latin typeface="Menlo" panose="020B0609030804020204" pitchFamily="49" charset="0"/>
                <a:ea typeface="+mn-ea"/>
                <a:cs typeface="+mn-cs"/>
              </a:rPr>
              <a:t>      app</a:t>
            </a:r>
            <a:r>
              <a:rPr kumimoji="0" lang="en-US" sz="1200" b="0" i="0" u="none" strike="noStrike" kern="1200" cap="none" spc="0" normalizeH="0" baseline="0" noProof="0">
                <a:ln>
                  <a:noFill/>
                </a:ln>
                <a:solidFill>
                  <a:srgbClr val="D4D4D4"/>
                </a:solidFill>
                <a:effectLst/>
                <a:uLnTx/>
                <a:uFillTx/>
                <a:latin typeface="Menlo" panose="020B0609030804020204" pitchFamily="49" charset="0"/>
                <a:ea typeface="+mn-ea"/>
                <a:cs typeface="+mn-cs"/>
              </a:rPr>
              <a:t>: </a:t>
            </a:r>
            <a:r>
              <a:rPr kumimoji="0" lang="en-US" sz="1200" b="0" i="0" u="none" strike="noStrike" kern="1200" cap="none" spc="0" normalizeH="0" baseline="0" noProof="0" err="1">
                <a:ln>
                  <a:noFill/>
                </a:ln>
                <a:solidFill>
                  <a:srgbClr val="CE9178"/>
                </a:solidFill>
                <a:effectLst/>
                <a:uLnTx/>
                <a:uFillTx/>
                <a:latin typeface="Menlo" panose="020B0609030804020204" pitchFamily="49" charset="0"/>
                <a:ea typeface="+mn-ea"/>
                <a:cs typeface="+mn-cs"/>
              </a:rPr>
              <a:t>nginx-pdb</a:t>
            </a:r>
            <a:endParaRPr kumimoji="0" lang="en-US" sz="1200" b="0" i="0" u="none" strike="noStrike" kern="1200" cap="none" spc="0" normalizeH="0" baseline="0" noProof="0">
              <a:ln>
                <a:noFill/>
              </a:ln>
              <a:solidFill>
                <a:srgbClr val="D4D4D4"/>
              </a:solidFill>
              <a:effectLst/>
              <a:uLnTx/>
              <a:uFillTx/>
              <a:latin typeface="Menlo" panose="020B06090308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200" b="0" i="0" u="none" strike="noStrike" kern="1200" cap="none" spc="0" normalizeH="0" baseline="0" noProof="0">
                <a:ln>
                  <a:noFill/>
                </a:ln>
                <a:solidFill>
                  <a:srgbClr val="D4D4D4"/>
                </a:solidFill>
                <a:effectLst/>
                <a:uLnTx/>
                <a:uFillTx/>
                <a:latin typeface="Menlo" panose="020B0609030804020204" pitchFamily="49" charset="0"/>
                <a:ea typeface="+mn-ea"/>
                <a:cs typeface="+mn-cs"/>
              </a:rPr>
            </a:br>
            <a:endParaRPr kumimoji="0" lang="en-US" sz="1200" b="0" i="0" u="none" strike="noStrike" kern="1200" cap="none" spc="0" normalizeH="0" baseline="0" noProof="0">
              <a:ln>
                <a:noFill/>
              </a:ln>
              <a:solidFill>
                <a:srgbClr val="D4D4D4"/>
              </a:solidFill>
              <a:effectLst/>
              <a:uLnTx/>
              <a:uFillTx/>
              <a:latin typeface="Menlo" panose="020B06090308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200" b="0" i="0" u="none" strike="noStrike" kern="1200" cap="none" spc="0" normalizeH="0" baseline="0" noProof="0">
                <a:ln>
                  <a:noFill/>
                </a:ln>
                <a:solidFill>
                  <a:srgbClr val="000000"/>
                </a:solidFill>
                <a:effectLst/>
                <a:uLnTx/>
                <a:uFillTx/>
                <a:latin typeface="Menlo" panose="020B0609030804020204" pitchFamily="49" charset="0"/>
                <a:ea typeface="+mn-ea"/>
                <a:cs typeface="+mn-cs"/>
              </a:rPr>
            </a:br>
            <a:endParaRPr kumimoji="0" lang="en-US" sz="1200" b="0" i="0" u="none" strike="noStrike" kern="1200" cap="none" spc="0" normalizeH="0" baseline="0" noProof="0">
              <a:ln>
                <a:noFill/>
              </a:ln>
              <a:solidFill>
                <a:srgbClr val="000000"/>
              </a:solidFill>
              <a:effectLst/>
              <a:uLnTx/>
              <a:uFillTx/>
              <a:latin typeface="Menlo" panose="020B0609030804020204" pitchFamily="49" charset="0"/>
              <a:ea typeface="+mn-ea"/>
              <a:cs typeface="+mn-cs"/>
            </a:endParaRPr>
          </a:p>
        </p:txBody>
      </p:sp>
    </p:spTree>
    <p:extLst>
      <p:ext uri="{BB962C8B-B14F-4D97-AF65-F5344CB8AC3E}">
        <p14:creationId xmlns:p14="http://schemas.microsoft.com/office/powerpoint/2010/main" val="1912488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2117B-7C78-D44C-8BCB-F1F86F954554}"/>
              </a:ext>
            </a:extLst>
          </p:cNvPr>
          <p:cNvSpPr>
            <a:spLocks noGrp="1"/>
          </p:cNvSpPr>
          <p:nvPr>
            <p:ph type="title"/>
          </p:nvPr>
        </p:nvSpPr>
        <p:spPr/>
        <p:txBody>
          <a:bodyPr/>
          <a:lstStyle/>
          <a:p>
            <a:r>
              <a:rPr lang="en-US"/>
              <a:t>Node Selector</a:t>
            </a:r>
          </a:p>
        </p:txBody>
      </p:sp>
      <p:sp>
        <p:nvSpPr>
          <p:cNvPr id="3" name="Picture Placeholder 2">
            <a:extLst>
              <a:ext uri="{FF2B5EF4-FFF2-40B4-BE49-F238E27FC236}">
                <a16:creationId xmlns:a16="http://schemas.microsoft.com/office/drawing/2014/main" id="{9CDCC28E-1CB6-1F41-AEA7-1331FEA7AAFB}"/>
              </a:ext>
            </a:extLst>
          </p:cNvPr>
          <p:cNvSpPr>
            <a:spLocks noGrp="1"/>
          </p:cNvSpPr>
          <p:nvPr>
            <p:ph type="pic" idx="1"/>
          </p:nvPr>
        </p:nvSpPr>
        <p:spPr/>
      </p:sp>
      <p:sp>
        <p:nvSpPr>
          <p:cNvPr id="4" name="Text Placeholder 3">
            <a:extLst>
              <a:ext uri="{FF2B5EF4-FFF2-40B4-BE49-F238E27FC236}">
                <a16:creationId xmlns:a16="http://schemas.microsoft.com/office/drawing/2014/main" id="{A2E56E16-DA69-F44A-A410-48EC11F8C56E}"/>
              </a:ext>
            </a:extLst>
          </p:cNvPr>
          <p:cNvSpPr>
            <a:spLocks noGrp="1"/>
          </p:cNvSpPr>
          <p:nvPr>
            <p:ph type="body" sz="half" idx="2"/>
          </p:nvPr>
        </p:nvSpPr>
        <p:spPr/>
        <p:txBody>
          <a:bodyPr/>
          <a:lstStyle/>
          <a:p>
            <a:pPr marL="285750" indent="-285750">
              <a:buFont typeface="Arial" panose="020B0604020202020204" pitchFamily="34" charset="0"/>
              <a:buChar char="•"/>
            </a:pPr>
            <a:r>
              <a:rPr lang="en-US"/>
              <a:t>A constrain to define which pods are eligible to run on the nodes</a:t>
            </a:r>
          </a:p>
          <a:p>
            <a:endParaRPr lang="en-US"/>
          </a:p>
          <a:p>
            <a:pPr marL="285750" indent="-285750">
              <a:buFont typeface="Arial" panose="020B0604020202020204" pitchFamily="34" charset="0"/>
              <a:buChar char="•"/>
            </a:pPr>
            <a:r>
              <a:rPr lang="en-US"/>
              <a:t>Not a hard rule, other pods that has no ‘</a:t>
            </a:r>
            <a:r>
              <a:rPr lang="en-US" err="1"/>
              <a:t>nodeSelector</a:t>
            </a:r>
            <a:r>
              <a:rPr lang="en-US"/>
              <a:t>’ can still land on the node.</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sp>
        <p:nvSpPr>
          <p:cNvPr id="5" name="Text Placeholder 4">
            <a:extLst>
              <a:ext uri="{FF2B5EF4-FFF2-40B4-BE49-F238E27FC236}">
                <a16:creationId xmlns:a16="http://schemas.microsoft.com/office/drawing/2014/main" id="{A5D191BB-6963-8C4C-B0F9-F6D53B747589}"/>
              </a:ext>
            </a:extLst>
          </p:cNvPr>
          <p:cNvSpPr txBox="1">
            <a:spLocks/>
          </p:cNvSpPr>
          <p:nvPr/>
        </p:nvSpPr>
        <p:spPr>
          <a:xfrm>
            <a:off x="5144183" y="987424"/>
            <a:ext cx="5223136" cy="4873625"/>
          </a:xfrm>
          <a:prstGeom prst="rect">
            <a:avLst/>
          </a:prstGeom>
          <a:solidFill>
            <a:schemeClr val="bg1">
              <a:lumMod val="95000"/>
            </a:schemeClr>
          </a:solidFill>
        </p:spPr>
        <p:txBody>
          <a:bodyPr vert="horz" lIns="182880" tIns="45720" rIns="18288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mn-cs"/>
              </a:rPr>
              <a:t>label a node: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4472C4"/>
                </a:solidFill>
                <a:effectLst/>
                <a:uLnTx/>
                <a:uFillTx/>
                <a:latin typeface="Consolas" panose="020B0609020204030204" pitchFamily="49" charset="0"/>
                <a:ea typeface="+mn-ea"/>
                <a:cs typeface="+mn-cs"/>
              </a:rPr>
              <a:t>$ </a:t>
            </a:r>
            <a:r>
              <a:rPr kumimoji="0" lang="en-US" sz="1800" b="1" i="0" u="none" strike="noStrike" kern="1200" cap="none" spc="0" normalizeH="0" baseline="0" noProof="0" err="1">
                <a:ln>
                  <a:noFill/>
                </a:ln>
                <a:solidFill>
                  <a:srgbClr val="4472C4"/>
                </a:solidFill>
                <a:effectLst/>
                <a:uLnTx/>
                <a:uFillTx/>
                <a:latin typeface="Consolas" panose="020B0609020204030204" pitchFamily="49" charset="0"/>
                <a:ea typeface="+mn-ea"/>
                <a:cs typeface="+mn-cs"/>
              </a:rPr>
              <a:t>kubectl</a:t>
            </a:r>
            <a:r>
              <a:rPr kumimoji="0" lang="en-US" sz="1800" b="1" i="0" u="none" strike="noStrike" kern="1200" cap="none" spc="0" normalizeH="0" baseline="0" noProof="0">
                <a:ln>
                  <a:noFill/>
                </a:ln>
                <a:solidFill>
                  <a:srgbClr val="4472C4"/>
                </a:solidFill>
                <a:effectLst/>
                <a:uLnTx/>
                <a:uFillTx/>
                <a:latin typeface="Consolas" panose="020B0609020204030204" pitchFamily="49" charset="0"/>
                <a:ea typeface="+mn-ea"/>
                <a:cs typeface="+mn-cs"/>
              </a:rPr>
              <a:t> </a:t>
            </a:r>
            <a:r>
              <a:rPr kumimoji="0" lang="en-US" sz="1800" b="1" i="0" u="none" strike="noStrike" kern="1200" cap="none" spc="0" normalizeH="0" baseline="0" noProof="0" err="1">
                <a:ln>
                  <a:noFill/>
                </a:ln>
                <a:solidFill>
                  <a:srgbClr val="4472C4"/>
                </a:solidFill>
                <a:effectLst/>
                <a:uLnTx/>
                <a:uFillTx/>
                <a:latin typeface="Consolas" panose="020B0609020204030204" pitchFamily="49" charset="0"/>
                <a:ea typeface="+mn-ea"/>
                <a:cs typeface="+mn-cs"/>
              </a:rPr>
              <a:t>lable</a:t>
            </a:r>
            <a:r>
              <a:rPr kumimoji="0" lang="en-US" sz="1800" b="1" i="0" u="none" strike="noStrike" kern="1200" cap="none" spc="0" normalizeH="0" baseline="0" noProof="0">
                <a:ln>
                  <a:noFill/>
                </a:ln>
                <a:solidFill>
                  <a:srgbClr val="4472C4"/>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1A1A1A"/>
                </a:solidFill>
                <a:effectLst/>
                <a:uLnTx/>
                <a:uFillTx/>
                <a:latin typeface="Consolas" panose="020B0609020204030204" pitchFamily="49" charset="0"/>
                <a:ea typeface="+mn-ea"/>
                <a:cs typeface="+mn-cs"/>
              </a:rPr>
              <a:t>node aks-nodepool1 </a:t>
            </a:r>
            <a:r>
              <a:rPr kumimoji="0" lang="en-US" sz="1800" b="0" i="0" u="none" strike="noStrike" kern="1200" cap="none" spc="0" normalizeH="0" baseline="0" noProof="0" err="1">
                <a:ln>
                  <a:noFill/>
                </a:ln>
                <a:solidFill>
                  <a:srgbClr val="1A1A1A"/>
                </a:solidFill>
                <a:effectLst/>
                <a:uLnTx/>
                <a:uFillTx/>
                <a:latin typeface="Consolas" panose="020B0609020204030204" pitchFamily="49" charset="0"/>
                <a:ea typeface="+mn-ea"/>
                <a:cs typeface="+mn-cs"/>
              </a:rPr>
              <a:t>hardware:gpu</a:t>
            </a:r>
            <a:endParaRPr kumimoji="0" lang="en-US" sz="1800" b="0" i="0" u="none" strike="noStrike" kern="1200" cap="none" spc="0" normalizeH="0" baseline="0" noProof="0">
              <a:ln>
                <a:noFill/>
              </a:ln>
              <a:solidFill>
                <a:srgbClr val="1A1A1A"/>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1A1A1A">
                  <a:tint val="75000"/>
                </a:srgbClr>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mn-cs"/>
              </a:rPr>
              <a:t>A pod with a toleration</a:t>
            </a:r>
            <a:r>
              <a:rPr kumimoji="0" lang="en-US" sz="1600" b="0" i="0" u="none" strike="noStrike" kern="1200" cap="none" spc="0" normalizeH="0" baseline="0" noProof="0">
                <a:ln>
                  <a:noFill/>
                </a:ln>
                <a:solidFill>
                  <a:srgbClr val="1A1A1A">
                    <a:tint val="75000"/>
                  </a:srgbClr>
                </a:solidFill>
                <a:effectLst/>
                <a:uLnTx/>
                <a:uFillTx/>
                <a:latin typeface="Segoe UI"/>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err="1">
                <a:ln>
                  <a:noFill/>
                </a:ln>
                <a:solidFill>
                  <a:srgbClr val="569CD6"/>
                </a:solidFill>
                <a:effectLst/>
                <a:uLnTx/>
                <a:uFillTx/>
                <a:latin typeface="Menlo" panose="020B0609030804020204" pitchFamily="49" charset="0"/>
                <a:ea typeface="+mn-ea"/>
                <a:cs typeface="+mn-cs"/>
              </a:rPr>
              <a:t>apiVersion</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 </a:t>
            </a:r>
            <a:r>
              <a:rPr kumimoji="0" lang="en-US" sz="1600" b="0" i="0" u="none" strike="noStrike" kern="1200" cap="none" spc="0" normalizeH="0" baseline="0" noProof="0">
                <a:ln>
                  <a:noFill/>
                </a:ln>
                <a:solidFill>
                  <a:srgbClr val="CE9178"/>
                </a:solidFill>
                <a:effectLst/>
                <a:uLnTx/>
                <a:uFillTx/>
                <a:latin typeface="Menlo" panose="020B0609030804020204" pitchFamily="49" charset="0"/>
                <a:ea typeface="+mn-ea"/>
                <a:cs typeface="+mn-cs"/>
              </a:rPr>
              <a:t>v1</a:t>
            </a:r>
            <a:endPar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569CD6"/>
                </a:solidFill>
                <a:effectLst/>
                <a:uLnTx/>
                <a:uFillTx/>
                <a:latin typeface="Menlo" panose="020B0609030804020204" pitchFamily="49" charset="0"/>
                <a:ea typeface="+mn-ea"/>
                <a:cs typeface="+mn-cs"/>
              </a:rPr>
              <a:t>kind</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 </a:t>
            </a:r>
            <a:r>
              <a:rPr kumimoji="0" lang="en-US" sz="1600" b="0" i="0" u="none" strike="noStrike" kern="1200" cap="none" spc="0" normalizeH="0" baseline="0" noProof="0">
                <a:ln>
                  <a:noFill/>
                </a:ln>
                <a:solidFill>
                  <a:srgbClr val="CE9178"/>
                </a:solidFill>
                <a:effectLst/>
                <a:uLnTx/>
                <a:uFillTx/>
                <a:latin typeface="Menlo" panose="020B0609030804020204" pitchFamily="49" charset="0"/>
                <a:ea typeface="+mn-ea"/>
                <a:cs typeface="+mn-cs"/>
              </a:rPr>
              <a:t>Pod</a:t>
            </a:r>
            <a:endPar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569CD6"/>
                </a:solidFill>
                <a:effectLst/>
                <a:uLnTx/>
                <a:uFillTx/>
                <a:latin typeface="Menlo" panose="020B0609030804020204" pitchFamily="49" charset="0"/>
                <a:ea typeface="+mn-ea"/>
                <a:cs typeface="+mn-cs"/>
              </a:rPr>
              <a:t>metadata</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569CD6"/>
                </a:solidFill>
                <a:effectLst/>
                <a:uLnTx/>
                <a:uFillTx/>
                <a:latin typeface="Menlo" panose="020B0609030804020204" pitchFamily="49" charset="0"/>
                <a:ea typeface="+mn-ea"/>
                <a:cs typeface="+mn-cs"/>
              </a:rPr>
              <a:t>name</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 </a:t>
            </a:r>
            <a:r>
              <a:rPr kumimoji="0" lang="en-US" sz="1600" b="0" i="0" u="none" strike="noStrike" kern="1200" cap="none" spc="0" normalizeH="0" baseline="0" noProof="0" err="1">
                <a:ln>
                  <a:noFill/>
                </a:ln>
                <a:solidFill>
                  <a:srgbClr val="CE9178"/>
                </a:solidFill>
                <a:effectLst/>
                <a:uLnTx/>
                <a:uFillTx/>
                <a:latin typeface="Menlo" panose="020B0609030804020204" pitchFamily="49" charset="0"/>
                <a:ea typeface="+mn-ea"/>
                <a:cs typeface="+mn-cs"/>
              </a:rPr>
              <a:t>nginx</a:t>
            </a:r>
            <a:endPar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569CD6"/>
                </a:solidFill>
                <a:effectLst/>
                <a:uLnTx/>
                <a:uFillTx/>
                <a:latin typeface="Menlo" panose="020B0609030804020204" pitchFamily="49" charset="0"/>
                <a:ea typeface="+mn-ea"/>
                <a:cs typeface="+mn-cs"/>
              </a:rPr>
              <a:t>labels</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err="1">
                <a:ln>
                  <a:noFill/>
                </a:ln>
                <a:solidFill>
                  <a:srgbClr val="569CD6"/>
                </a:solidFill>
                <a:effectLst/>
                <a:uLnTx/>
                <a:uFillTx/>
                <a:latin typeface="Menlo" panose="020B0609030804020204" pitchFamily="49" charset="0"/>
                <a:ea typeface="+mn-ea"/>
                <a:cs typeface="+mn-cs"/>
              </a:rPr>
              <a:t>env</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 </a:t>
            </a:r>
            <a:r>
              <a:rPr kumimoji="0" lang="en-US" sz="1600" b="0" i="0" u="none" strike="noStrike" kern="1200" cap="none" spc="0" normalizeH="0" baseline="0" noProof="0">
                <a:ln>
                  <a:noFill/>
                </a:ln>
                <a:solidFill>
                  <a:srgbClr val="CE9178"/>
                </a:solidFill>
                <a:effectLst/>
                <a:uLnTx/>
                <a:uFillTx/>
                <a:latin typeface="Menlo" panose="020B0609030804020204" pitchFamily="49" charset="0"/>
                <a:ea typeface="+mn-ea"/>
                <a:cs typeface="+mn-cs"/>
              </a:rPr>
              <a:t>test</a:t>
            </a:r>
            <a:endPar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569CD6"/>
                </a:solidFill>
                <a:effectLst/>
                <a:uLnTx/>
                <a:uFillTx/>
                <a:latin typeface="Menlo" panose="020B0609030804020204" pitchFamily="49" charset="0"/>
                <a:ea typeface="+mn-ea"/>
                <a:cs typeface="+mn-cs"/>
              </a:rPr>
              <a:t>spec</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569CD6"/>
                </a:solidFill>
                <a:effectLst/>
                <a:uLnTx/>
                <a:uFillTx/>
                <a:latin typeface="Menlo" panose="020B0609030804020204" pitchFamily="49" charset="0"/>
                <a:ea typeface="+mn-ea"/>
                <a:cs typeface="+mn-cs"/>
              </a:rPr>
              <a:t>containers</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 </a:t>
            </a:r>
            <a:r>
              <a:rPr kumimoji="0" lang="en-US" sz="1600" b="0" i="0" u="none" strike="noStrike" kern="1200" cap="none" spc="0" normalizeH="0" baseline="0" noProof="0">
                <a:ln>
                  <a:noFill/>
                </a:ln>
                <a:solidFill>
                  <a:srgbClr val="569CD6"/>
                </a:solidFill>
                <a:effectLst/>
                <a:uLnTx/>
                <a:uFillTx/>
                <a:latin typeface="Menlo" panose="020B0609030804020204" pitchFamily="49" charset="0"/>
                <a:ea typeface="+mn-ea"/>
                <a:cs typeface="+mn-cs"/>
              </a:rPr>
              <a:t>name</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 </a:t>
            </a:r>
            <a:r>
              <a:rPr kumimoji="0" lang="en-US" sz="1600" b="0" i="0" u="none" strike="noStrike" kern="1200" cap="none" spc="0" normalizeH="0" baseline="0" noProof="0" err="1">
                <a:ln>
                  <a:noFill/>
                </a:ln>
                <a:solidFill>
                  <a:srgbClr val="CE9178"/>
                </a:solidFill>
                <a:effectLst/>
                <a:uLnTx/>
                <a:uFillTx/>
                <a:latin typeface="Menlo" panose="020B0609030804020204" pitchFamily="49" charset="0"/>
                <a:ea typeface="+mn-ea"/>
                <a:cs typeface="+mn-cs"/>
              </a:rPr>
              <a:t>nginx</a:t>
            </a:r>
            <a:endPar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569CD6"/>
                </a:solidFill>
                <a:effectLst/>
                <a:uLnTx/>
                <a:uFillTx/>
                <a:latin typeface="Menlo" panose="020B0609030804020204" pitchFamily="49" charset="0"/>
                <a:ea typeface="+mn-ea"/>
                <a:cs typeface="+mn-cs"/>
              </a:rPr>
              <a:t>image</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 </a:t>
            </a:r>
            <a:r>
              <a:rPr kumimoji="0" lang="en-US" sz="1600" b="0" i="0" u="none" strike="noStrike" kern="1200" cap="none" spc="0" normalizeH="0" baseline="0" noProof="0" err="1">
                <a:ln>
                  <a:noFill/>
                </a:ln>
                <a:solidFill>
                  <a:srgbClr val="CE9178"/>
                </a:solidFill>
                <a:effectLst/>
                <a:uLnTx/>
                <a:uFillTx/>
                <a:latin typeface="Menlo" panose="020B0609030804020204" pitchFamily="49" charset="0"/>
                <a:ea typeface="+mn-ea"/>
                <a:cs typeface="+mn-cs"/>
              </a:rPr>
              <a:t>nginx</a:t>
            </a:r>
            <a:endPar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err="1">
                <a:ln>
                  <a:noFill/>
                </a:ln>
                <a:solidFill>
                  <a:srgbClr val="569CD6"/>
                </a:solidFill>
                <a:effectLst/>
                <a:uLnTx/>
                <a:uFillTx/>
                <a:latin typeface="Menlo" panose="020B0609030804020204" pitchFamily="49" charset="0"/>
                <a:ea typeface="+mn-ea"/>
                <a:cs typeface="+mn-cs"/>
              </a:rPr>
              <a:t>imagePullPolicy</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 </a:t>
            </a:r>
            <a:r>
              <a:rPr kumimoji="0" lang="en-US" sz="1600" b="0" i="0" u="none" strike="noStrike" kern="1200" cap="none" spc="0" normalizeH="0" baseline="0" noProof="0" err="1">
                <a:ln>
                  <a:noFill/>
                </a:ln>
                <a:solidFill>
                  <a:srgbClr val="CE9178"/>
                </a:solidFill>
                <a:effectLst/>
                <a:uLnTx/>
                <a:uFillTx/>
                <a:latin typeface="Menlo" panose="020B0609030804020204" pitchFamily="49" charset="0"/>
                <a:ea typeface="+mn-ea"/>
                <a:cs typeface="+mn-cs"/>
              </a:rPr>
              <a:t>IfNotPresent</a:t>
            </a:r>
            <a:endPar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err="1">
                <a:ln>
                  <a:noFill/>
                </a:ln>
                <a:solidFill>
                  <a:srgbClr val="569CD6"/>
                </a:solidFill>
                <a:effectLst/>
                <a:uLnTx/>
                <a:uFillTx/>
                <a:latin typeface="Menlo" panose="020B0609030804020204" pitchFamily="49" charset="0"/>
                <a:ea typeface="+mn-ea"/>
                <a:cs typeface="+mn-cs"/>
              </a:rPr>
              <a:t>nodeSelector</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569CD6"/>
                </a:solidFill>
                <a:effectLst/>
                <a:uLnTx/>
                <a:uFillTx/>
                <a:latin typeface="Menlo" panose="020B0609030804020204" pitchFamily="49" charset="0"/>
                <a:ea typeface="+mn-ea"/>
                <a:cs typeface="+mn-cs"/>
              </a:rPr>
              <a:t>hardware</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 </a:t>
            </a:r>
            <a:r>
              <a:rPr kumimoji="0" lang="en-US" sz="1600" b="0" i="0" u="none" strike="noStrike" kern="1200" cap="none" spc="0" normalizeH="0" baseline="0" noProof="0" err="1">
                <a:ln>
                  <a:noFill/>
                </a:ln>
                <a:solidFill>
                  <a:srgbClr val="CE9178"/>
                </a:solidFill>
                <a:effectLst/>
                <a:uLnTx/>
                <a:uFillTx/>
                <a:latin typeface="Menlo" panose="020B0609030804020204" pitchFamily="49" charset="0"/>
                <a:ea typeface="+mn-ea"/>
                <a:cs typeface="+mn-cs"/>
              </a:rPr>
              <a:t>gpu</a:t>
            </a:r>
            <a:endPar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1A1A1A">
                  <a:tint val="75000"/>
                </a:srgbClr>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1A1A1A">
                  <a:tint val="75000"/>
                </a:srgbClr>
              </a:solidFill>
              <a:effectLst/>
              <a:uLnTx/>
              <a:uFillTx/>
              <a:latin typeface="Segoe UI"/>
              <a:ea typeface="+mn-ea"/>
              <a:cs typeface="+mn-cs"/>
            </a:endParaRPr>
          </a:p>
        </p:txBody>
      </p:sp>
    </p:spTree>
    <p:extLst>
      <p:ext uri="{BB962C8B-B14F-4D97-AF65-F5344CB8AC3E}">
        <p14:creationId xmlns:p14="http://schemas.microsoft.com/office/powerpoint/2010/main" val="2099416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C8854-DE2D-504A-8E30-19CF0D415568}"/>
              </a:ext>
            </a:extLst>
          </p:cNvPr>
          <p:cNvSpPr>
            <a:spLocks noGrp="1"/>
          </p:cNvSpPr>
          <p:nvPr>
            <p:ph type="title"/>
          </p:nvPr>
        </p:nvSpPr>
        <p:spPr/>
        <p:txBody>
          <a:bodyPr/>
          <a:lstStyle/>
          <a:p>
            <a:r>
              <a:rPr lang="en-US"/>
              <a:t>Node Affinity</a:t>
            </a:r>
          </a:p>
        </p:txBody>
      </p:sp>
      <p:sp>
        <p:nvSpPr>
          <p:cNvPr id="3" name="Picture Placeholder 2">
            <a:extLst>
              <a:ext uri="{FF2B5EF4-FFF2-40B4-BE49-F238E27FC236}">
                <a16:creationId xmlns:a16="http://schemas.microsoft.com/office/drawing/2014/main" id="{B1A958C7-149E-1344-B602-6800092CB747}"/>
              </a:ext>
            </a:extLst>
          </p:cNvPr>
          <p:cNvSpPr>
            <a:spLocks noGrp="1"/>
          </p:cNvSpPr>
          <p:nvPr>
            <p:ph type="pic" idx="1"/>
          </p:nvPr>
        </p:nvSpPr>
        <p:spPr/>
      </p:sp>
      <p:sp>
        <p:nvSpPr>
          <p:cNvPr id="4" name="Text Placeholder 3">
            <a:extLst>
              <a:ext uri="{FF2B5EF4-FFF2-40B4-BE49-F238E27FC236}">
                <a16:creationId xmlns:a16="http://schemas.microsoft.com/office/drawing/2014/main" id="{2E5BF27A-7F5A-D640-A827-C1DD152D7A15}"/>
              </a:ext>
            </a:extLst>
          </p:cNvPr>
          <p:cNvSpPr>
            <a:spLocks noGrp="1"/>
          </p:cNvSpPr>
          <p:nvPr>
            <p:ph type="body" sz="half" idx="2"/>
          </p:nvPr>
        </p:nvSpPr>
        <p:spPr/>
        <p:txBody>
          <a:bodyPr/>
          <a:lstStyle/>
          <a:p>
            <a:pPr marL="285750" indent="-285750">
              <a:buFont typeface="Arial" panose="020B0604020202020204" pitchFamily="34" charset="0"/>
              <a:buChar char="•"/>
            </a:pPr>
            <a:r>
              <a:rPr lang="en-US"/>
              <a:t>Similar to </a:t>
            </a:r>
            <a:r>
              <a:rPr lang="en-US" err="1"/>
              <a:t>nodeSelector</a:t>
            </a:r>
            <a:r>
              <a:rPr lang="en-US"/>
              <a:t> but you can specify if the rule is </a:t>
            </a:r>
            <a:r>
              <a:rPr lang="en-US" b="1"/>
              <a:t>soft</a:t>
            </a:r>
            <a:r>
              <a:rPr lang="en-US"/>
              <a:t> or </a:t>
            </a:r>
            <a:r>
              <a:rPr lang="en-US" b="1"/>
              <a:t>hard</a:t>
            </a:r>
            <a:r>
              <a:rPr lang="en-US"/>
              <a:t> </a:t>
            </a:r>
          </a:p>
          <a:p>
            <a:pPr marL="285750" indent="-285750">
              <a:buFont typeface="Arial" panose="020B0604020202020204" pitchFamily="34" charset="0"/>
              <a:buChar char="•"/>
            </a:pPr>
            <a:r>
              <a:rPr lang="en-US"/>
              <a:t>2 types</a:t>
            </a:r>
          </a:p>
          <a:p>
            <a:pPr marL="742950" lvl="1" indent="-285750">
              <a:buFont typeface="Arial" panose="020B0604020202020204" pitchFamily="34" charset="0"/>
              <a:buChar char="•"/>
            </a:pPr>
            <a:r>
              <a:rPr lang="en-US" b="1" err="1"/>
              <a:t>requiredDuringSchedulingIgnoredDuringExecution</a:t>
            </a:r>
            <a:r>
              <a:rPr lang="en-US" b="1"/>
              <a:t> (Hard)</a:t>
            </a:r>
          </a:p>
          <a:p>
            <a:pPr marL="742950" lvl="1" indent="-285750">
              <a:buFont typeface="Arial" panose="020B0604020202020204" pitchFamily="34" charset="0"/>
              <a:buChar char="•"/>
            </a:pPr>
            <a:r>
              <a:rPr lang="en-US" b="1" err="1"/>
              <a:t>preferredDuringSchedulingIgnoredDuringExecution</a:t>
            </a:r>
            <a:r>
              <a:rPr lang="en-US" b="1"/>
              <a:t> (Soft)</a:t>
            </a:r>
            <a:endParaRPr lang="en-US"/>
          </a:p>
          <a:p>
            <a:pPr marL="285750" indent="-285750">
              <a:buFont typeface="Arial" panose="020B0604020202020204" pitchFamily="34" charset="0"/>
              <a:buChar char="•"/>
            </a:pPr>
            <a:endParaRPr lang="en-US"/>
          </a:p>
        </p:txBody>
      </p:sp>
      <p:sp>
        <p:nvSpPr>
          <p:cNvPr id="5" name="Text Placeholder 4">
            <a:extLst>
              <a:ext uri="{FF2B5EF4-FFF2-40B4-BE49-F238E27FC236}">
                <a16:creationId xmlns:a16="http://schemas.microsoft.com/office/drawing/2014/main" id="{1EED2C9F-94D2-C646-BAF2-A021DE671AE0}"/>
              </a:ext>
            </a:extLst>
          </p:cNvPr>
          <p:cNvSpPr txBox="1">
            <a:spLocks/>
          </p:cNvSpPr>
          <p:nvPr/>
        </p:nvSpPr>
        <p:spPr>
          <a:xfrm>
            <a:off x="5144182" y="987424"/>
            <a:ext cx="6347601" cy="4873625"/>
          </a:xfrm>
          <a:prstGeom prst="rect">
            <a:avLst/>
          </a:prstGeom>
          <a:solidFill>
            <a:schemeClr val="bg1">
              <a:lumMod val="95000"/>
            </a:schemeClr>
          </a:solidFill>
        </p:spPr>
        <p:txBody>
          <a:bodyPr vert="horz" lIns="182880" tIns="45720" rIns="18288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err="1">
                <a:ln>
                  <a:noFill/>
                </a:ln>
                <a:solidFill>
                  <a:srgbClr val="569CD6"/>
                </a:solidFill>
                <a:effectLst/>
                <a:uLnTx/>
                <a:uFillTx/>
                <a:latin typeface="Menlo" panose="020B0609030804020204" pitchFamily="49" charset="0"/>
                <a:ea typeface="+mn-ea"/>
                <a:cs typeface="+mn-cs"/>
              </a:rPr>
              <a:t>apiVersion</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 </a:t>
            </a:r>
            <a:r>
              <a:rPr kumimoji="0" lang="en-US" sz="1600" b="0" i="0" u="none" strike="noStrike" kern="1200" cap="none" spc="0" normalizeH="0" baseline="0" noProof="0">
                <a:ln>
                  <a:noFill/>
                </a:ln>
                <a:solidFill>
                  <a:srgbClr val="CE9178"/>
                </a:solidFill>
                <a:effectLst/>
                <a:uLnTx/>
                <a:uFillTx/>
                <a:latin typeface="Menlo" panose="020B0609030804020204" pitchFamily="49" charset="0"/>
                <a:ea typeface="+mn-ea"/>
                <a:cs typeface="+mn-cs"/>
              </a:rPr>
              <a:t>v1</a:t>
            </a:r>
            <a:endPar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569CD6"/>
                </a:solidFill>
                <a:effectLst/>
                <a:uLnTx/>
                <a:uFillTx/>
                <a:latin typeface="Menlo" panose="020B0609030804020204" pitchFamily="49" charset="0"/>
                <a:ea typeface="+mn-ea"/>
                <a:cs typeface="+mn-cs"/>
              </a:rPr>
              <a:t>kind</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 </a:t>
            </a:r>
            <a:r>
              <a:rPr kumimoji="0" lang="en-US" sz="1600" b="0" i="0" u="none" strike="noStrike" kern="1200" cap="none" spc="0" normalizeH="0" baseline="0" noProof="0">
                <a:ln>
                  <a:noFill/>
                </a:ln>
                <a:solidFill>
                  <a:srgbClr val="CE9178"/>
                </a:solidFill>
                <a:effectLst/>
                <a:uLnTx/>
                <a:uFillTx/>
                <a:latin typeface="Menlo" panose="020B0609030804020204" pitchFamily="49" charset="0"/>
                <a:ea typeface="+mn-ea"/>
                <a:cs typeface="+mn-cs"/>
              </a:rPr>
              <a:t>Pod</a:t>
            </a:r>
            <a:endPar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569CD6"/>
                </a:solidFill>
                <a:effectLst/>
                <a:uLnTx/>
                <a:uFillTx/>
                <a:latin typeface="Menlo" panose="020B0609030804020204" pitchFamily="49" charset="0"/>
                <a:ea typeface="+mn-ea"/>
                <a:cs typeface="+mn-cs"/>
              </a:rPr>
              <a:t>metadata</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569CD6"/>
                </a:solidFill>
                <a:effectLst/>
                <a:uLnTx/>
                <a:uFillTx/>
                <a:latin typeface="Menlo" panose="020B0609030804020204" pitchFamily="49" charset="0"/>
                <a:ea typeface="+mn-ea"/>
                <a:cs typeface="+mn-cs"/>
              </a:rPr>
              <a:t>name</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 </a:t>
            </a:r>
            <a:r>
              <a:rPr kumimoji="0" lang="en-US" sz="1600" b="0" i="0" u="none" strike="noStrike" kern="1200" cap="none" spc="0" normalizeH="0" baseline="0" noProof="0">
                <a:ln>
                  <a:noFill/>
                </a:ln>
                <a:solidFill>
                  <a:srgbClr val="CE9178"/>
                </a:solidFill>
                <a:effectLst/>
                <a:uLnTx/>
                <a:uFillTx/>
                <a:latin typeface="Menlo" panose="020B0609030804020204" pitchFamily="49" charset="0"/>
                <a:ea typeface="+mn-ea"/>
                <a:cs typeface="+mn-cs"/>
              </a:rPr>
              <a:t>with-node-affinity</a:t>
            </a:r>
            <a:endPar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569CD6"/>
                </a:solidFill>
                <a:effectLst/>
                <a:uLnTx/>
                <a:uFillTx/>
                <a:latin typeface="Menlo" panose="020B0609030804020204" pitchFamily="49" charset="0"/>
                <a:ea typeface="+mn-ea"/>
                <a:cs typeface="+mn-cs"/>
              </a:rPr>
              <a:t>spec</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569CD6"/>
                </a:solidFill>
                <a:effectLst/>
                <a:uLnTx/>
                <a:uFillTx/>
                <a:latin typeface="Menlo" panose="020B0609030804020204" pitchFamily="49" charset="0"/>
                <a:ea typeface="+mn-ea"/>
                <a:cs typeface="+mn-cs"/>
              </a:rPr>
              <a:t>affinity</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err="1">
                <a:ln>
                  <a:noFill/>
                </a:ln>
                <a:solidFill>
                  <a:srgbClr val="569CD6"/>
                </a:solidFill>
                <a:effectLst/>
                <a:uLnTx/>
                <a:uFillTx/>
                <a:latin typeface="Menlo" panose="020B0609030804020204" pitchFamily="49" charset="0"/>
                <a:ea typeface="+mn-ea"/>
                <a:cs typeface="+mn-cs"/>
              </a:rPr>
              <a:t>nodeAffinity</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err="1">
                <a:ln>
                  <a:noFill/>
                </a:ln>
                <a:solidFill>
                  <a:srgbClr val="569CD6"/>
                </a:solidFill>
                <a:effectLst/>
                <a:uLnTx/>
                <a:uFillTx/>
                <a:latin typeface="Menlo" panose="020B0609030804020204" pitchFamily="49" charset="0"/>
                <a:ea typeface="+mn-ea"/>
                <a:cs typeface="+mn-cs"/>
              </a:rPr>
              <a:t>requiredDuringSchedulingIgnoredDuringExecution</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err="1">
                <a:ln>
                  <a:noFill/>
                </a:ln>
                <a:solidFill>
                  <a:srgbClr val="569CD6"/>
                </a:solidFill>
                <a:effectLst/>
                <a:uLnTx/>
                <a:uFillTx/>
                <a:latin typeface="Menlo" panose="020B0609030804020204" pitchFamily="49" charset="0"/>
                <a:ea typeface="+mn-ea"/>
                <a:cs typeface="+mn-cs"/>
              </a:rPr>
              <a:t>nodeSelectorTerms</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 </a:t>
            </a:r>
            <a:r>
              <a:rPr kumimoji="0" lang="en-US" sz="1600" b="0" i="0" u="none" strike="noStrike" kern="1200" cap="none" spc="0" normalizeH="0" baseline="0" noProof="0" err="1">
                <a:ln>
                  <a:noFill/>
                </a:ln>
                <a:solidFill>
                  <a:srgbClr val="569CD6"/>
                </a:solidFill>
                <a:effectLst/>
                <a:uLnTx/>
                <a:uFillTx/>
                <a:latin typeface="Menlo" panose="020B0609030804020204" pitchFamily="49" charset="0"/>
                <a:ea typeface="+mn-ea"/>
                <a:cs typeface="+mn-cs"/>
              </a:rPr>
              <a:t>matchExpressions</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 </a:t>
            </a:r>
            <a:r>
              <a:rPr kumimoji="0" lang="en-US" sz="1600" b="0" i="0" u="none" strike="noStrike" kern="1200" cap="none" spc="0" normalizeH="0" baseline="0" noProof="0">
                <a:ln>
                  <a:noFill/>
                </a:ln>
                <a:solidFill>
                  <a:srgbClr val="569CD6"/>
                </a:solidFill>
                <a:effectLst/>
                <a:uLnTx/>
                <a:uFillTx/>
                <a:latin typeface="Menlo" panose="020B0609030804020204" pitchFamily="49" charset="0"/>
                <a:ea typeface="+mn-ea"/>
                <a:cs typeface="+mn-cs"/>
              </a:rPr>
              <a:t>key</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 </a:t>
            </a:r>
            <a:r>
              <a:rPr kumimoji="0" lang="en-US" sz="1600" b="0" i="0" u="none" strike="noStrike" kern="1200" cap="none" spc="0" normalizeH="0" baseline="0" noProof="0">
                <a:ln>
                  <a:noFill/>
                </a:ln>
                <a:solidFill>
                  <a:srgbClr val="CE9178"/>
                </a:solidFill>
                <a:effectLst/>
                <a:uLnTx/>
                <a:uFillTx/>
                <a:latin typeface="Menlo" panose="020B0609030804020204" pitchFamily="49" charset="0"/>
                <a:ea typeface="+mn-ea"/>
                <a:cs typeface="+mn-cs"/>
              </a:rPr>
              <a:t>hardware</a:t>
            </a:r>
            <a:endPar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569CD6"/>
                </a:solidFill>
                <a:effectLst/>
                <a:uLnTx/>
                <a:uFillTx/>
                <a:latin typeface="Menlo" panose="020B0609030804020204" pitchFamily="49" charset="0"/>
                <a:ea typeface="+mn-ea"/>
                <a:cs typeface="+mn-cs"/>
              </a:rPr>
              <a:t>operator</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 </a:t>
            </a:r>
            <a:r>
              <a:rPr kumimoji="0" lang="en-US" sz="1600" b="0" i="0" u="none" strike="noStrike" kern="1200" cap="none" spc="0" normalizeH="0" baseline="0" noProof="0">
                <a:ln>
                  <a:noFill/>
                </a:ln>
                <a:solidFill>
                  <a:srgbClr val="CE9178"/>
                </a:solidFill>
                <a:effectLst/>
                <a:uLnTx/>
                <a:uFillTx/>
                <a:latin typeface="Menlo" panose="020B0609030804020204" pitchFamily="49" charset="0"/>
                <a:ea typeface="+mn-ea"/>
                <a:cs typeface="+mn-cs"/>
              </a:rPr>
              <a:t>In</a:t>
            </a:r>
            <a:endPar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569CD6"/>
                </a:solidFill>
                <a:effectLst/>
                <a:uLnTx/>
                <a:uFillTx/>
                <a:latin typeface="Menlo" panose="020B0609030804020204" pitchFamily="49" charset="0"/>
                <a:ea typeface="+mn-ea"/>
                <a:cs typeface="+mn-cs"/>
              </a:rPr>
              <a:t>values</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 </a:t>
            </a:r>
            <a:r>
              <a:rPr kumimoji="0" lang="en-US" sz="1600" b="0" i="0" u="none" strike="noStrike" kern="1200" cap="none" spc="0" normalizeH="0" baseline="0" noProof="0" err="1">
                <a:ln>
                  <a:noFill/>
                </a:ln>
                <a:solidFill>
                  <a:srgbClr val="CE9178"/>
                </a:solidFill>
                <a:effectLst/>
                <a:uLnTx/>
                <a:uFillTx/>
                <a:latin typeface="Menlo" panose="020B0609030804020204" pitchFamily="49" charset="0"/>
                <a:ea typeface="+mn-ea"/>
                <a:cs typeface="+mn-cs"/>
              </a:rPr>
              <a:t>gpu</a:t>
            </a:r>
            <a:endPar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569CD6"/>
                </a:solidFill>
                <a:effectLst/>
                <a:uLnTx/>
                <a:uFillTx/>
                <a:latin typeface="Menlo" panose="020B0609030804020204" pitchFamily="49" charset="0"/>
                <a:ea typeface="+mn-ea"/>
                <a:cs typeface="+mn-cs"/>
              </a:rPr>
              <a:t>containers</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 </a:t>
            </a:r>
            <a:r>
              <a:rPr kumimoji="0" lang="en-US" sz="1600" b="0" i="0" u="none" strike="noStrike" kern="1200" cap="none" spc="0" normalizeH="0" baseline="0" noProof="0">
                <a:ln>
                  <a:noFill/>
                </a:ln>
                <a:solidFill>
                  <a:srgbClr val="569CD6"/>
                </a:solidFill>
                <a:effectLst/>
                <a:uLnTx/>
                <a:uFillTx/>
                <a:latin typeface="Menlo" panose="020B0609030804020204" pitchFamily="49" charset="0"/>
                <a:ea typeface="+mn-ea"/>
                <a:cs typeface="+mn-cs"/>
              </a:rPr>
              <a:t>name</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 </a:t>
            </a:r>
            <a:r>
              <a:rPr kumimoji="0" lang="en-US" sz="1600" b="0" i="0" u="none" strike="noStrike" kern="1200" cap="none" spc="0" normalizeH="0" baseline="0" noProof="0">
                <a:ln>
                  <a:noFill/>
                </a:ln>
                <a:solidFill>
                  <a:srgbClr val="CE9178"/>
                </a:solidFill>
                <a:effectLst/>
                <a:uLnTx/>
                <a:uFillTx/>
                <a:latin typeface="Menlo" panose="020B0609030804020204" pitchFamily="49" charset="0"/>
                <a:ea typeface="+mn-ea"/>
                <a:cs typeface="+mn-cs"/>
              </a:rPr>
              <a:t>with-node-affinity</a:t>
            </a:r>
            <a:endPar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569CD6"/>
                </a:solidFill>
                <a:effectLst/>
                <a:uLnTx/>
                <a:uFillTx/>
                <a:latin typeface="Menlo" panose="020B0609030804020204" pitchFamily="49" charset="0"/>
                <a:ea typeface="+mn-ea"/>
                <a:cs typeface="+mn-cs"/>
              </a:rPr>
              <a:t>image</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 </a:t>
            </a:r>
            <a:r>
              <a:rPr kumimoji="0" lang="en-US" sz="1600" b="0" i="0" u="none" strike="noStrike" kern="1200" cap="none" spc="0" normalizeH="0" baseline="0" noProof="0" err="1">
                <a:ln>
                  <a:noFill/>
                </a:ln>
                <a:solidFill>
                  <a:srgbClr val="CE9178"/>
                </a:solidFill>
                <a:effectLst/>
                <a:uLnTx/>
                <a:uFillTx/>
                <a:latin typeface="Menlo" panose="020B0609030804020204" pitchFamily="49" charset="0"/>
                <a:ea typeface="+mn-ea"/>
                <a:cs typeface="+mn-cs"/>
              </a:rPr>
              <a:t>nginx</a:t>
            </a:r>
            <a:endPar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endParaRPr>
          </a:p>
        </p:txBody>
      </p:sp>
    </p:spTree>
    <p:extLst>
      <p:ext uri="{BB962C8B-B14F-4D97-AF65-F5344CB8AC3E}">
        <p14:creationId xmlns:p14="http://schemas.microsoft.com/office/powerpoint/2010/main" val="3717641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31C13-E944-EF41-835A-5C17631D96AF}"/>
              </a:ext>
            </a:extLst>
          </p:cNvPr>
          <p:cNvSpPr>
            <a:spLocks noGrp="1"/>
          </p:cNvSpPr>
          <p:nvPr>
            <p:ph type="title"/>
          </p:nvPr>
        </p:nvSpPr>
        <p:spPr/>
        <p:txBody>
          <a:bodyPr/>
          <a:lstStyle/>
          <a:p>
            <a:r>
              <a:rPr lang="en-US"/>
              <a:t>Inter-pod affinity and anti-affinity</a:t>
            </a:r>
          </a:p>
        </p:txBody>
      </p:sp>
      <p:sp>
        <p:nvSpPr>
          <p:cNvPr id="3" name="Picture Placeholder 2">
            <a:extLst>
              <a:ext uri="{FF2B5EF4-FFF2-40B4-BE49-F238E27FC236}">
                <a16:creationId xmlns:a16="http://schemas.microsoft.com/office/drawing/2014/main" id="{62850E95-CC6E-6249-8006-09AE1EFD093E}"/>
              </a:ext>
            </a:extLst>
          </p:cNvPr>
          <p:cNvSpPr>
            <a:spLocks noGrp="1"/>
          </p:cNvSpPr>
          <p:nvPr>
            <p:ph type="pic" idx="1"/>
          </p:nvPr>
        </p:nvSpPr>
        <p:spPr/>
      </p:sp>
      <p:sp>
        <p:nvSpPr>
          <p:cNvPr id="4" name="Text Placeholder 3">
            <a:extLst>
              <a:ext uri="{FF2B5EF4-FFF2-40B4-BE49-F238E27FC236}">
                <a16:creationId xmlns:a16="http://schemas.microsoft.com/office/drawing/2014/main" id="{230C3EAF-2729-A94B-85EE-FA20F3AF296D}"/>
              </a:ext>
            </a:extLst>
          </p:cNvPr>
          <p:cNvSpPr>
            <a:spLocks noGrp="1"/>
          </p:cNvSpPr>
          <p:nvPr>
            <p:ph type="body" sz="half" idx="2"/>
          </p:nvPr>
        </p:nvSpPr>
        <p:spPr/>
        <p:txBody>
          <a:bodyPr/>
          <a:lstStyle/>
          <a:p>
            <a:pPr marL="285750" indent="-285750">
              <a:buFont typeface="Arial" panose="020B0604020202020204" pitchFamily="34" charset="0"/>
              <a:buChar char="•"/>
            </a:pPr>
            <a:r>
              <a:rPr lang="en-US"/>
              <a:t>Specify which nodes your pod is eligible to be scheduled </a:t>
            </a:r>
            <a:r>
              <a:rPr lang="en-US" i="1"/>
              <a:t>based on labels on pods that are already running on the node</a:t>
            </a:r>
            <a:r>
              <a:rPr lang="en-US"/>
              <a:t> rather than based on labels on nodes</a:t>
            </a:r>
          </a:p>
          <a:p>
            <a:pPr marL="285750" indent="-285750">
              <a:buFont typeface="Arial" panose="020B0604020202020204" pitchFamily="34" charset="0"/>
              <a:buChar char="•"/>
            </a:pPr>
            <a:r>
              <a:rPr lang="en-US"/>
              <a:t>This pod </a:t>
            </a:r>
            <a:r>
              <a:rPr lang="en-US" b="1"/>
              <a:t>should</a:t>
            </a:r>
            <a:r>
              <a:rPr lang="en-US"/>
              <a:t> run in X or </a:t>
            </a:r>
            <a:r>
              <a:rPr lang="en-US" b="1"/>
              <a:t>should not </a:t>
            </a:r>
            <a:r>
              <a:rPr lang="en-US"/>
              <a:t>run in X</a:t>
            </a:r>
          </a:p>
          <a:p>
            <a:pPr marL="285750" indent="-285750">
              <a:buFont typeface="Arial" panose="020B0604020202020204" pitchFamily="34" charset="0"/>
              <a:buChar char="•"/>
            </a:pPr>
            <a:r>
              <a:rPr lang="en-US"/>
              <a:t>Types</a:t>
            </a:r>
          </a:p>
          <a:p>
            <a:pPr marL="742950" lvl="1" indent="-285750">
              <a:buFont typeface="Arial" panose="020B0604020202020204" pitchFamily="34" charset="0"/>
              <a:buChar char="•"/>
            </a:pPr>
            <a:r>
              <a:rPr lang="en-US" b="1" err="1"/>
              <a:t>requiredDuringSchedulingIgnoredDuringExecution</a:t>
            </a:r>
            <a:endParaRPr lang="en-US" b="1"/>
          </a:p>
          <a:p>
            <a:pPr marL="742950" lvl="1" indent="-285750">
              <a:buFont typeface="Arial" panose="020B0604020202020204" pitchFamily="34" charset="0"/>
              <a:buChar char="•"/>
            </a:pPr>
            <a:r>
              <a:rPr lang="en-US" b="1" err="1"/>
              <a:t>preferredDuringSchedulingIgnoredDuringExecution</a:t>
            </a:r>
            <a:endParaRPr lang="en-US"/>
          </a:p>
        </p:txBody>
      </p:sp>
      <p:sp>
        <p:nvSpPr>
          <p:cNvPr id="5" name="Text Placeholder 4">
            <a:extLst>
              <a:ext uri="{FF2B5EF4-FFF2-40B4-BE49-F238E27FC236}">
                <a16:creationId xmlns:a16="http://schemas.microsoft.com/office/drawing/2014/main" id="{DD122F35-85B0-184A-8863-CCF41C286E50}"/>
              </a:ext>
            </a:extLst>
          </p:cNvPr>
          <p:cNvSpPr txBox="1">
            <a:spLocks/>
          </p:cNvSpPr>
          <p:nvPr/>
        </p:nvSpPr>
        <p:spPr>
          <a:xfrm>
            <a:off x="5144182" y="987424"/>
            <a:ext cx="6347601" cy="4873625"/>
          </a:xfrm>
          <a:prstGeom prst="rect">
            <a:avLst/>
          </a:prstGeom>
          <a:solidFill>
            <a:schemeClr val="bg1">
              <a:lumMod val="95000"/>
            </a:schemeClr>
          </a:solidFill>
        </p:spPr>
        <p:txBody>
          <a:bodyPr vert="horz" lIns="182880" tIns="45720" rIns="18288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err="1">
                <a:ln>
                  <a:noFill/>
                </a:ln>
                <a:solidFill>
                  <a:srgbClr val="569CD6"/>
                </a:solidFill>
                <a:effectLst/>
                <a:uLnTx/>
                <a:uFillTx/>
                <a:latin typeface="Menlo" panose="020B0609030804020204" pitchFamily="49" charset="0"/>
                <a:ea typeface="+mn-ea"/>
                <a:cs typeface="+mn-cs"/>
              </a:rPr>
              <a:t>apiVersion</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 </a:t>
            </a:r>
            <a:r>
              <a:rPr kumimoji="0" lang="en-US" sz="1600" b="0" i="0" u="none" strike="noStrike" kern="1200" cap="none" spc="0" normalizeH="0" baseline="0" noProof="0">
                <a:ln>
                  <a:noFill/>
                </a:ln>
                <a:solidFill>
                  <a:srgbClr val="CE9178"/>
                </a:solidFill>
                <a:effectLst/>
                <a:uLnTx/>
                <a:uFillTx/>
                <a:latin typeface="Menlo" panose="020B0609030804020204" pitchFamily="49" charset="0"/>
                <a:ea typeface="+mn-ea"/>
                <a:cs typeface="+mn-cs"/>
              </a:rPr>
              <a:t>v1</a:t>
            </a:r>
            <a:endPar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569CD6"/>
                </a:solidFill>
                <a:effectLst/>
                <a:uLnTx/>
                <a:uFillTx/>
                <a:latin typeface="Menlo" panose="020B0609030804020204" pitchFamily="49" charset="0"/>
                <a:ea typeface="+mn-ea"/>
                <a:cs typeface="+mn-cs"/>
              </a:rPr>
              <a:t>kind</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 </a:t>
            </a:r>
            <a:r>
              <a:rPr kumimoji="0" lang="en-US" sz="1600" b="0" i="0" u="none" strike="noStrike" kern="1200" cap="none" spc="0" normalizeH="0" baseline="0" noProof="0">
                <a:ln>
                  <a:noFill/>
                </a:ln>
                <a:solidFill>
                  <a:srgbClr val="CE9178"/>
                </a:solidFill>
                <a:effectLst/>
                <a:uLnTx/>
                <a:uFillTx/>
                <a:latin typeface="Menlo" panose="020B0609030804020204" pitchFamily="49" charset="0"/>
                <a:ea typeface="+mn-ea"/>
                <a:cs typeface="+mn-cs"/>
              </a:rPr>
              <a:t>Pod</a:t>
            </a:r>
            <a:endPar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569CD6"/>
                </a:solidFill>
                <a:effectLst/>
                <a:uLnTx/>
                <a:uFillTx/>
                <a:latin typeface="Menlo" panose="020B0609030804020204" pitchFamily="49" charset="0"/>
                <a:ea typeface="+mn-ea"/>
                <a:cs typeface="+mn-cs"/>
              </a:rPr>
              <a:t>metadata</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569CD6"/>
                </a:solidFill>
                <a:effectLst/>
                <a:uLnTx/>
                <a:uFillTx/>
                <a:latin typeface="Menlo" panose="020B0609030804020204" pitchFamily="49" charset="0"/>
                <a:ea typeface="+mn-ea"/>
                <a:cs typeface="+mn-cs"/>
              </a:rPr>
              <a:t>name</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 </a:t>
            </a:r>
            <a:r>
              <a:rPr kumimoji="0" lang="en-US" sz="1600" b="0" i="0" u="none" strike="noStrike" kern="1200" cap="none" spc="0" normalizeH="0" baseline="0" noProof="0">
                <a:ln>
                  <a:noFill/>
                </a:ln>
                <a:solidFill>
                  <a:srgbClr val="CE9178"/>
                </a:solidFill>
                <a:effectLst/>
                <a:uLnTx/>
                <a:uFillTx/>
                <a:latin typeface="Menlo" panose="020B0609030804020204" pitchFamily="49" charset="0"/>
                <a:ea typeface="+mn-ea"/>
                <a:cs typeface="+mn-cs"/>
              </a:rPr>
              <a:t>with-pod-affinity</a:t>
            </a:r>
            <a:endPar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569CD6"/>
                </a:solidFill>
                <a:effectLst/>
                <a:uLnTx/>
                <a:uFillTx/>
                <a:latin typeface="Menlo" panose="020B0609030804020204" pitchFamily="49" charset="0"/>
                <a:ea typeface="+mn-ea"/>
                <a:cs typeface="+mn-cs"/>
              </a:rPr>
              <a:t>spec</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569CD6"/>
                </a:solidFill>
                <a:effectLst/>
                <a:uLnTx/>
                <a:uFillTx/>
                <a:latin typeface="Menlo" panose="020B0609030804020204" pitchFamily="49" charset="0"/>
                <a:ea typeface="+mn-ea"/>
                <a:cs typeface="+mn-cs"/>
              </a:rPr>
              <a:t>affinity</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err="1">
                <a:ln>
                  <a:noFill/>
                </a:ln>
                <a:solidFill>
                  <a:srgbClr val="569CD6"/>
                </a:solidFill>
                <a:effectLst/>
                <a:uLnTx/>
                <a:uFillTx/>
                <a:latin typeface="Menlo" panose="020B0609030804020204" pitchFamily="49" charset="0"/>
                <a:ea typeface="+mn-ea"/>
                <a:cs typeface="+mn-cs"/>
              </a:rPr>
              <a:t>podAntiAffinity</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err="1">
                <a:ln>
                  <a:noFill/>
                </a:ln>
                <a:solidFill>
                  <a:srgbClr val="569CD6"/>
                </a:solidFill>
                <a:effectLst/>
                <a:uLnTx/>
                <a:uFillTx/>
                <a:latin typeface="Menlo" panose="020B0609030804020204" pitchFamily="49" charset="0"/>
                <a:ea typeface="+mn-ea"/>
                <a:cs typeface="+mn-cs"/>
              </a:rPr>
              <a:t>preferredDuringSchedulingIgnoredDuringExecution</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 </a:t>
            </a:r>
            <a:r>
              <a:rPr kumimoji="0" lang="en-US" sz="1600" b="0" i="0" u="none" strike="noStrike" kern="1200" cap="none" spc="0" normalizeH="0" baseline="0" noProof="0">
                <a:ln>
                  <a:noFill/>
                </a:ln>
                <a:solidFill>
                  <a:srgbClr val="569CD6"/>
                </a:solidFill>
                <a:effectLst/>
                <a:uLnTx/>
                <a:uFillTx/>
                <a:latin typeface="Menlo" panose="020B0609030804020204" pitchFamily="49" charset="0"/>
                <a:ea typeface="+mn-ea"/>
                <a:cs typeface="+mn-cs"/>
              </a:rPr>
              <a:t>weight</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 </a:t>
            </a:r>
            <a:r>
              <a:rPr kumimoji="0" lang="en-US" sz="1600" b="0" i="0" u="none" strike="noStrike" kern="1200" cap="none" spc="0" normalizeH="0" baseline="0" noProof="0">
                <a:ln>
                  <a:noFill/>
                </a:ln>
                <a:solidFill>
                  <a:srgbClr val="B5CEA8"/>
                </a:solidFill>
                <a:effectLst/>
                <a:uLnTx/>
                <a:uFillTx/>
                <a:latin typeface="Menlo" panose="020B0609030804020204" pitchFamily="49" charset="0"/>
                <a:ea typeface="+mn-ea"/>
                <a:cs typeface="+mn-cs"/>
              </a:rPr>
              <a:t>100</a:t>
            </a:r>
            <a:endPar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err="1">
                <a:ln>
                  <a:noFill/>
                </a:ln>
                <a:solidFill>
                  <a:srgbClr val="569CD6"/>
                </a:solidFill>
                <a:effectLst/>
                <a:uLnTx/>
                <a:uFillTx/>
                <a:latin typeface="Menlo" panose="020B0609030804020204" pitchFamily="49" charset="0"/>
                <a:ea typeface="+mn-ea"/>
                <a:cs typeface="+mn-cs"/>
              </a:rPr>
              <a:t>podAffinityTerm</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err="1">
                <a:ln>
                  <a:noFill/>
                </a:ln>
                <a:solidFill>
                  <a:srgbClr val="569CD6"/>
                </a:solidFill>
                <a:effectLst/>
                <a:uLnTx/>
                <a:uFillTx/>
                <a:latin typeface="Menlo" panose="020B0609030804020204" pitchFamily="49" charset="0"/>
                <a:ea typeface="+mn-ea"/>
                <a:cs typeface="+mn-cs"/>
              </a:rPr>
              <a:t>labelSelector</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err="1">
                <a:ln>
                  <a:noFill/>
                </a:ln>
                <a:solidFill>
                  <a:srgbClr val="569CD6"/>
                </a:solidFill>
                <a:effectLst/>
                <a:uLnTx/>
                <a:uFillTx/>
                <a:latin typeface="Menlo" panose="020B0609030804020204" pitchFamily="49" charset="0"/>
                <a:ea typeface="+mn-ea"/>
                <a:cs typeface="+mn-cs"/>
              </a:rPr>
              <a:t>matchExpressions</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 </a:t>
            </a:r>
            <a:r>
              <a:rPr kumimoji="0" lang="en-US" sz="1600" b="0" i="0" u="none" strike="noStrike" kern="1200" cap="none" spc="0" normalizeH="0" baseline="0" noProof="0">
                <a:ln>
                  <a:noFill/>
                </a:ln>
                <a:solidFill>
                  <a:srgbClr val="569CD6"/>
                </a:solidFill>
                <a:effectLst/>
                <a:uLnTx/>
                <a:uFillTx/>
                <a:latin typeface="Menlo" panose="020B0609030804020204" pitchFamily="49" charset="0"/>
                <a:ea typeface="+mn-ea"/>
                <a:cs typeface="+mn-cs"/>
              </a:rPr>
              <a:t>key</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 </a:t>
            </a:r>
            <a:r>
              <a:rPr kumimoji="0" lang="en-US" sz="1600" b="0" i="0" u="none" strike="noStrike" kern="1200" cap="none" spc="0" normalizeH="0" baseline="0" noProof="0">
                <a:ln>
                  <a:noFill/>
                </a:ln>
                <a:solidFill>
                  <a:srgbClr val="CE9178"/>
                </a:solidFill>
                <a:effectLst/>
                <a:uLnTx/>
                <a:uFillTx/>
                <a:latin typeface="Menlo" panose="020B0609030804020204" pitchFamily="49" charset="0"/>
                <a:ea typeface="+mn-ea"/>
                <a:cs typeface="+mn-cs"/>
              </a:rPr>
              <a:t>security</a:t>
            </a:r>
            <a:endPar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569CD6"/>
                </a:solidFill>
                <a:effectLst/>
                <a:uLnTx/>
                <a:uFillTx/>
                <a:latin typeface="Menlo" panose="020B0609030804020204" pitchFamily="49" charset="0"/>
                <a:ea typeface="+mn-ea"/>
                <a:cs typeface="+mn-cs"/>
              </a:rPr>
              <a:t>operator</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 </a:t>
            </a:r>
            <a:r>
              <a:rPr kumimoji="0" lang="en-US" sz="1600" b="0" i="0" u="none" strike="noStrike" kern="1200" cap="none" spc="0" normalizeH="0" baseline="0" noProof="0">
                <a:ln>
                  <a:noFill/>
                </a:ln>
                <a:solidFill>
                  <a:srgbClr val="CE9178"/>
                </a:solidFill>
                <a:effectLst/>
                <a:uLnTx/>
                <a:uFillTx/>
                <a:latin typeface="Menlo" panose="020B0609030804020204" pitchFamily="49" charset="0"/>
                <a:ea typeface="+mn-ea"/>
                <a:cs typeface="+mn-cs"/>
              </a:rPr>
              <a:t>In</a:t>
            </a:r>
            <a:endPar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569CD6"/>
                </a:solidFill>
                <a:effectLst/>
                <a:uLnTx/>
                <a:uFillTx/>
                <a:latin typeface="Menlo" panose="020B0609030804020204" pitchFamily="49" charset="0"/>
                <a:ea typeface="+mn-ea"/>
                <a:cs typeface="+mn-cs"/>
              </a:rPr>
              <a:t>values</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 </a:t>
            </a:r>
            <a:r>
              <a:rPr kumimoji="0" lang="en-US" sz="1600" b="0" i="0" u="none" strike="noStrike" kern="1200" cap="none" spc="0" normalizeH="0" baseline="0" noProof="0">
                <a:ln>
                  <a:noFill/>
                </a:ln>
                <a:solidFill>
                  <a:srgbClr val="CE9178"/>
                </a:solidFill>
                <a:effectLst/>
                <a:uLnTx/>
                <a:uFillTx/>
                <a:latin typeface="Menlo" panose="020B0609030804020204" pitchFamily="49" charset="0"/>
                <a:ea typeface="+mn-ea"/>
                <a:cs typeface="+mn-cs"/>
              </a:rPr>
              <a:t>S2</a:t>
            </a:r>
            <a:endPar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err="1">
                <a:ln>
                  <a:noFill/>
                </a:ln>
                <a:solidFill>
                  <a:srgbClr val="569CD6"/>
                </a:solidFill>
                <a:effectLst/>
                <a:uLnTx/>
                <a:uFillTx/>
                <a:latin typeface="Menlo" panose="020B0609030804020204" pitchFamily="49" charset="0"/>
                <a:ea typeface="+mn-ea"/>
                <a:cs typeface="+mn-cs"/>
              </a:rPr>
              <a:t>topologyKey</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 </a:t>
            </a:r>
            <a:r>
              <a:rPr kumimoji="0" lang="en-US" sz="1600" b="0" i="0" u="none" strike="noStrike" kern="1200" cap="none" spc="0" normalizeH="0" baseline="0" noProof="0" err="1">
                <a:ln>
                  <a:noFill/>
                </a:ln>
                <a:solidFill>
                  <a:srgbClr val="CE9178"/>
                </a:solidFill>
                <a:effectLst/>
                <a:uLnTx/>
                <a:uFillTx/>
                <a:latin typeface="Menlo" panose="020B0609030804020204" pitchFamily="49" charset="0"/>
                <a:ea typeface="+mn-ea"/>
                <a:cs typeface="+mn-cs"/>
              </a:rPr>
              <a:t>kubernetes.io</a:t>
            </a:r>
            <a:r>
              <a:rPr kumimoji="0" lang="en-US" sz="1600" b="0" i="0" u="none" strike="noStrike" kern="1200" cap="none" spc="0" normalizeH="0" baseline="0" noProof="0">
                <a:ln>
                  <a:noFill/>
                </a:ln>
                <a:solidFill>
                  <a:srgbClr val="CE9178"/>
                </a:solidFill>
                <a:effectLst/>
                <a:uLnTx/>
                <a:uFillTx/>
                <a:latin typeface="Menlo" panose="020B0609030804020204" pitchFamily="49" charset="0"/>
                <a:ea typeface="+mn-ea"/>
                <a:cs typeface="+mn-cs"/>
              </a:rPr>
              <a:t>/hostname</a:t>
            </a:r>
            <a:endPar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569CD6"/>
                </a:solidFill>
                <a:effectLst/>
                <a:uLnTx/>
                <a:uFillTx/>
                <a:latin typeface="Menlo" panose="020B0609030804020204" pitchFamily="49" charset="0"/>
                <a:ea typeface="+mn-ea"/>
                <a:cs typeface="+mn-cs"/>
              </a:rPr>
              <a:t>containers</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 </a:t>
            </a:r>
            <a:r>
              <a:rPr kumimoji="0" lang="en-US" sz="1600" b="0" i="0" u="none" strike="noStrike" kern="1200" cap="none" spc="0" normalizeH="0" baseline="0" noProof="0">
                <a:ln>
                  <a:noFill/>
                </a:ln>
                <a:solidFill>
                  <a:srgbClr val="569CD6"/>
                </a:solidFill>
                <a:effectLst/>
                <a:uLnTx/>
                <a:uFillTx/>
                <a:latin typeface="Menlo" panose="020B0609030804020204" pitchFamily="49" charset="0"/>
                <a:ea typeface="+mn-ea"/>
                <a:cs typeface="+mn-cs"/>
              </a:rPr>
              <a:t>name</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 </a:t>
            </a:r>
            <a:r>
              <a:rPr kumimoji="0" lang="en-US" sz="1600" b="0" i="0" u="none" strike="noStrike" kern="1200" cap="none" spc="0" normalizeH="0" baseline="0" noProof="0">
                <a:ln>
                  <a:noFill/>
                </a:ln>
                <a:solidFill>
                  <a:srgbClr val="CE9178"/>
                </a:solidFill>
                <a:effectLst/>
                <a:uLnTx/>
                <a:uFillTx/>
                <a:latin typeface="Menlo" panose="020B0609030804020204" pitchFamily="49" charset="0"/>
                <a:ea typeface="+mn-ea"/>
                <a:cs typeface="+mn-cs"/>
              </a:rPr>
              <a:t>with-pod-affinity</a:t>
            </a:r>
            <a:endPar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569CD6"/>
                </a:solidFill>
                <a:effectLst/>
                <a:uLnTx/>
                <a:uFillTx/>
                <a:latin typeface="Menlo" panose="020B0609030804020204" pitchFamily="49" charset="0"/>
                <a:ea typeface="+mn-ea"/>
                <a:cs typeface="+mn-cs"/>
              </a:rPr>
              <a:t>image</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 </a:t>
            </a:r>
            <a:r>
              <a:rPr kumimoji="0" lang="en-US" sz="1600" b="0" i="0" u="none" strike="noStrike" kern="1200" cap="none" spc="0" normalizeH="0" baseline="0" noProof="0">
                <a:ln>
                  <a:noFill/>
                </a:ln>
                <a:solidFill>
                  <a:srgbClr val="CE9178"/>
                </a:solidFill>
                <a:effectLst/>
                <a:uLnTx/>
                <a:uFillTx/>
                <a:latin typeface="Menlo" panose="020B0609030804020204" pitchFamily="49" charset="0"/>
                <a:ea typeface="+mn-ea"/>
                <a:cs typeface="+mn-cs"/>
              </a:rPr>
              <a:t>k8s.gcr.io/pause:2.0</a:t>
            </a:r>
            <a:endPar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endParaRPr>
          </a:p>
        </p:txBody>
      </p:sp>
    </p:spTree>
    <p:extLst>
      <p:ext uri="{BB962C8B-B14F-4D97-AF65-F5344CB8AC3E}">
        <p14:creationId xmlns:p14="http://schemas.microsoft.com/office/powerpoint/2010/main" val="2220702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B2F56-8FFB-6A44-B75A-AEE5083EE116}"/>
              </a:ext>
            </a:extLst>
          </p:cNvPr>
          <p:cNvSpPr>
            <a:spLocks noGrp="1"/>
          </p:cNvSpPr>
          <p:nvPr>
            <p:ph type="title"/>
          </p:nvPr>
        </p:nvSpPr>
        <p:spPr/>
        <p:txBody>
          <a:bodyPr/>
          <a:lstStyle/>
          <a:p>
            <a:r>
              <a:rPr lang="en-US"/>
              <a:t>Taints and Tolerations</a:t>
            </a:r>
          </a:p>
        </p:txBody>
      </p:sp>
      <p:sp>
        <p:nvSpPr>
          <p:cNvPr id="3" name="Picture Placeholder 2">
            <a:extLst>
              <a:ext uri="{FF2B5EF4-FFF2-40B4-BE49-F238E27FC236}">
                <a16:creationId xmlns:a16="http://schemas.microsoft.com/office/drawing/2014/main" id="{07679DBB-5763-194A-B857-5800E08BBB28}"/>
              </a:ext>
            </a:extLst>
          </p:cNvPr>
          <p:cNvSpPr>
            <a:spLocks noGrp="1"/>
          </p:cNvSpPr>
          <p:nvPr>
            <p:ph type="pic" idx="1"/>
          </p:nvPr>
        </p:nvSpPr>
        <p:spPr/>
      </p:sp>
      <p:sp>
        <p:nvSpPr>
          <p:cNvPr id="4" name="Text Placeholder 3">
            <a:extLst>
              <a:ext uri="{FF2B5EF4-FFF2-40B4-BE49-F238E27FC236}">
                <a16:creationId xmlns:a16="http://schemas.microsoft.com/office/drawing/2014/main" id="{1ABC3F7E-8B8C-F244-827F-B0F9A676A7FC}"/>
              </a:ext>
            </a:extLst>
          </p:cNvPr>
          <p:cNvSpPr>
            <a:spLocks noGrp="1"/>
          </p:cNvSpPr>
          <p:nvPr>
            <p:ph type="body" sz="half" idx="2"/>
          </p:nvPr>
        </p:nvSpPr>
        <p:spPr>
          <a:xfrm>
            <a:off x="839788" y="2057400"/>
            <a:ext cx="3932237" cy="2117503"/>
          </a:xfrm>
        </p:spPr>
        <p:txBody>
          <a:bodyPr/>
          <a:lstStyle/>
          <a:p>
            <a:pPr marL="285750" indent="-285750">
              <a:buFont typeface="Arial" panose="020B0604020202020204" pitchFamily="34" charset="0"/>
              <a:buChar char="•"/>
            </a:pPr>
            <a:r>
              <a:rPr lang="en-US"/>
              <a:t>Nodes will not accept pods that don’t ‘tolerate’ the ‘taint’</a:t>
            </a:r>
          </a:p>
          <a:p>
            <a:pPr marL="285750" indent="-285750">
              <a:buFont typeface="Arial" panose="020B0604020202020204" pitchFamily="34" charset="0"/>
              <a:buChar char="•"/>
            </a:pPr>
            <a:r>
              <a:rPr lang="en-US"/>
              <a:t>Effect</a:t>
            </a:r>
          </a:p>
          <a:p>
            <a:pPr marL="742950" lvl="1" indent="-285750">
              <a:buFont typeface="Arial" panose="020B0604020202020204" pitchFamily="34" charset="0"/>
              <a:buChar char="•"/>
            </a:pPr>
            <a:r>
              <a:rPr lang="en-US" err="1"/>
              <a:t>NoSchedule</a:t>
            </a:r>
            <a:r>
              <a:rPr lang="en-US"/>
              <a:t> (hard)</a:t>
            </a:r>
          </a:p>
          <a:p>
            <a:pPr marL="742950" lvl="1" indent="-285750">
              <a:buFont typeface="Arial" panose="020B0604020202020204" pitchFamily="34" charset="0"/>
              <a:buChar char="•"/>
            </a:pPr>
            <a:r>
              <a:rPr lang="en-US" err="1"/>
              <a:t>PreferNoSchedule</a:t>
            </a:r>
            <a:r>
              <a:rPr lang="en-US"/>
              <a:t> (Soft)</a:t>
            </a:r>
          </a:p>
          <a:p>
            <a:pPr marL="742950" lvl="1" indent="-285750">
              <a:buFont typeface="Arial" panose="020B0604020202020204" pitchFamily="34" charset="0"/>
              <a:buChar char="•"/>
            </a:pPr>
            <a:r>
              <a:rPr lang="en-US" err="1"/>
              <a:t>NoExecute</a:t>
            </a:r>
            <a:r>
              <a:rPr lang="en-US"/>
              <a:t> (Evict – Hard^)</a:t>
            </a:r>
          </a:p>
          <a:p>
            <a:endParaRPr lang="en-US"/>
          </a:p>
          <a:p>
            <a:pPr lvl="1"/>
            <a:endParaRPr lang="en-US"/>
          </a:p>
        </p:txBody>
      </p:sp>
      <p:sp>
        <p:nvSpPr>
          <p:cNvPr id="5" name="Text Placeholder 4">
            <a:extLst>
              <a:ext uri="{FF2B5EF4-FFF2-40B4-BE49-F238E27FC236}">
                <a16:creationId xmlns:a16="http://schemas.microsoft.com/office/drawing/2014/main" id="{1B96148A-0F3A-1C41-AB51-C11E3FF1FA89}"/>
              </a:ext>
            </a:extLst>
          </p:cNvPr>
          <p:cNvSpPr txBox="1">
            <a:spLocks/>
          </p:cNvSpPr>
          <p:nvPr/>
        </p:nvSpPr>
        <p:spPr>
          <a:xfrm>
            <a:off x="5144183" y="987425"/>
            <a:ext cx="5223136" cy="3980593"/>
          </a:xfrm>
          <a:prstGeom prst="rect">
            <a:avLst/>
          </a:prstGeom>
          <a:solidFill>
            <a:schemeClr val="bg1">
              <a:lumMod val="95000"/>
            </a:schemeClr>
          </a:solidFill>
        </p:spPr>
        <p:txBody>
          <a:bodyPr vert="horz" lIns="182880" tIns="45720" rIns="18288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mn-cs"/>
              </a:rPr>
              <a:t>Taint a node: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4472C4"/>
                </a:solidFill>
                <a:effectLst/>
                <a:uLnTx/>
                <a:uFillTx/>
                <a:latin typeface="Consolas" panose="020B0609020204030204" pitchFamily="49" charset="0"/>
                <a:ea typeface="+mn-ea"/>
                <a:cs typeface="+mn-cs"/>
              </a:rPr>
              <a:t>$ </a:t>
            </a:r>
            <a:r>
              <a:rPr kumimoji="0" lang="en-US" sz="1800" b="1" i="0" u="none" strike="noStrike" kern="1200" cap="none" spc="0" normalizeH="0" baseline="0" noProof="0" err="1">
                <a:ln>
                  <a:noFill/>
                </a:ln>
                <a:solidFill>
                  <a:srgbClr val="4472C4"/>
                </a:solidFill>
                <a:effectLst/>
                <a:uLnTx/>
                <a:uFillTx/>
                <a:latin typeface="Consolas" panose="020B0609020204030204" pitchFamily="49" charset="0"/>
                <a:ea typeface="+mn-ea"/>
                <a:cs typeface="+mn-cs"/>
              </a:rPr>
              <a:t>kubectl</a:t>
            </a:r>
            <a:r>
              <a:rPr kumimoji="0" lang="en-US" sz="1800" b="1" i="0" u="none" strike="noStrike" kern="1200" cap="none" spc="0" normalizeH="0" baseline="0" noProof="0">
                <a:ln>
                  <a:noFill/>
                </a:ln>
                <a:solidFill>
                  <a:srgbClr val="4472C4"/>
                </a:solidFill>
                <a:effectLst/>
                <a:uLnTx/>
                <a:uFillTx/>
                <a:latin typeface="Consolas" panose="020B0609020204030204" pitchFamily="49" charset="0"/>
                <a:ea typeface="+mn-ea"/>
                <a:cs typeface="+mn-cs"/>
              </a:rPr>
              <a:t> taint </a:t>
            </a:r>
            <a:r>
              <a:rPr kumimoji="0" lang="en-US" sz="1800" b="0" i="0" u="none" strike="noStrike" kern="1200" cap="none" spc="0" normalizeH="0" baseline="0" noProof="0">
                <a:ln>
                  <a:noFill/>
                </a:ln>
                <a:solidFill>
                  <a:srgbClr val="1A1A1A"/>
                </a:solidFill>
                <a:effectLst/>
                <a:uLnTx/>
                <a:uFillTx/>
                <a:latin typeface="Consolas" panose="020B0609020204030204" pitchFamily="49" charset="0"/>
                <a:ea typeface="+mn-ea"/>
                <a:cs typeface="+mn-cs"/>
              </a:rPr>
              <a:t>node aks-nodepool1 </a:t>
            </a:r>
            <a:r>
              <a:rPr kumimoji="0" lang="en-US" sz="1800" b="0" i="0" u="none" strike="noStrike" kern="1200" cap="none" spc="0" normalizeH="0" baseline="0" noProof="0" err="1">
                <a:ln>
                  <a:noFill/>
                </a:ln>
                <a:solidFill>
                  <a:srgbClr val="1A1A1A"/>
                </a:solidFill>
                <a:effectLst/>
                <a:uLnTx/>
                <a:uFillTx/>
                <a:latin typeface="Consolas" panose="020B0609020204030204" pitchFamily="49" charset="0"/>
                <a:ea typeface="+mn-ea"/>
                <a:cs typeface="+mn-cs"/>
              </a:rPr>
              <a:t>gpu:NoSchedule</a:t>
            </a:r>
            <a:endParaRPr kumimoji="0" lang="en-US" sz="1800" b="0" i="0" u="none" strike="noStrike" kern="1200" cap="none" spc="0" normalizeH="0" baseline="0" noProof="0">
              <a:ln>
                <a:noFill/>
              </a:ln>
              <a:solidFill>
                <a:srgbClr val="1A1A1A"/>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1A1A1A">
                  <a:tint val="75000"/>
                </a:srgbClr>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mn-cs"/>
              </a:rPr>
              <a:t>A pod with a toleration</a:t>
            </a:r>
            <a:r>
              <a:rPr kumimoji="0" lang="en-US" sz="1600" b="0" i="0" u="none" strike="noStrike" kern="1200" cap="none" spc="0" normalizeH="0" baseline="0" noProof="0">
                <a:ln>
                  <a:noFill/>
                </a:ln>
                <a:solidFill>
                  <a:srgbClr val="1A1A1A">
                    <a:tint val="75000"/>
                  </a:srgbClr>
                </a:solidFill>
                <a:effectLst/>
                <a:uLnTx/>
                <a:uFillTx/>
                <a:latin typeface="Segoe UI"/>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1A1A1A">
                  <a:tint val="75000"/>
                </a:srgbClr>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569CD6"/>
                </a:solidFill>
                <a:effectLst/>
                <a:uLnTx/>
                <a:uFillTx/>
                <a:latin typeface="Menlo" panose="020B0609030804020204" pitchFamily="49" charset="0"/>
                <a:ea typeface="+mn-ea"/>
                <a:cs typeface="+mn-cs"/>
              </a:rPr>
              <a:t>tolerations: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200" b="0" i="0" u="none" strike="noStrike" kern="1200" cap="none" spc="0" normalizeH="0" baseline="0" noProof="0">
                <a:ln>
                  <a:noFill/>
                </a:ln>
                <a:solidFill>
                  <a:srgbClr val="569CD6"/>
                </a:solidFill>
                <a:effectLst/>
                <a:uLnTx/>
                <a:uFillTx/>
                <a:latin typeface="Menlo" panose="020B0609030804020204" pitchFamily="49" charset="0"/>
                <a:ea typeface="+mn-ea"/>
                <a:cs typeface="+mn-cs"/>
              </a:rPr>
              <a:t>key: </a:t>
            </a:r>
            <a:r>
              <a:rPr kumimoji="0" lang="en-US" sz="1600" b="0" i="0" u="none" strike="noStrike" kern="1200" cap="none" spc="0" normalizeH="0" baseline="0" noProof="0">
                <a:ln>
                  <a:noFill/>
                </a:ln>
                <a:solidFill>
                  <a:srgbClr val="BB4444"/>
                </a:solidFill>
                <a:effectLst/>
                <a:uLnTx/>
                <a:uFillTx/>
                <a:latin typeface="Roboto Mono"/>
                <a:ea typeface="+mn-ea"/>
                <a:cs typeface="+mn-cs"/>
              </a:rPr>
              <a:t>”</a:t>
            </a:r>
            <a:r>
              <a:rPr kumimoji="0" lang="en-US" sz="1600" b="0" i="0" u="none" strike="noStrike" kern="1200" cap="none" spc="0" normalizeH="0" baseline="0" noProof="0" err="1">
                <a:ln>
                  <a:noFill/>
                </a:ln>
                <a:solidFill>
                  <a:srgbClr val="BB4444"/>
                </a:solidFill>
                <a:effectLst/>
                <a:uLnTx/>
                <a:uFillTx/>
                <a:latin typeface="Roboto Mono"/>
                <a:ea typeface="+mn-ea"/>
                <a:cs typeface="+mn-cs"/>
              </a:rPr>
              <a:t>gpu</a:t>
            </a:r>
            <a:r>
              <a:rPr kumimoji="0" lang="en-US" sz="1600" b="0" i="0" u="none" strike="noStrike" kern="1200" cap="none" spc="0" normalizeH="0" baseline="0" noProof="0">
                <a:ln>
                  <a:noFill/>
                </a:ln>
                <a:solidFill>
                  <a:srgbClr val="BB4444"/>
                </a:solidFill>
                <a:effectLst/>
                <a:uLnTx/>
                <a:uFillTx/>
                <a:latin typeface="Roboto Mono"/>
                <a:ea typeface="+mn-ea"/>
                <a:cs typeface="+mn-cs"/>
              </a:rPr>
              <a:t>"</a:t>
            </a:r>
            <a:r>
              <a:rPr kumimoji="0" lang="en-US" sz="1600" b="0" i="0" u="none" strike="noStrike" kern="1200" cap="none" spc="0" normalizeH="0" baseline="0" noProof="0">
                <a:ln>
                  <a:noFill/>
                </a:ln>
                <a:solidFill>
                  <a:srgbClr val="BBBBBB"/>
                </a:solidFill>
                <a:effectLst/>
                <a:uLnTx/>
                <a:uFillTx/>
                <a:latin typeface="Roboto Mono"/>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BBBBBB"/>
                </a:solidFill>
                <a:effectLst/>
                <a:uLnTx/>
                <a:uFillTx/>
                <a:latin typeface="Roboto Mono"/>
                <a:ea typeface="+mn-ea"/>
                <a:cs typeface="+mn-cs"/>
              </a:rPr>
              <a:t>     </a:t>
            </a:r>
            <a:r>
              <a:rPr kumimoji="0" lang="en-US" sz="1200" b="0" i="0" u="none" strike="noStrike" kern="1200" cap="none" spc="0" normalizeH="0" baseline="0" noProof="0">
                <a:ln>
                  <a:noFill/>
                </a:ln>
                <a:solidFill>
                  <a:srgbClr val="569CD6"/>
                </a:solidFill>
                <a:effectLst/>
                <a:uLnTx/>
                <a:uFillTx/>
                <a:latin typeface="Menlo" panose="020B0609030804020204" pitchFamily="49" charset="0"/>
                <a:ea typeface="+mn-ea"/>
                <a:cs typeface="+mn-cs"/>
              </a:rPr>
              <a:t>operator: </a:t>
            </a:r>
            <a:r>
              <a:rPr kumimoji="0" lang="en-US" sz="1600" b="0" i="0" u="none" strike="noStrike" kern="1200" cap="none" spc="0" normalizeH="0" baseline="0" noProof="0">
                <a:ln>
                  <a:noFill/>
                </a:ln>
                <a:solidFill>
                  <a:srgbClr val="BB4444"/>
                </a:solidFill>
                <a:effectLst/>
                <a:uLnTx/>
                <a:uFillTx/>
                <a:latin typeface="Roboto Mono"/>
                <a:ea typeface="+mn-ea"/>
                <a:cs typeface="+mn-cs"/>
              </a:rPr>
              <a:t>"Equal"</a:t>
            </a:r>
            <a:r>
              <a:rPr kumimoji="0" lang="en-US" sz="1600" b="0" i="0" u="none" strike="noStrike" kern="1200" cap="none" spc="0" normalizeH="0" baseline="0" noProof="0">
                <a:ln>
                  <a:noFill/>
                </a:ln>
                <a:solidFill>
                  <a:srgbClr val="BBBBBB"/>
                </a:solidFill>
                <a:effectLst/>
                <a:uLnTx/>
                <a:uFillTx/>
                <a:latin typeface="Roboto Mono"/>
                <a:ea typeface="+mn-ea"/>
                <a:cs typeface="+mn-cs"/>
              </a:rPr>
              <a:t> </a:t>
            </a:r>
            <a:br>
              <a:rPr kumimoji="0" lang="en-US" sz="1600" b="0" i="0" u="none" strike="noStrike" kern="1200" cap="none" spc="0" normalizeH="0" baseline="0" noProof="0">
                <a:ln>
                  <a:noFill/>
                </a:ln>
                <a:solidFill>
                  <a:srgbClr val="BBBBBB"/>
                </a:solidFill>
                <a:effectLst/>
                <a:uLnTx/>
                <a:uFillTx/>
                <a:latin typeface="Roboto Mono"/>
                <a:ea typeface="+mn-ea"/>
                <a:cs typeface="+mn-cs"/>
              </a:rPr>
            </a:br>
            <a:r>
              <a:rPr kumimoji="0" lang="en-US" sz="1600" b="0" i="0" u="none" strike="noStrike" kern="1200" cap="none" spc="0" normalizeH="0" baseline="0" noProof="0">
                <a:ln>
                  <a:noFill/>
                </a:ln>
                <a:solidFill>
                  <a:srgbClr val="BBBBBB"/>
                </a:solidFill>
                <a:effectLst/>
                <a:uLnTx/>
                <a:uFillTx/>
                <a:latin typeface="Roboto Mono"/>
                <a:ea typeface="+mn-ea"/>
                <a:cs typeface="+mn-cs"/>
              </a:rPr>
              <a:t>     </a:t>
            </a:r>
            <a:r>
              <a:rPr kumimoji="0" lang="en-US" sz="1200" b="0" i="0" u="none" strike="noStrike" kern="1200" cap="none" spc="0" normalizeH="0" baseline="0" noProof="0">
                <a:ln>
                  <a:noFill/>
                </a:ln>
                <a:solidFill>
                  <a:srgbClr val="569CD6"/>
                </a:solidFill>
                <a:effectLst/>
                <a:uLnTx/>
                <a:uFillTx/>
                <a:latin typeface="Menlo" panose="020B0609030804020204" pitchFamily="49" charset="0"/>
                <a:ea typeface="+mn-ea"/>
                <a:cs typeface="+mn-cs"/>
              </a:rPr>
              <a:t>value: </a:t>
            </a:r>
            <a:r>
              <a:rPr kumimoji="0" lang="en-US" sz="1600" b="0" i="0" u="none" strike="noStrike" kern="1200" cap="none" spc="0" normalizeH="0" baseline="0" noProof="0">
                <a:ln>
                  <a:noFill/>
                </a:ln>
                <a:solidFill>
                  <a:srgbClr val="BB4444"/>
                </a:solidFill>
                <a:effectLst/>
                <a:uLnTx/>
                <a:uFillTx/>
                <a:latin typeface="Roboto Mono"/>
                <a:ea typeface="+mn-ea"/>
                <a:cs typeface="+mn-cs"/>
              </a:rPr>
              <a:t>"value"</a:t>
            </a:r>
            <a:r>
              <a:rPr kumimoji="0" lang="en-US" sz="1600" b="0" i="0" u="none" strike="noStrike" kern="1200" cap="none" spc="0" normalizeH="0" baseline="0" noProof="0">
                <a:ln>
                  <a:noFill/>
                </a:ln>
                <a:solidFill>
                  <a:srgbClr val="BBBBBB"/>
                </a:solidFill>
                <a:effectLst/>
                <a:uLnTx/>
                <a:uFillTx/>
                <a:latin typeface="Roboto Mono"/>
                <a:ea typeface="+mn-ea"/>
                <a:cs typeface="+mn-cs"/>
              </a:rPr>
              <a:t> </a:t>
            </a:r>
            <a:br>
              <a:rPr kumimoji="0" lang="en-US" sz="1600" b="0" i="0" u="none" strike="noStrike" kern="1200" cap="none" spc="0" normalizeH="0" baseline="0" noProof="0">
                <a:ln>
                  <a:noFill/>
                </a:ln>
                <a:solidFill>
                  <a:srgbClr val="BBBBBB"/>
                </a:solidFill>
                <a:effectLst/>
                <a:uLnTx/>
                <a:uFillTx/>
                <a:latin typeface="Roboto Mono"/>
                <a:ea typeface="+mn-ea"/>
                <a:cs typeface="+mn-cs"/>
              </a:rPr>
            </a:br>
            <a:r>
              <a:rPr kumimoji="0" lang="en-US" sz="1600" b="0" i="0" u="none" strike="noStrike" kern="1200" cap="none" spc="0" normalizeH="0" baseline="0" noProof="0">
                <a:ln>
                  <a:noFill/>
                </a:ln>
                <a:solidFill>
                  <a:srgbClr val="BBBBBB"/>
                </a:solidFill>
                <a:effectLst/>
                <a:uLnTx/>
                <a:uFillTx/>
                <a:latin typeface="Roboto Mono"/>
                <a:ea typeface="+mn-ea"/>
                <a:cs typeface="+mn-cs"/>
              </a:rPr>
              <a:t>     </a:t>
            </a:r>
            <a:r>
              <a:rPr kumimoji="0" lang="en-US" sz="1200" b="0" i="0" u="none" strike="noStrike" kern="1200" cap="none" spc="0" normalizeH="0" baseline="0" noProof="0">
                <a:ln>
                  <a:noFill/>
                </a:ln>
                <a:solidFill>
                  <a:srgbClr val="569CD6"/>
                </a:solidFill>
                <a:effectLst/>
                <a:uLnTx/>
                <a:uFillTx/>
                <a:latin typeface="Menlo" panose="020B0609030804020204" pitchFamily="49" charset="0"/>
                <a:ea typeface="+mn-ea"/>
                <a:cs typeface="+mn-cs"/>
              </a:rPr>
              <a:t>effect: </a:t>
            </a:r>
            <a:r>
              <a:rPr kumimoji="0" lang="en-US" sz="1600" b="0" i="0" u="none" strike="noStrike" kern="1200" cap="none" spc="0" normalizeH="0" baseline="0" noProof="0">
                <a:ln>
                  <a:noFill/>
                </a:ln>
                <a:solidFill>
                  <a:srgbClr val="BB4444"/>
                </a:solidFill>
                <a:effectLst/>
                <a:uLnTx/>
                <a:uFillTx/>
                <a:latin typeface="Roboto Mono"/>
                <a:ea typeface="+mn-ea"/>
                <a:cs typeface="+mn-cs"/>
              </a:rPr>
              <a:t>"</a:t>
            </a:r>
            <a:r>
              <a:rPr kumimoji="0" lang="en-US" sz="1600" b="0" i="0" u="none" strike="noStrike" kern="1200" cap="none" spc="0" normalizeH="0" baseline="0" noProof="0" err="1">
                <a:ln>
                  <a:noFill/>
                </a:ln>
                <a:solidFill>
                  <a:srgbClr val="BB4444"/>
                </a:solidFill>
                <a:effectLst/>
                <a:uLnTx/>
                <a:uFillTx/>
                <a:latin typeface="Roboto Mono"/>
                <a:ea typeface="+mn-ea"/>
                <a:cs typeface="+mn-cs"/>
              </a:rPr>
              <a:t>NoSchedule</a:t>
            </a:r>
            <a:r>
              <a:rPr kumimoji="0" lang="en-US" sz="1600" b="0" i="0" u="none" strike="noStrike" kern="1200" cap="none" spc="0" normalizeH="0" baseline="0" noProof="0">
                <a:ln>
                  <a:noFill/>
                </a:ln>
                <a:solidFill>
                  <a:srgbClr val="BB4444"/>
                </a:solidFill>
                <a:effectLst/>
                <a:uLnTx/>
                <a:uFillTx/>
                <a:latin typeface="Roboto Mono"/>
                <a:ea typeface="+mn-ea"/>
                <a:cs typeface="+mn-cs"/>
              </a:rPr>
              <a:t>"</a:t>
            </a:r>
            <a:endParaRPr kumimoji="0" lang="en-US" sz="1600" b="0" i="0" u="none" strike="noStrike" kern="1200" cap="none" spc="0" normalizeH="0" baseline="0" noProof="0">
              <a:ln>
                <a:noFill/>
              </a:ln>
              <a:solidFill>
                <a:srgbClr val="1A1A1A">
                  <a:tint val="75000"/>
                </a:srgbClr>
              </a:solidFill>
              <a:effectLst/>
              <a:uLnTx/>
              <a:uFillTx/>
              <a:latin typeface="Segoe UI"/>
              <a:ea typeface="+mn-ea"/>
              <a:cs typeface="+mn-cs"/>
            </a:endParaRPr>
          </a:p>
        </p:txBody>
      </p:sp>
    </p:spTree>
    <p:extLst>
      <p:ext uri="{BB962C8B-B14F-4D97-AF65-F5344CB8AC3E}">
        <p14:creationId xmlns:p14="http://schemas.microsoft.com/office/powerpoint/2010/main" val="1300915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3">
            <a:extLst>
              <a:ext uri="{FF2B5EF4-FFF2-40B4-BE49-F238E27FC236}">
                <a16:creationId xmlns:a16="http://schemas.microsoft.com/office/drawing/2014/main" id="{26D879D3-CE8C-4343-9C3E-724668158AF1}"/>
              </a:ext>
            </a:extLst>
          </p:cNvPr>
          <p:cNvSpPr>
            <a:spLocks noChangeAspect="1" noChangeArrowheads="1" noTextEdit="1"/>
          </p:cNvSpPr>
          <p:nvPr/>
        </p:nvSpPr>
        <p:spPr bwMode="auto">
          <a:xfrm>
            <a:off x="838946" y="1516335"/>
            <a:ext cx="10522045" cy="3585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10" name="Rectangle 5">
            <a:extLst>
              <a:ext uri="{FF2B5EF4-FFF2-40B4-BE49-F238E27FC236}">
                <a16:creationId xmlns:a16="http://schemas.microsoft.com/office/drawing/2014/main" id="{EBBEFD3A-1017-4EA0-9F63-CDF7698D863B}"/>
              </a:ext>
            </a:extLst>
          </p:cNvPr>
          <p:cNvSpPr>
            <a:spLocks noChangeArrowheads="1"/>
          </p:cNvSpPr>
          <p:nvPr/>
        </p:nvSpPr>
        <p:spPr bwMode="auto">
          <a:xfrm>
            <a:off x="845296" y="1521096"/>
            <a:ext cx="3501528" cy="509515"/>
          </a:xfrm>
          <a:prstGeom prst="rect">
            <a:avLst/>
          </a:prstGeom>
          <a:solidFill>
            <a:srgbClr val="4472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11" name="Rectangle 6">
            <a:extLst>
              <a:ext uri="{FF2B5EF4-FFF2-40B4-BE49-F238E27FC236}">
                <a16:creationId xmlns:a16="http://schemas.microsoft.com/office/drawing/2014/main" id="{A00E1CC7-FFA0-4665-B35E-BAB7C9D6E3FE}"/>
              </a:ext>
            </a:extLst>
          </p:cNvPr>
          <p:cNvSpPr>
            <a:spLocks noChangeArrowheads="1"/>
          </p:cNvSpPr>
          <p:nvPr/>
        </p:nvSpPr>
        <p:spPr bwMode="auto">
          <a:xfrm>
            <a:off x="4346824" y="1521096"/>
            <a:ext cx="3501528" cy="509515"/>
          </a:xfrm>
          <a:prstGeom prst="rect">
            <a:avLst/>
          </a:prstGeom>
          <a:solidFill>
            <a:srgbClr val="4472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12" name="Rectangle 7">
            <a:extLst>
              <a:ext uri="{FF2B5EF4-FFF2-40B4-BE49-F238E27FC236}">
                <a16:creationId xmlns:a16="http://schemas.microsoft.com/office/drawing/2014/main" id="{6228831B-3E13-4B9D-A1E6-9D95F572194D}"/>
              </a:ext>
            </a:extLst>
          </p:cNvPr>
          <p:cNvSpPr>
            <a:spLocks noChangeArrowheads="1"/>
          </p:cNvSpPr>
          <p:nvPr/>
        </p:nvSpPr>
        <p:spPr bwMode="auto">
          <a:xfrm>
            <a:off x="7848352" y="1521096"/>
            <a:ext cx="3501528" cy="509515"/>
          </a:xfrm>
          <a:prstGeom prst="rect">
            <a:avLst/>
          </a:prstGeom>
          <a:solidFill>
            <a:srgbClr val="4472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13" name="Rectangle 8">
            <a:extLst>
              <a:ext uri="{FF2B5EF4-FFF2-40B4-BE49-F238E27FC236}">
                <a16:creationId xmlns:a16="http://schemas.microsoft.com/office/drawing/2014/main" id="{ECDC46B2-87E5-4E0E-863D-E24DB5B495C7}"/>
              </a:ext>
            </a:extLst>
          </p:cNvPr>
          <p:cNvSpPr>
            <a:spLocks noChangeArrowheads="1"/>
          </p:cNvSpPr>
          <p:nvPr/>
        </p:nvSpPr>
        <p:spPr bwMode="auto">
          <a:xfrm>
            <a:off x="845296" y="2030612"/>
            <a:ext cx="3501528" cy="50951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14" name="Rectangle 9">
            <a:extLst>
              <a:ext uri="{FF2B5EF4-FFF2-40B4-BE49-F238E27FC236}">
                <a16:creationId xmlns:a16="http://schemas.microsoft.com/office/drawing/2014/main" id="{4C01463D-CD0F-42F2-82A8-D98765BF844C}"/>
              </a:ext>
            </a:extLst>
          </p:cNvPr>
          <p:cNvSpPr>
            <a:spLocks noChangeArrowheads="1"/>
          </p:cNvSpPr>
          <p:nvPr/>
        </p:nvSpPr>
        <p:spPr bwMode="auto">
          <a:xfrm>
            <a:off x="4346824" y="2030612"/>
            <a:ext cx="3501528" cy="50951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15" name="Rectangle 10">
            <a:extLst>
              <a:ext uri="{FF2B5EF4-FFF2-40B4-BE49-F238E27FC236}">
                <a16:creationId xmlns:a16="http://schemas.microsoft.com/office/drawing/2014/main" id="{CCBAD4E7-1DA0-4843-BD3F-8896D09B8AE2}"/>
              </a:ext>
            </a:extLst>
          </p:cNvPr>
          <p:cNvSpPr>
            <a:spLocks noChangeArrowheads="1"/>
          </p:cNvSpPr>
          <p:nvPr/>
        </p:nvSpPr>
        <p:spPr bwMode="auto">
          <a:xfrm>
            <a:off x="7848352" y="2030612"/>
            <a:ext cx="3501528" cy="50951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16" name="Rectangle 11">
            <a:extLst>
              <a:ext uri="{FF2B5EF4-FFF2-40B4-BE49-F238E27FC236}">
                <a16:creationId xmlns:a16="http://schemas.microsoft.com/office/drawing/2014/main" id="{C810E5D9-83B1-44C2-9A70-015C94D3155C}"/>
              </a:ext>
            </a:extLst>
          </p:cNvPr>
          <p:cNvSpPr>
            <a:spLocks noChangeArrowheads="1"/>
          </p:cNvSpPr>
          <p:nvPr/>
        </p:nvSpPr>
        <p:spPr bwMode="auto">
          <a:xfrm>
            <a:off x="845296" y="2540127"/>
            <a:ext cx="3501528" cy="5095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17" name="Rectangle 12">
            <a:extLst>
              <a:ext uri="{FF2B5EF4-FFF2-40B4-BE49-F238E27FC236}">
                <a16:creationId xmlns:a16="http://schemas.microsoft.com/office/drawing/2014/main" id="{531C527E-7D94-4797-9492-39137EE765B7}"/>
              </a:ext>
            </a:extLst>
          </p:cNvPr>
          <p:cNvSpPr>
            <a:spLocks noChangeArrowheads="1"/>
          </p:cNvSpPr>
          <p:nvPr/>
        </p:nvSpPr>
        <p:spPr bwMode="auto">
          <a:xfrm>
            <a:off x="4346824" y="2540127"/>
            <a:ext cx="3501528" cy="5095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18" name="Rectangle 13">
            <a:extLst>
              <a:ext uri="{FF2B5EF4-FFF2-40B4-BE49-F238E27FC236}">
                <a16:creationId xmlns:a16="http://schemas.microsoft.com/office/drawing/2014/main" id="{E8310DD0-757A-4427-A919-C1FE668A60E2}"/>
              </a:ext>
            </a:extLst>
          </p:cNvPr>
          <p:cNvSpPr>
            <a:spLocks noChangeArrowheads="1"/>
          </p:cNvSpPr>
          <p:nvPr/>
        </p:nvSpPr>
        <p:spPr bwMode="auto">
          <a:xfrm>
            <a:off x="7848352" y="2540127"/>
            <a:ext cx="3501528" cy="5095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19" name="Rectangle 14">
            <a:extLst>
              <a:ext uri="{FF2B5EF4-FFF2-40B4-BE49-F238E27FC236}">
                <a16:creationId xmlns:a16="http://schemas.microsoft.com/office/drawing/2014/main" id="{41043468-32E8-4089-9517-F80D911C4506}"/>
              </a:ext>
            </a:extLst>
          </p:cNvPr>
          <p:cNvSpPr>
            <a:spLocks noChangeArrowheads="1"/>
          </p:cNvSpPr>
          <p:nvPr/>
        </p:nvSpPr>
        <p:spPr bwMode="auto">
          <a:xfrm>
            <a:off x="845296" y="3049642"/>
            <a:ext cx="3501528" cy="50951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20" name="Rectangle 15">
            <a:extLst>
              <a:ext uri="{FF2B5EF4-FFF2-40B4-BE49-F238E27FC236}">
                <a16:creationId xmlns:a16="http://schemas.microsoft.com/office/drawing/2014/main" id="{09D72733-41B3-424A-B234-CF79DA6B8FCD}"/>
              </a:ext>
            </a:extLst>
          </p:cNvPr>
          <p:cNvSpPr>
            <a:spLocks noChangeArrowheads="1"/>
          </p:cNvSpPr>
          <p:nvPr/>
        </p:nvSpPr>
        <p:spPr bwMode="auto">
          <a:xfrm>
            <a:off x="4346824" y="3049642"/>
            <a:ext cx="3501528" cy="50951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21" name="Rectangle 16">
            <a:extLst>
              <a:ext uri="{FF2B5EF4-FFF2-40B4-BE49-F238E27FC236}">
                <a16:creationId xmlns:a16="http://schemas.microsoft.com/office/drawing/2014/main" id="{DFA480EF-5BEB-492C-9298-7F8161CE0F7F}"/>
              </a:ext>
            </a:extLst>
          </p:cNvPr>
          <p:cNvSpPr>
            <a:spLocks noChangeArrowheads="1"/>
          </p:cNvSpPr>
          <p:nvPr/>
        </p:nvSpPr>
        <p:spPr bwMode="auto">
          <a:xfrm>
            <a:off x="7848352" y="3049642"/>
            <a:ext cx="3501528" cy="50951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22" name="Rectangle 17">
            <a:extLst>
              <a:ext uri="{FF2B5EF4-FFF2-40B4-BE49-F238E27FC236}">
                <a16:creationId xmlns:a16="http://schemas.microsoft.com/office/drawing/2014/main" id="{5699E61F-16BF-4B99-9A2E-AC05606CD99D}"/>
              </a:ext>
            </a:extLst>
          </p:cNvPr>
          <p:cNvSpPr>
            <a:spLocks noChangeArrowheads="1"/>
          </p:cNvSpPr>
          <p:nvPr/>
        </p:nvSpPr>
        <p:spPr bwMode="auto">
          <a:xfrm>
            <a:off x="845296" y="3559157"/>
            <a:ext cx="3501528" cy="5095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23" name="Rectangle 18">
            <a:extLst>
              <a:ext uri="{FF2B5EF4-FFF2-40B4-BE49-F238E27FC236}">
                <a16:creationId xmlns:a16="http://schemas.microsoft.com/office/drawing/2014/main" id="{FC67FF95-CEE4-4D64-9B9E-914E4FDD21F5}"/>
              </a:ext>
            </a:extLst>
          </p:cNvPr>
          <p:cNvSpPr>
            <a:spLocks noChangeArrowheads="1"/>
          </p:cNvSpPr>
          <p:nvPr/>
        </p:nvSpPr>
        <p:spPr bwMode="auto">
          <a:xfrm>
            <a:off x="4346824" y="3559157"/>
            <a:ext cx="3501528" cy="5095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24" name="Rectangle 19">
            <a:extLst>
              <a:ext uri="{FF2B5EF4-FFF2-40B4-BE49-F238E27FC236}">
                <a16:creationId xmlns:a16="http://schemas.microsoft.com/office/drawing/2014/main" id="{D75D028C-06ED-47D9-928E-90E47430834F}"/>
              </a:ext>
            </a:extLst>
          </p:cNvPr>
          <p:cNvSpPr>
            <a:spLocks noChangeArrowheads="1"/>
          </p:cNvSpPr>
          <p:nvPr/>
        </p:nvSpPr>
        <p:spPr bwMode="auto">
          <a:xfrm>
            <a:off x="7848352" y="3559157"/>
            <a:ext cx="3501528" cy="5095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25" name="Rectangle 20">
            <a:extLst>
              <a:ext uri="{FF2B5EF4-FFF2-40B4-BE49-F238E27FC236}">
                <a16:creationId xmlns:a16="http://schemas.microsoft.com/office/drawing/2014/main" id="{4BC8B35B-551E-4E58-85F1-3AAC6AD363A2}"/>
              </a:ext>
            </a:extLst>
          </p:cNvPr>
          <p:cNvSpPr>
            <a:spLocks noChangeArrowheads="1"/>
          </p:cNvSpPr>
          <p:nvPr/>
        </p:nvSpPr>
        <p:spPr bwMode="auto">
          <a:xfrm>
            <a:off x="845296" y="4068672"/>
            <a:ext cx="3501528" cy="50951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26" name="Rectangle 21">
            <a:extLst>
              <a:ext uri="{FF2B5EF4-FFF2-40B4-BE49-F238E27FC236}">
                <a16:creationId xmlns:a16="http://schemas.microsoft.com/office/drawing/2014/main" id="{3955D2BF-A8D3-444B-A4A5-16945F85FBCF}"/>
              </a:ext>
            </a:extLst>
          </p:cNvPr>
          <p:cNvSpPr>
            <a:spLocks noChangeArrowheads="1"/>
          </p:cNvSpPr>
          <p:nvPr/>
        </p:nvSpPr>
        <p:spPr bwMode="auto">
          <a:xfrm>
            <a:off x="4346824" y="4068672"/>
            <a:ext cx="3501528" cy="50951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27" name="Rectangle 22">
            <a:extLst>
              <a:ext uri="{FF2B5EF4-FFF2-40B4-BE49-F238E27FC236}">
                <a16:creationId xmlns:a16="http://schemas.microsoft.com/office/drawing/2014/main" id="{D5EC7D2A-8DEF-45F5-B2E3-31457F3C04D0}"/>
              </a:ext>
            </a:extLst>
          </p:cNvPr>
          <p:cNvSpPr>
            <a:spLocks noChangeArrowheads="1"/>
          </p:cNvSpPr>
          <p:nvPr/>
        </p:nvSpPr>
        <p:spPr bwMode="auto">
          <a:xfrm>
            <a:off x="7848352" y="4068672"/>
            <a:ext cx="3501528" cy="50951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28" name="Rectangle 23">
            <a:extLst>
              <a:ext uri="{FF2B5EF4-FFF2-40B4-BE49-F238E27FC236}">
                <a16:creationId xmlns:a16="http://schemas.microsoft.com/office/drawing/2014/main" id="{39A91040-AD34-47A6-8208-BD23DD70EAB0}"/>
              </a:ext>
            </a:extLst>
          </p:cNvPr>
          <p:cNvSpPr>
            <a:spLocks noChangeArrowheads="1"/>
          </p:cNvSpPr>
          <p:nvPr/>
        </p:nvSpPr>
        <p:spPr bwMode="auto">
          <a:xfrm>
            <a:off x="845296" y="4578187"/>
            <a:ext cx="3501528" cy="5095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29" name="Rectangle 24">
            <a:extLst>
              <a:ext uri="{FF2B5EF4-FFF2-40B4-BE49-F238E27FC236}">
                <a16:creationId xmlns:a16="http://schemas.microsoft.com/office/drawing/2014/main" id="{9103CB99-43D2-439D-9D30-9771A3A18D07}"/>
              </a:ext>
            </a:extLst>
          </p:cNvPr>
          <p:cNvSpPr>
            <a:spLocks noChangeArrowheads="1"/>
          </p:cNvSpPr>
          <p:nvPr/>
        </p:nvSpPr>
        <p:spPr bwMode="auto">
          <a:xfrm>
            <a:off x="4346824" y="4578187"/>
            <a:ext cx="3501528" cy="5095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30" name="Rectangle 25">
            <a:extLst>
              <a:ext uri="{FF2B5EF4-FFF2-40B4-BE49-F238E27FC236}">
                <a16:creationId xmlns:a16="http://schemas.microsoft.com/office/drawing/2014/main" id="{82CE57C2-6CC3-4FBB-8AD2-17F3330B53E1}"/>
              </a:ext>
            </a:extLst>
          </p:cNvPr>
          <p:cNvSpPr>
            <a:spLocks noChangeArrowheads="1"/>
          </p:cNvSpPr>
          <p:nvPr/>
        </p:nvSpPr>
        <p:spPr bwMode="auto">
          <a:xfrm>
            <a:off x="7848352" y="4578187"/>
            <a:ext cx="3501528" cy="5095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31" name="Line 26">
            <a:extLst>
              <a:ext uri="{FF2B5EF4-FFF2-40B4-BE49-F238E27FC236}">
                <a16:creationId xmlns:a16="http://schemas.microsoft.com/office/drawing/2014/main" id="{94C7D559-BEAF-46E7-9072-A76EA75C1E39}"/>
              </a:ext>
            </a:extLst>
          </p:cNvPr>
          <p:cNvSpPr>
            <a:spLocks noChangeShapeType="1"/>
          </p:cNvSpPr>
          <p:nvPr/>
        </p:nvSpPr>
        <p:spPr bwMode="auto">
          <a:xfrm>
            <a:off x="840533" y="2030612"/>
            <a:ext cx="10515696" cy="0"/>
          </a:xfrm>
          <a:prstGeom prst="line">
            <a:avLst/>
          </a:prstGeom>
          <a:noFill/>
          <a:ln w="12700" cap="flat">
            <a:solidFill>
              <a:srgbClr val="4472C4"/>
            </a:solidFill>
            <a:prstDash val="solid"/>
            <a:round/>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32" name="Line 27">
            <a:extLst>
              <a:ext uri="{FF2B5EF4-FFF2-40B4-BE49-F238E27FC236}">
                <a16:creationId xmlns:a16="http://schemas.microsoft.com/office/drawing/2014/main" id="{D3F158F5-F8E3-4570-9711-981895B0608F}"/>
              </a:ext>
            </a:extLst>
          </p:cNvPr>
          <p:cNvSpPr>
            <a:spLocks noChangeShapeType="1"/>
          </p:cNvSpPr>
          <p:nvPr/>
        </p:nvSpPr>
        <p:spPr bwMode="auto">
          <a:xfrm>
            <a:off x="840533" y="2540126"/>
            <a:ext cx="10515696" cy="0"/>
          </a:xfrm>
          <a:prstGeom prst="line">
            <a:avLst/>
          </a:prstGeom>
          <a:noFill/>
          <a:ln w="12700" cap="flat">
            <a:solidFill>
              <a:srgbClr val="4472C4"/>
            </a:solidFill>
            <a:prstDash val="solid"/>
            <a:round/>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33" name="Line 28">
            <a:extLst>
              <a:ext uri="{FF2B5EF4-FFF2-40B4-BE49-F238E27FC236}">
                <a16:creationId xmlns:a16="http://schemas.microsoft.com/office/drawing/2014/main" id="{742BF53B-9CF3-49B9-8B8F-D304422DDE85}"/>
              </a:ext>
            </a:extLst>
          </p:cNvPr>
          <p:cNvSpPr>
            <a:spLocks noChangeShapeType="1"/>
          </p:cNvSpPr>
          <p:nvPr/>
        </p:nvSpPr>
        <p:spPr bwMode="auto">
          <a:xfrm>
            <a:off x="840533" y="3049642"/>
            <a:ext cx="10515696" cy="0"/>
          </a:xfrm>
          <a:prstGeom prst="line">
            <a:avLst/>
          </a:prstGeom>
          <a:noFill/>
          <a:ln w="12700" cap="flat">
            <a:solidFill>
              <a:srgbClr val="4472C4"/>
            </a:solidFill>
            <a:prstDash val="solid"/>
            <a:round/>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34" name="Line 29">
            <a:extLst>
              <a:ext uri="{FF2B5EF4-FFF2-40B4-BE49-F238E27FC236}">
                <a16:creationId xmlns:a16="http://schemas.microsoft.com/office/drawing/2014/main" id="{77E6C6EE-0348-40FD-B46E-EBB7CA94E664}"/>
              </a:ext>
            </a:extLst>
          </p:cNvPr>
          <p:cNvSpPr>
            <a:spLocks noChangeShapeType="1"/>
          </p:cNvSpPr>
          <p:nvPr/>
        </p:nvSpPr>
        <p:spPr bwMode="auto">
          <a:xfrm>
            <a:off x="840533" y="3559156"/>
            <a:ext cx="10515696" cy="0"/>
          </a:xfrm>
          <a:prstGeom prst="line">
            <a:avLst/>
          </a:prstGeom>
          <a:noFill/>
          <a:ln w="12700" cap="flat">
            <a:solidFill>
              <a:srgbClr val="4472C4"/>
            </a:solidFill>
            <a:prstDash val="solid"/>
            <a:round/>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35" name="Line 30">
            <a:extLst>
              <a:ext uri="{FF2B5EF4-FFF2-40B4-BE49-F238E27FC236}">
                <a16:creationId xmlns:a16="http://schemas.microsoft.com/office/drawing/2014/main" id="{5C02952C-EB98-4625-B419-F4A8A49647E3}"/>
              </a:ext>
            </a:extLst>
          </p:cNvPr>
          <p:cNvSpPr>
            <a:spLocks noChangeShapeType="1"/>
          </p:cNvSpPr>
          <p:nvPr/>
        </p:nvSpPr>
        <p:spPr bwMode="auto">
          <a:xfrm>
            <a:off x="840533" y="4068672"/>
            <a:ext cx="10515696" cy="0"/>
          </a:xfrm>
          <a:prstGeom prst="line">
            <a:avLst/>
          </a:prstGeom>
          <a:noFill/>
          <a:ln w="12700" cap="flat">
            <a:solidFill>
              <a:srgbClr val="4472C4"/>
            </a:solidFill>
            <a:prstDash val="solid"/>
            <a:round/>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36" name="Line 31">
            <a:extLst>
              <a:ext uri="{FF2B5EF4-FFF2-40B4-BE49-F238E27FC236}">
                <a16:creationId xmlns:a16="http://schemas.microsoft.com/office/drawing/2014/main" id="{4BBDF57B-A078-4211-9D84-32F9EAD2AD17}"/>
              </a:ext>
            </a:extLst>
          </p:cNvPr>
          <p:cNvSpPr>
            <a:spLocks noChangeShapeType="1"/>
          </p:cNvSpPr>
          <p:nvPr/>
        </p:nvSpPr>
        <p:spPr bwMode="auto">
          <a:xfrm>
            <a:off x="840533" y="4578187"/>
            <a:ext cx="10515696" cy="0"/>
          </a:xfrm>
          <a:prstGeom prst="line">
            <a:avLst/>
          </a:prstGeom>
          <a:noFill/>
          <a:ln w="12700" cap="flat">
            <a:solidFill>
              <a:srgbClr val="4472C4"/>
            </a:solidFill>
            <a:prstDash val="solid"/>
            <a:round/>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37" name="Line 32">
            <a:extLst>
              <a:ext uri="{FF2B5EF4-FFF2-40B4-BE49-F238E27FC236}">
                <a16:creationId xmlns:a16="http://schemas.microsoft.com/office/drawing/2014/main" id="{67F72933-ACDF-4E17-846C-47D0D2685F3F}"/>
              </a:ext>
            </a:extLst>
          </p:cNvPr>
          <p:cNvSpPr>
            <a:spLocks noChangeShapeType="1"/>
          </p:cNvSpPr>
          <p:nvPr/>
        </p:nvSpPr>
        <p:spPr bwMode="auto">
          <a:xfrm flipH="1">
            <a:off x="845295" y="1516334"/>
            <a:ext cx="0" cy="1023791"/>
          </a:xfrm>
          <a:prstGeom prst="line">
            <a:avLst/>
          </a:prstGeom>
          <a:noFill/>
          <a:ln w="12700" cap="flat">
            <a:solidFill>
              <a:srgbClr val="4472C4"/>
            </a:solidFill>
            <a:prstDash val="solid"/>
            <a:round/>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38" name="Line 33">
            <a:extLst>
              <a:ext uri="{FF2B5EF4-FFF2-40B4-BE49-F238E27FC236}">
                <a16:creationId xmlns:a16="http://schemas.microsoft.com/office/drawing/2014/main" id="{C1B34454-D5F9-45ED-BC40-355B089D8A68}"/>
              </a:ext>
            </a:extLst>
          </p:cNvPr>
          <p:cNvSpPr>
            <a:spLocks noChangeShapeType="1"/>
          </p:cNvSpPr>
          <p:nvPr/>
        </p:nvSpPr>
        <p:spPr bwMode="auto">
          <a:xfrm>
            <a:off x="11349880" y="1516335"/>
            <a:ext cx="6351" cy="1023791"/>
          </a:xfrm>
          <a:prstGeom prst="line">
            <a:avLst/>
          </a:prstGeom>
          <a:noFill/>
          <a:ln w="12700" cap="flat">
            <a:solidFill>
              <a:srgbClr val="4472C4"/>
            </a:solidFill>
            <a:prstDash val="solid"/>
            <a:round/>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39" name="Line 34">
            <a:extLst>
              <a:ext uri="{FF2B5EF4-FFF2-40B4-BE49-F238E27FC236}">
                <a16:creationId xmlns:a16="http://schemas.microsoft.com/office/drawing/2014/main" id="{A1BF3BDA-9F63-455C-BE38-1D3FE16D344E}"/>
              </a:ext>
            </a:extLst>
          </p:cNvPr>
          <p:cNvSpPr>
            <a:spLocks noChangeShapeType="1"/>
          </p:cNvSpPr>
          <p:nvPr/>
        </p:nvSpPr>
        <p:spPr bwMode="auto">
          <a:xfrm>
            <a:off x="840533" y="1521095"/>
            <a:ext cx="10515696" cy="0"/>
          </a:xfrm>
          <a:prstGeom prst="line">
            <a:avLst/>
          </a:prstGeom>
          <a:noFill/>
          <a:ln w="12700" cap="flat">
            <a:solidFill>
              <a:srgbClr val="4472C4"/>
            </a:solidFill>
            <a:prstDash val="solid"/>
            <a:round/>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40" name="Line 35">
            <a:extLst>
              <a:ext uri="{FF2B5EF4-FFF2-40B4-BE49-F238E27FC236}">
                <a16:creationId xmlns:a16="http://schemas.microsoft.com/office/drawing/2014/main" id="{9402FE63-4113-4B81-84BE-E40145218288}"/>
              </a:ext>
            </a:extLst>
          </p:cNvPr>
          <p:cNvSpPr>
            <a:spLocks noChangeShapeType="1"/>
          </p:cNvSpPr>
          <p:nvPr/>
        </p:nvSpPr>
        <p:spPr bwMode="auto">
          <a:xfrm>
            <a:off x="840533" y="5087703"/>
            <a:ext cx="10515696" cy="0"/>
          </a:xfrm>
          <a:prstGeom prst="line">
            <a:avLst/>
          </a:prstGeom>
          <a:noFill/>
          <a:ln w="12700" cap="flat">
            <a:solidFill>
              <a:srgbClr val="4472C4"/>
            </a:solidFill>
            <a:prstDash val="solid"/>
            <a:round/>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41" name="Rectangle 36">
            <a:extLst>
              <a:ext uri="{FF2B5EF4-FFF2-40B4-BE49-F238E27FC236}">
                <a16:creationId xmlns:a16="http://schemas.microsoft.com/office/drawing/2014/main" id="{8A1B16C0-644D-4918-BD98-A901753ABCF9}"/>
              </a:ext>
            </a:extLst>
          </p:cNvPr>
          <p:cNvSpPr>
            <a:spLocks noChangeArrowheads="1"/>
          </p:cNvSpPr>
          <p:nvPr/>
        </p:nvSpPr>
        <p:spPr bwMode="auto">
          <a:xfrm>
            <a:off x="4440474" y="1625856"/>
            <a:ext cx="205657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225"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FFFFFF"/>
                </a:solidFill>
                <a:effectLst/>
                <a:uLnTx/>
                <a:uFillTx/>
                <a:latin typeface="Calibri" panose="020F0502020204030204" pitchFamily="34" charset="0"/>
                <a:ea typeface="+mn-ea"/>
                <a:cs typeface="+mn-cs"/>
              </a:rPr>
              <a:t>Dedicated Tenancy </a:t>
            </a:r>
            <a:endParaRPr kumimoji="0" lang="en-US" altLang="en-US" sz="1800" b="0" i="0" u="none" strike="noStrike" kern="1200" cap="none" spc="0" normalizeH="0" baseline="0" noProof="0">
              <a:ln>
                <a:noFill/>
              </a:ln>
              <a:solidFill>
                <a:srgbClr val="3C3C41"/>
              </a:solidFill>
              <a:effectLst/>
              <a:uLnTx/>
              <a:uFillTx/>
              <a:latin typeface="Arial" panose="020B0604020202020204" pitchFamily="34" charset="0"/>
              <a:ea typeface="+mn-ea"/>
              <a:cs typeface="+mn-cs"/>
            </a:endParaRPr>
          </a:p>
        </p:txBody>
      </p:sp>
      <p:sp>
        <p:nvSpPr>
          <p:cNvPr id="42" name="Rectangle 37">
            <a:extLst>
              <a:ext uri="{FF2B5EF4-FFF2-40B4-BE49-F238E27FC236}">
                <a16:creationId xmlns:a16="http://schemas.microsoft.com/office/drawing/2014/main" id="{CF9F0ED1-FB60-485C-8EEE-5855B4052480}"/>
              </a:ext>
            </a:extLst>
          </p:cNvPr>
          <p:cNvSpPr>
            <a:spLocks noChangeArrowheads="1"/>
          </p:cNvSpPr>
          <p:nvPr/>
        </p:nvSpPr>
        <p:spPr bwMode="auto">
          <a:xfrm>
            <a:off x="7942001" y="1625856"/>
            <a:ext cx="17713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225"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FFFFFF"/>
                </a:solidFill>
                <a:effectLst/>
                <a:uLnTx/>
                <a:uFillTx/>
                <a:latin typeface="Calibri" panose="020F0502020204030204" pitchFamily="34" charset="0"/>
                <a:ea typeface="+mn-ea"/>
                <a:cs typeface="+mn-cs"/>
              </a:rPr>
              <a:t>Multi-Tenancy</a:t>
            </a:r>
            <a:endParaRPr kumimoji="0" lang="en-US" altLang="en-US" sz="1800" b="0" i="0" u="none" strike="noStrike" kern="1200" cap="none" spc="0" normalizeH="0" baseline="0" noProof="0">
              <a:ln>
                <a:noFill/>
              </a:ln>
              <a:solidFill>
                <a:srgbClr val="3C3C41"/>
              </a:solidFill>
              <a:effectLst/>
              <a:uLnTx/>
              <a:uFillTx/>
              <a:latin typeface="Arial" panose="020B0604020202020204" pitchFamily="34" charset="0"/>
              <a:ea typeface="+mn-ea"/>
              <a:cs typeface="+mn-cs"/>
            </a:endParaRPr>
          </a:p>
        </p:txBody>
      </p:sp>
      <p:sp>
        <p:nvSpPr>
          <p:cNvPr id="43" name="Rectangle 38">
            <a:extLst>
              <a:ext uri="{FF2B5EF4-FFF2-40B4-BE49-F238E27FC236}">
                <a16:creationId xmlns:a16="http://schemas.microsoft.com/office/drawing/2014/main" id="{ED13CB66-6C35-4875-8214-73C40DFD067C}"/>
              </a:ext>
            </a:extLst>
          </p:cNvPr>
          <p:cNvSpPr>
            <a:spLocks noChangeArrowheads="1"/>
          </p:cNvSpPr>
          <p:nvPr/>
        </p:nvSpPr>
        <p:spPr bwMode="auto">
          <a:xfrm>
            <a:off x="940532" y="2160769"/>
            <a:ext cx="11460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225"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Pod Density</a:t>
            </a:r>
            <a:endParaRPr kumimoji="0" lang="en-US" altLang="en-US" sz="1800" b="0" i="0" u="none" strike="noStrike" kern="1200" cap="none" spc="0" normalizeH="0" baseline="0" noProof="0">
              <a:ln>
                <a:noFill/>
              </a:ln>
              <a:solidFill>
                <a:srgbClr val="3C3C41"/>
              </a:solidFill>
              <a:effectLst/>
              <a:uLnTx/>
              <a:uFillTx/>
              <a:latin typeface="Arial" panose="020B0604020202020204" pitchFamily="34" charset="0"/>
              <a:ea typeface="+mn-ea"/>
              <a:cs typeface="+mn-cs"/>
            </a:endParaRPr>
          </a:p>
        </p:txBody>
      </p:sp>
      <p:sp>
        <p:nvSpPr>
          <p:cNvPr id="44" name="Rectangle 39">
            <a:extLst>
              <a:ext uri="{FF2B5EF4-FFF2-40B4-BE49-F238E27FC236}">
                <a16:creationId xmlns:a16="http://schemas.microsoft.com/office/drawing/2014/main" id="{93A3A281-617C-4DEC-A57F-301CBC380B7F}"/>
              </a:ext>
            </a:extLst>
          </p:cNvPr>
          <p:cNvSpPr>
            <a:spLocks noChangeArrowheads="1"/>
          </p:cNvSpPr>
          <p:nvPr/>
        </p:nvSpPr>
        <p:spPr bwMode="auto">
          <a:xfrm>
            <a:off x="4440473" y="2160769"/>
            <a:ext cx="147934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225"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Low to Medium</a:t>
            </a:r>
            <a:endParaRPr kumimoji="0" lang="en-US" altLang="en-US" sz="1800" b="0" i="0" u="none" strike="noStrike" kern="1200" cap="none" spc="0" normalizeH="0" baseline="0" noProof="0">
              <a:ln>
                <a:noFill/>
              </a:ln>
              <a:solidFill>
                <a:srgbClr val="3C3C41"/>
              </a:solidFill>
              <a:effectLst/>
              <a:uLnTx/>
              <a:uFillTx/>
              <a:latin typeface="Arial" panose="020B0604020202020204" pitchFamily="34" charset="0"/>
              <a:ea typeface="+mn-ea"/>
              <a:cs typeface="+mn-cs"/>
            </a:endParaRPr>
          </a:p>
        </p:txBody>
      </p:sp>
      <p:sp>
        <p:nvSpPr>
          <p:cNvPr id="45" name="Rectangle 40">
            <a:extLst>
              <a:ext uri="{FF2B5EF4-FFF2-40B4-BE49-F238E27FC236}">
                <a16:creationId xmlns:a16="http://schemas.microsoft.com/office/drawing/2014/main" id="{064FCC0C-4294-4ADD-B8C3-C5FF34E098D6}"/>
              </a:ext>
            </a:extLst>
          </p:cNvPr>
          <p:cNvSpPr>
            <a:spLocks noChangeArrowheads="1"/>
          </p:cNvSpPr>
          <p:nvPr/>
        </p:nvSpPr>
        <p:spPr bwMode="auto">
          <a:xfrm>
            <a:off x="7942002" y="2160769"/>
            <a:ext cx="151743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225"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Medium to High</a:t>
            </a:r>
            <a:endParaRPr kumimoji="0" lang="en-US" altLang="en-US" sz="1800" b="0" i="0" u="none" strike="noStrike" kern="1200" cap="none" spc="0" normalizeH="0" baseline="0" noProof="0">
              <a:ln>
                <a:noFill/>
              </a:ln>
              <a:solidFill>
                <a:srgbClr val="3C3C41"/>
              </a:solidFill>
              <a:effectLst/>
              <a:uLnTx/>
              <a:uFillTx/>
              <a:latin typeface="Arial" panose="020B0604020202020204" pitchFamily="34" charset="0"/>
              <a:ea typeface="+mn-ea"/>
              <a:cs typeface="+mn-cs"/>
            </a:endParaRPr>
          </a:p>
        </p:txBody>
      </p:sp>
      <p:sp>
        <p:nvSpPr>
          <p:cNvPr id="46" name="Rectangle 41">
            <a:extLst>
              <a:ext uri="{FF2B5EF4-FFF2-40B4-BE49-F238E27FC236}">
                <a16:creationId xmlns:a16="http://schemas.microsoft.com/office/drawing/2014/main" id="{17D7F093-43D5-496B-9686-66509B686408}"/>
              </a:ext>
            </a:extLst>
          </p:cNvPr>
          <p:cNvSpPr>
            <a:spLocks noChangeArrowheads="1"/>
          </p:cNvSpPr>
          <p:nvPr/>
        </p:nvSpPr>
        <p:spPr bwMode="auto">
          <a:xfrm>
            <a:off x="940531" y="2670283"/>
            <a:ext cx="48888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225"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Cost</a:t>
            </a:r>
            <a:endParaRPr kumimoji="0" lang="en-US" altLang="en-US" sz="1800" b="0" i="0" u="none" strike="noStrike" kern="1200" cap="none" spc="0" normalizeH="0" baseline="0" noProof="0">
              <a:ln>
                <a:noFill/>
              </a:ln>
              <a:solidFill>
                <a:srgbClr val="3C3C41"/>
              </a:solidFill>
              <a:effectLst/>
              <a:uLnTx/>
              <a:uFillTx/>
              <a:latin typeface="Arial" panose="020B0604020202020204" pitchFamily="34" charset="0"/>
              <a:ea typeface="+mn-ea"/>
              <a:cs typeface="+mn-cs"/>
            </a:endParaRPr>
          </a:p>
        </p:txBody>
      </p:sp>
      <p:sp>
        <p:nvSpPr>
          <p:cNvPr id="47" name="Rectangle 42">
            <a:extLst>
              <a:ext uri="{FF2B5EF4-FFF2-40B4-BE49-F238E27FC236}">
                <a16:creationId xmlns:a16="http://schemas.microsoft.com/office/drawing/2014/main" id="{15A96A50-D7CC-49D6-9848-92167D3A947C}"/>
              </a:ext>
            </a:extLst>
          </p:cNvPr>
          <p:cNvSpPr>
            <a:spLocks noChangeArrowheads="1"/>
          </p:cNvSpPr>
          <p:nvPr/>
        </p:nvSpPr>
        <p:spPr bwMode="auto">
          <a:xfrm>
            <a:off x="4440473" y="2670283"/>
            <a:ext cx="4333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225"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a:t>
            </a:r>
            <a:endParaRPr kumimoji="0" lang="en-US" altLang="en-US" sz="1800" b="0" i="0" u="none" strike="noStrike" kern="1200" cap="none" spc="0" normalizeH="0" baseline="0" noProof="0">
              <a:ln>
                <a:noFill/>
              </a:ln>
              <a:solidFill>
                <a:srgbClr val="3C3C41"/>
              </a:solidFill>
              <a:effectLst/>
              <a:uLnTx/>
              <a:uFillTx/>
              <a:latin typeface="Arial" panose="020B0604020202020204" pitchFamily="34" charset="0"/>
              <a:ea typeface="+mn-ea"/>
              <a:cs typeface="+mn-cs"/>
            </a:endParaRPr>
          </a:p>
        </p:txBody>
      </p:sp>
      <p:sp>
        <p:nvSpPr>
          <p:cNvPr id="48" name="Rectangle 43">
            <a:extLst>
              <a:ext uri="{FF2B5EF4-FFF2-40B4-BE49-F238E27FC236}">
                <a16:creationId xmlns:a16="http://schemas.microsoft.com/office/drawing/2014/main" id="{207D4C40-4D3D-4E1C-A16E-86DC39A337D5}"/>
              </a:ext>
            </a:extLst>
          </p:cNvPr>
          <p:cNvSpPr>
            <a:spLocks noChangeArrowheads="1"/>
          </p:cNvSpPr>
          <p:nvPr/>
        </p:nvSpPr>
        <p:spPr bwMode="auto">
          <a:xfrm>
            <a:off x="7942002" y="2670283"/>
            <a:ext cx="2190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225"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a:t>
            </a:r>
            <a:endParaRPr kumimoji="0" lang="en-US" altLang="en-US" sz="1800" b="0" i="0" u="none" strike="noStrike" kern="1200" cap="none" spc="0" normalizeH="0" baseline="0" noProof="0">
              <a:ln>
                <a:noFill/>
              </a:ln>
              <a:solidFill>
                <a:srgbClr val="3C3C41"/>
              </a:solidFill>
              <a:effectLst/>
              <a:uLnTx/>
              <a:uFillTx/>
              <a:latin typeface="Arial" panose="020B0604020202020204" pitchFamily="34" charset="0"/>
              <a:ea typeface="+mn-ea"/>
              <a:cs typeface="+mn-cs"/>
            </a:endParaRPr>
          </a:p>
        </p:txBody>
      </p:sp>
      <p:sp>
        <p:nvSpPr>
          <p:cNvPr id="49" name="Rectangle 44">
            <a:extLst>
              <a:ext uri="{FF2B5EF4-FFF2-40B4-BE49-F238E27FC236}">
                <a16:creationId xmlns:a16="http://schemas.microsoft.com/office/drawing/2014/main" id="{A4653250-9D8D-4D97-9446-42063205789B}"/>
              </a:ext>
            </a:extLst>
          </p:cNvPr>
          <p:cNvSpPr>
            <a:spLocks noChangeArrowheads="1"/>
          </p:cNvSpPr>
          <p:nvPr/>
        </p:nvSpPr>
        <p:spPr bwMode="auto">
          <a:xfrm>
            <a:off x="940532" y="3179799"/>
            <a:ext cx="35866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225"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Required Kubernetes Experience</a:t>
            </a:r>
            <a:endParaRPr kumimoji="0" lang="en-US" altLang="en-US" sz="1800" b="0" i="0" u="none" strike="noStrike" kern="1200" cap="none" spc="0" normalizeH="0" baseline="0" noProof="0">
              <a:ln>
                <a:noFill/>
              </a:ln>
              <a:solidFill>
                <a:srgbClr val="3C3C41"/>
              </a:solidFill>
              <a:effectLst/>
              <a:uLnTx/>
              <a:uFillTx/>
              <a:latin typeface="Arial" panose="020B0604020202020204" pitchFamily="34" charset="0"/>
              <a:ea typeface="+mn-ea"/>
              <a:cs typeface="+mn-cs"/>
            </a:endParaRPr>
          </a:p>
        </p:txBody>
      </p:sp>
      <p:sp>
        <p:nvSpPr>
          <p:cNvPr id="50" name="Rectangle 45">
            <a:extLst>
              <a:ext uri="{FF2B5EF4-FFF2-40B4-BE49-F238E27FC236}">
                <a16:creationId xmlns:a16="http://schemas.microsoft.com/office/drawing/2014/main" id="{03135F82-6070-465C-BD76-49075B0C8318}"/>
              </a:ext>
            </a:extLst>
          </p:cNvPr>
          <p:cNvSpPr>
            <a:spLocks noChangeArrowheads="1"/>
          </p:cNvSpPr>
          <p:nvPr/>
        </p:nvSpPr>
        <p:spPr bwMode="auto">
          <a:xfrm>
            <a:off x="4440473" y="3179799"/>
            <a:ext cx="131324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225"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Low to Medium</a:t>
            </a:r>
            <a:endParaRPr kumimoji="0" lang="en-US" altLang="en-US" sz="1800" b="0" i="0" u="none" strike="noStrike" kern="1200" cap="none" spc="0" normalizeH="0" baseline="0" noProof="0">
              <a:ln>
                <a:noFill/>
              </a:ln>
              <a:solidFill>
                <a:srgbClr val="3C3C41"/>
              </a:solidFill>
              <a:effectLst/>
              <a:uLnTx/>
              <a:uFillTx/>
              <a:latin typeface="Arial" panose="020B0604020202020204" pitchFamily="34" charset="0"/>
              <a:ea typeface="+mn-ea"/>
              <a:cs typeface="+mn-cs"/>
            </a:endParaRPr>
          </a:p>
        </p:txBody>
      </p:sp>
      <p:sp>
        <p:nvSpPr>
          <p:cNvPr id="51" name="Rectangle 46">
            <a:extLst>
              <a:ext uri="{FF2B5EF4-FFF2-40B4-BE49-F238E27FC236}">
                <a16:creationId xmlns:a16="http://schemas.microsoft.com/office/drawing/2014/main" id="{4F3A87C5-03A6-4875-BFE4-3D456280453D}"/>
              </a:ext>
            </a:extLst>
          </p:cNvPr>
          <p:cNvSpPr>
            <a:spLocks noChangeArrowheads="1"/>
          </p:cNvSpPr>
          <p:nvPr/>
        </p:nvSpPr>
        <p:spPr bwMode="auto">
          <a:xfrm>
            <a:off x="7942001" y="3179799"/>
            <a:ext cx="13493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225"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Medium to High</a:t>
            </a:r>
            <a:endParaRPr kumimoji="0" lang="en-US" altLang="en-US" sz="1800" b="0" i="0" u="none" strike="noStrike" kern="1200" cap="none" spc="0" normalizeH="0" baseline="0" noProof="0">
              <a:ln>
                <a:noFill/>
              </a:ln>
              <a:solidFill>
                <a:srgbClr val="3C3C41"/>
              </a:solidFill>
              <a:effectLst/>
              <a:uLnTx/>
              <a:uFillTx/>
              <a:latin typeface="Arial" panose="020B0604020202020204" pitchFamily="34" charset="0"/>
              <a:ea typeface="+mn-ea"/>
              <a:cs typeface="+mn-cs"/>
            </a:endParaRPr>
          </a:p>
        </p:txBody>
      </p:sp>
      <p:sp>
        <p:nvSpPr>
          <p:cNvPr id="52" name="Rectangle 47">
            <a:extLst>
              <a:ext uri="{FF2B5EF4-FFF2-40B4-BE49-F238E27FC236}">
                <a16:creationId xmlns:a16="http://schemas.microsoft.com/office/drawing/2014/main" id="{93AE901B-9952-4718-A7B3-F75F05BACD60}"/>
              </a:ext>
            </a:extLst>
          </p:cNvPr>
          <p:cNvSpPr>
            <a:spLocks noChangeArrowheads="1"/>
          </p:cNvSpPr>
          <p:nvPr/>
        </p:nvSpPr>
        <p:spPr bwMode="auto">
          <a:xfrm>
            <a:off x="940532" y="3689314"/>
            <a:ext cx="67165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225"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Security</a:t>
            </a:r>
            <a:endParaRPr kumimoji="0" lang="en-US" altLang="en-US" sz="1800" b="0" i="0" u="none" strike="noStrike" kern="1200" cap="none" spc="0" normalizeH="0" baseline="0" noProof="0">
              <a:ln>
                <a:noFill/>
              </a:ln>
              <a:solidFill>
                <a:srgbClr val="3C3C41"/>
              </a:solidFill>
              <a:effectLst/>
              <a:uLnTx/>
              <a:uFillTx/>
              <a:latin typeface="Arial" panose="020B0604020202020204" pitchFamily="34" charset="0"/>
              <a:ea typeface="+mn-ea"/>
              <a:cs typeface="+mn-cs"/>
            </a:endParaRPr>
          </a:p>
        </p:txBody>
      </p:sp>
      <p:sp>
        <p:nvSpPr>
          <p:cNvPr id="53" name="Rectangle 48">
            <a:extLst>
              <a:ext uri="{FF2B5EF4-FFF2-40B4-BE49-F238E27FC236}">
                <a16:creationId xmlns:a16="http://schemas.microsoft.com/office/drawing/2014/main" id="{9C930105-1E83-4C8B-AA68-4716C688F9F4}"/>
              </a:ext>
            </a:extLst>
          </p:cNvPr>
          <p:cNvSpPr>
            <a:spLocks noChangeArrowheads="1"/>
          </p:cNvSpPr>
          <p:nvPr/>
        </p:nvSpPr>
        <p:spPr bwMode="auto">
          <a:xfrm>
            <a:off x="4440473" y="3689314"/>
            <a:ext cx="182338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225"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High (Surface is small)</a:t>
            </a:r>
            <a:endParaRPr kumimoji="0" lang="en-US" altLang="en-US" sz="1800" b="0" i="0" u="none" strike="noStrike" kern="1200" cap="none" spc="0" normalizeH="0" baseline="0" noProof="0">
              <a:ln>
                <a:noFill/>
              </a:ln>
              <a:solidFill>
                <a:srgbClr val="3C3C41"/>
              </a:solidFill>
              <a:effectLst/>
              <a:uLnTx/>
              <a:uFillTx/>
              <a:latin typeface="Arial" panose="020B0604020202020204" pitchFamily="34" charset="0"/>
              <a:ea typeface="+mn-ea"/>
              <a:cs typeface="+mn-cs"/>
            </a:endParaRPr>
          </a:p>
        </p:txBody>
      </p:sp>
      <p:sp>
        <p:nvSpPr>
          <p:cNvPr id="54" name="Rectangle 49">
            <a:extLst>
              <a:ext uri="{FF2B5EF4-FFF2-40B4-BE49-F238E27FC236}">
                <a16:creationId xmlns:a16="http://schemas.microsoft.com/office/drawing/2014/main" id="{966362EC-21F3-4747-AE78-4F61BFC4F1F6}"/>
              </a:ext>
            </a:extLst>
          </p:cNvPr>
          <p:cNvSpPr>
            <a:spLocks noChangeArrowheads="1"/>
          </p:cNvSpPr>
          <p:nvPr/>
        </p:nvSpPr>
        <p:spPr bwMode="auto">
          <a:xfrm>
            <a:off x="7942002" y="3689314"/>
            <a:ext cx="52738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225"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High* </a:t>
            </a:r>
            <a:endParaRPr kumimoji="0" lang="en-US" altLang="en-US" sz="1800" b="0" i="0" u="none" strike="noStrike" kern="1200" cap="none" spc="0" normalizeH="0" baseline="0" noProof="0">
              <a:ln>
                <a:noFill/>
              </a:ln>
              <a:solidFill>
                <a:srgbClr val="3C3C41"/>
              </a:solidFill>
              <a:effectLst/>
              <a:uLnTx/>
              <a:uFillTx/>
              <a:latin typeface="Arial" panose="020B0604020202020204" pitchFamily="34" charset="0"/>
              <a:ea typeface="+mn-ea"/>
              <a:cs typeface="+mn-cs"/>
            </a:endParaRPr>
          </a:p>
        </p:txBody>
      </p:sp>
      <p:sp>
        <p:nvSpPr>
          <p:cNvPr id="55" name="Rectangle 50">
            <a:extLst>
              <a:ext uri="{FF2B5EF4-FFF2-40B4-BE49-F238E27FC236}">
                <a16:creationId xmlns:a16="http://schemas.microsoft.com/office/drawing/2014/main" id="{8237A550-1E89-4107-B563-5B7AD1A344F2}"/>
              </a:ext>
            </a:extLst>
          </p:cNvPr>
          <p:cNvSpPr>
            <a:spLocks noChangeArrowheads="1"/>
          </p:cNvSpPr>
          <p:nvPr/>
        </p:nvSpPr>
        <p:spPr bwMode="auto">
          <a:xfrm>
            <a:off x="940531" y="4198830"/>
            <a:ext cx="196444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225"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Blast Radius of Changes</a:t>
            </a:r>
            <a:endParaRPr kumimoji="0" lang="en-US" altLang="en-US" sz="1800" b="0" i="0" u="none" strike="noStrike" kern="1200" cap="none" spc="0" normalizeH="0" baseline="0" noProof="0">
              <a:ln>
                <a:noFill/>
              </a:ln>
              <a:solidFill>
                <a:srgbClr val="3C3C41"/>
              </a:solidFill>
              <a:effectLst/>
              <a:uLnTx/>
              <a:uFillTx/>
              <a:latin typeface="Arial" panose="020B0604020202020204" pitchFamily="34" charset="0"/>
              <a:ea typeface="+mn-ea"/>
              <a:cs typeface="+mn-cs"/>
            </a:endParaRPr>
          </a:p>
        </p:txBody>
      </p:sp>
      <p:sp>
        <p:nvSpPr>
          <p:cNvPr id="56" name="Rectangle 51">
            <a:extLst>
              <a:ext uri="{FF2B5EF4-FFF2-40B4-BE49-F238E27FC236}">
                <a16:creationId xmlns:a16="http://schemas.microsoft.com/office/drawing/2014/main" id="{CE9B7385-854E-43B2-8321-25C36AEC9A74}"/>
              </a:ext>
            </a:extLst>
          </p:cNvPr>
          <p:cNvSpPr>
            <a:spLocks noChangeArrowheads="1"/>
          </p:cNvSpPr>
          <p:nvPr/>
        </p:nvSpPr>
        <p:spPr bwMode="auto">
          <a:xfrm>
            <a:off x="4440473" y="4198830"/>
            <a:ext cx="44884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225"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Small</a:t>
            </a:r>
            <a:endParaRPr kumimoji="0" lang="en-US" altLang="en-US" sz="1800" b="0" i="0" u="none" strike="noStrike" kern="1200" cap="none" spc="0" normalizeH="0" baseline="0" noProof="0">
              <a:ln>
                <a:noFill/>
              </a:ln>
              <a:solidFill>
                <a:srgbClr val="3C3C41"/>
              </a:solidFill>
              <a:effectLst/>
              <a:uLnTx/>
              <a:uFillTx/>
              <a:latin typeface="Arial" panose="020B0604020202020204" pitchFamily="34" charset="0"/>
              <a:ea typeface="+mn-ea"/>
              <a:cs typeface="+mn-cs"/>
            </a:endParaRPr>
          </a:p>
        </p:txBody>
      </p:sp>
      <p:sp>
        <p:nvSpPr>
          <p:cNvPr id="57" name="Rectangle 52">
            <a:extLst>
              <a:ext uri="{FF2B5EF4-FFF2-40B4-BE49-F238E27FC236}">
                <a16:creationId xmlns:a16="http://schemas.microsoft.com/office/drawing/2014/main" id="{ADA855FC-CB87-4EEB-8F2D-5FAA1E25C30A}"/>
              </a:ext>
            </a:extLst>
          </p:cNvPr>
          <p:cNvSpPr>
            <a:spLocks noChangeArrowheads="1"/>
          </p:cNvSpPr>
          <p:nvPr/>
        </p:nvSpPr>
        <p:spPr bwMode="auto">
          <a:xfrm>
            <a:off x="7942001" y="4198830"/>
            <a:ext cx="25487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225"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Big</a:t>
            </a:r>
            <a:endParaRPr kumimoji="0" lang="en-US" altLang="en-US" sz="1800" b="0" i="0" u="none" strike="noStrike" kern="1200" cap="none" spc="0" normalizeH="0" baseline="0" noProof="0">
              <a:ln>
                <a:noFill/>
              </a:ln>
              <a:solidFill>
                <a:srgbClr val="3C3C41"/>
              </a:solidFill>
              <a:effectLst/>
              <a:uLnTx/>
              <a:uFillTx/>
              <a:latin typeface="Arial" panose="020B0604020202020204" pitchFamily="34" charset="0"/>
              <a:ea typeface="+mn-ea"/>
              <a:cs typeface="+mn-cs"/>
            </a:endParaRPr>
          </a:p>
        </p:txBody>
      </p:sp>
      <p:sp>
        <p:nvSpPr>
          <p:cNvPr id="58" name="Rectangle 53">
            <a:extLst>
              <a:ext uri="{FF2B5EF4-FFF2-40B4-BE49-F238E27FC236}">
                <a16:creationId xmlns:a16="http://schemas.microsoft.com/office/drawing/2014/main" id="{343DF024-40A7-49F7-99B1-CAC78C13BAE4}"/>
              </a:ext>
            </a:extLst>
          </p:cNvPr>
          <p:cNvSpPr>
            <a:spLocks noChangeArrowheads="1"/>
          </p:cNvSpPr>
          <p:nvPr/>
        </p:nvSpPr>
        <p:spPr bwMode="auto">
          <a:xfrm>
            <a:off x="940531" y="4708344"/>
            <a:ext cx="244278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225"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Management and Operations</a:t>
            </a:r>
            <a:endParaRPr kumimoji="0" lang="en-US" altLang="en-US" sz="1800" b="0" i="0" u="none" strike="noStrike" kern="1200" cap="none" spc="0" normalizeH="0" baseline="0" noProof="0">
              <a:ln>
                <a:noFill/>
              </a:ln>
              <a:solidFill>
                <a:srgbClr val="3C3C41"/>
              </a:solidFill>
              <a:effectLst/>
              <a:uLnTx/>
              <a:uFillTx/>
              <a:latin typeface="Arial" panose="020B0604020202020204" pitchFamily="34" charset="0"/>
              <a:ea typeface="+mn-ea"/>
              <a:cs typeface="+mn-cs"/>
            </a:endParaRPr>
          </a:p>
        </p:txBody>
      </p:sp>
      <p:sp>
        <p:nvSpPr>
          <p:cNvPr id="59" name="Rectangle 54">
            <a:extLst>
              <a:ext uri="{FF2B5EF4-FFF2-40B4-BE49-F238E27FC236}">
                <a16:creationId xmlns:a16="http://schemas.microsoft.com/office/drawing/2014/main" id="{AD238F79-A947-45B1-8A3B-1DC1FBE9A31D}"/>
              </a:ext>
            </a:extLst>
          </p:cNvPr>
          <p:cNvSpPr>
            <a:spLocks noChangeArrowheads="1"/>
          </p:cNvSpPr>
          <p:nvPr/>
        </p:nvSpPr>
        <p:spPr bwMode="auto">
          <a:xfrm>
            <a:off x="4440474" y="4708344"/>
            <a:ext cx="105740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225"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Owner Team</a:t>
            </a:r>
            <a:endParaRPr kumimoji="0" lang="en-US" altLang="en-US" sz="1800" b="0" i="0" u="none" strike="noStrike" kern="1200" cap="none" spc="0" normalizeH="0" baseline="0" noProof="0">
              <a:ln>
                <a:noFill/>
              </a:ln>
              <a:solidFill>
                <a:srgbClr val="3C3C41"/>
              </a:solidFill>
              <a:effectLst/>
              <a:uLnTx/>
              <a:uFillTx/>
              <a:latin typeface="Arial" panose="020B0604020202020204" pitchFamily="34" charset="0"/>
              <a:ea typeface="+mn-ea"/>
              <a:cs typeface="+mn-cs"/>
            </a:endParaRPr>
          </a:p>
        </p:txBody>
      </p:sp>
      <p:sp>
        <p:nvSpPr>
          <p:cNvPr id="60" name="Rectangle 55">
            <a:extLst>
              <a:ext uri="{FF2B5EF4-FFF2-40B4-BE49-F238E27FC236}">
                <a16:creationId xmlns:a16="http://schemas.microsoft.com/office/drawing/2014/main" id="{8C0E3AD5-A556-4F59-8E00-7AC82B89EA5F}"/>
              </a:ext>
            </a:extLst>
          </p:cNvPr>
          <p:cNvSpPr>
            <a:spLocks noChangeArrowheads="1"/>
          </p:cNvSpPr>
          <p:nvPr/>
        </p:nvSpPr>
        <p:spPr bwMode="auto">
          <a:xfrm>
            <a:off x="7942002" y="4708344"/>
            <a:ext cx="26250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225"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Single or Cross Functional Team</a:t>
            </a:r>
            <a:endParaRPr kumimoji="0" lang="en-US" altLang="en-US" sz="1800" b="0" i="0" u="none" strike="noStrike" kern="1200" cap="none" spc="0" normalizeH="0" baseline="0" noProof="0">
              <a:ln>
                <a:noFill/>
              </a:ln>
              <a:solidFill>
                <a:srgbClr val="3C3C41"/>
              </a:solidFill>
              <a:effectLst/>
              <a:uLnTx/>
              <a:uFillTx/>
              <a:latin typeface="Arial" panose="020B0604020202020204" pitchFamily="34" charset="0"/>
              <a:ea typeface="+mn-ea"/>
              <a:cs typeface="+mn-cs"/>
            </a:endParaRPr>
          </a:p>
        </p:txBody>
      </p:sp>
      <p:sp>
        <p:nvSpPr>
          <p:cNvPr id="62" name="Line 32">
            <a:extLst>
              <a:ext uri="{FF2B5EF4-FFF2-40B4-BE49-F238E27FC236}">
                <a16:creationId xmlns:a16="http://schemas.microsoft.com/office/drawing/2014/main" id="{40F1B089-2134-4F3C-942B-113E9ED35831}"/>
              </a:ext>
            </a:extLst>
          </p:cNvPr>
          <p:cNvSpPr>
            <a:spLocks noChangeShapeType="1"/>
          </p:cNvSpPr>
          <p:nvPr/>
        </p:nvSpPr>
        <p:spPr bwMode="auto">
          <a:xfrm flipH="1">
            <a:off x="845295" y="2524507"/>
            <a:ext cx="0" cy="525135"/>
          </a:xfrm>
          <a:prstGeom prst="line">
            <a:avLst/>
          </a:prstGeom>
          <a:noFill/>
          <a:ln w="12700" cap="flat">
            <a:solidFill>
              <a:srgbClr val="4472C4"/>
            </a:solidFill>
            <a:prstDash val="solid"/>
            <a:round/>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63" name="Line 32">
            <a:extLst>
              <a:ext uri="{FF2B5EF4-FFF2-40B4-BE49-F238E27FC236}">
                <a16:creationId xmlns:a16="http://schemas.microsoft.com/office/drawing/2014/main" id="{8C52B1D6-E44B-4365-93A4-7D894253EBF8}"/>
              </a:ext>
            </a:extLst>
          </p:cNvPr>
          <p:cNvSpPr>
            <a:spLocks noChangeShapeType="1"/>
          </p:cNvSpPr>
          <p:nvPr/>
        </p:nvSpPr>
        <p:spPr bwMode="auto">
          <a:xfrm flipH="1">
            <a:off x="845295" y="3049642"/>
            <a:ext cx="0" cy="525135"/>
          </a:xfrm>
          <a:prstGeom prst="line">
            <a:avLst/>
          </a:prstGeom>
          <a:noFill/>
          <a:ln w="12700" cap="flat">
            <a:solidFill>
              <a:srgbClr val="4472C4"/>
            </a:solidFill>
            <a:prstDash val="solid"/>
            <a:round/>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64" name="Line 32">
            <a:extLst>
              <a:ext uri="{FF2B5EF4-FFF2-40B4-BE49-F238E27FC236}">
                <a16:creationId xmlns:a16="http://schemas.microsoft.com/office/drawing/2014/main" id="{15413497-3F11-4FA4-9041-268A46002561}"/>
              </a:ext>
            </a:extLst>
          </p:cNvPr>
          <p:cNvSpPr>
            <a:spLocks noChangeShapeType="1"/>
          </p:cNvSpPr>
          <p:nvPr/>
        </p:nvSpPr>
        <p:spPr bwMode="auto">
          <a:xfrm flipH="1">
            <a:off x="846374" y="3542330"/>
            <a:ext cx="0" cy="526345"/>
          </a:xfrm>
          <a:prstGeom prst="line">
            <a:avLst/>
          </a:prstGeom>
          <a:noFill/>
          <a:ln w="12700" cap="flat">
            <a:solidFill>
              <a:srgbClr val="4472C4"/>
            </a:solidFill>
            <a:prstDash val="solid"/>
            <a:round/>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65" name="Line 32">
            <a:extLst>
              <a:ext uri="{FF2B5EF4-FFF2-40B4-BE49-F238E27FC236}">
                <a16:creationId xmlns:a16="http://schemas.microsoft.com/office/drawing/2014/main" id="{F06F2646-1204-4C46-BF46-C53424714B58}"/>
              </a:ext>
            </a:extLst>
          </p:cNvPr>
          <p:cNvSpPr>
            <a:spLocks noChangeShapeType="1"/>
          </p:cNvSpPr>
          <p:nvPr/>
        </p:nvSpPr>
        <p:spPr bwMode="auto">
          <a:xfrm flipH="1">
            <a:off x="845295" y="4051843"/>
            <a:ext cx="0" cy="526345"/>
          </a:xfrm>
          <a:prstGeom prst="line">
            <a:avLst/>
          </a:prstGeom>
          <a:noFill/>
          <a:ln w="12700" cap="flat">
            <a:solidFill>
              <a:srgbClr val="4472C4"/>
            </a:solidFill>
            <a:prstDash val="solid"/>
            <a:round/>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66" name="Line 32">
            <a:extLst>
              <a:ext uri="{FF2B5EF4-FFF2-40B4-BE49-F238E27FC236}">
                <a16:creationId xmlns:a16="http://schemas.microsoft.com/office/drawing/2014/main" id="{9C324FE4-12B0-43BB-9823-2F4F1080BEB9}"/>
              </a:ext>
            </a:extLst>
          </p:cNvPr>
          <p:cNvSpPr>
            <a:spLocks noChangeShapeType="1"/>
          </p:cNvSpPr>
          <p:nvPr/>
        </p:nvSpPr>
        <p:spPr bwMode="auto">
          <a:xfrm flipH="1">
            <a:off x="846374" y="4561358"/>
            <a:ext cx="0" cy="526345"/>
          </a:xfrm>
          <a:prstGeom prst="line">
            <a:avLst/>
          </a:prstGeom>
          <a:noFill/>
          <a:ln w="12700" cap="flat">
            <a:solidFill>
              <a:srgbClr val="4472C4"/>
            </a:solidFill>
            <a:prstDash val="solid"/>
            <a:round/>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67" name="Line 32">
            <a:extLst>
              <a:ext uri="{FF2B5EF4-FFF2-40B4-BE49-F238E27FC236}">
                <a16:creationId xmlns:a16="http://schemas.microsoft.com/office/drawing/2014/main" id="{91E5453C-60A4-420E-9A28-4D98D83FBFB2}"/>
              </a:ext>
            </a:extLst>
          </p:cNvPr>
          <p:cNvSpPr>
            <a:spLocks noChangeShapeType="1"/>
          </p:cNvSpPr>
          <p:nvPr/>
        </p:nvSpPr>
        <p:spPr bwMode="auto">
          <a:xfrm flipH="1">
            <a:off x="11356229" y="2524507"/>
            <a:ext cx="0" cy="526345"/>
          </a:xfrm>
          <a:prstGeom prst="line">
            <a:avLst/>
          </a:prstGeom>
          <a:noFill/>
          <a:ln w="12700" cap="flat">
            <a:solidFill>
              <a:srgbClr val="4472C4"/>
            </a:solidFill>
            <a:prstDash val="solid"/>
            <a:round/>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68" name="Line 32">
            <a:extLst>
              <a:ext uri="{FF2B5EF4-FFF2-40B4-BE49-F238E27FC236}">
                <a16:creationId xmlns:a16="http://schemas.microsoft.com/office/drawing/2014/main" id="{55C205F6-0170-4A7A-8D97-7312DD80EF8C}"/>
              </a:ext>
            </a:extLst>
          </p:cNvPr>
          <p:cNvSpPr>
            <a:spLocks noChangeShapeType="1"/>
          </p:cNvSpPr>
          <p:nvPr/>
        </p:nvSpPr>
        <p:spPr bwMode="auto">
          <a:xfrm flipH="1">
            <a:off x="11356229" y="3032813"/>
            <a:ext cx="0" cy="526345"/>
          </a:xfrm>
          <a:prstGeom prst="line">
            <a:avLst/>
          </a:prstGeom>
          <a:noFill/>
          <a:ln w="12700" cap="flat">
            <a:solidFill>
              <a:srgbClr val="4472C4"/>
            </a:solidFill>
            <a:prstDash val="solid"/>
            <a:round/>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69" name="Line 32">
            <a:extLst>
              <a:ext uri="{FF2B5EF4-FFF2-40B4-BE49-F238E27FC236}">
                <a16:creationId xmlns:a16="http://schemas.microsoft.com/office/drawing/2014/main" id="{AAF057BC-2813-4259-B096-959E3A1C2CDA}"/>
              </a:ext>
            </a:extLst>
          </p:cNvPr>
          <p:cNvSpPr>
            <a:spLocks noChangeShapeType="1"/>
          </p:cNvSpPr>
          <p:nvPr/>
        </p:nvSpPr>
        <p:spPr bwMode="auto">
          <a:xfrm flipH="1">
            <a:off x="11356229" y="3542328"/>
            <a:ext cx="0" cy="526345"/>
          </a:xfrm>
          <a:prstGeom prst="line">
            <a:avLst/>
          </a:prstGeom>
          <a:noFill/>
          <a:ln w="12700" cap="flat">
            <a:solidFill>
              <a:srgbClr val="4472C4"/>
            </a:solidFill>
            <a:prstDash val="solid"/>
            <a:round/>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70" name="Line 32">
            <a:extLst>
              <a:ext uri="{FF2B5EF4-FFF2-40B4-BE49-F238E27FC236}">
                <a16:creationId xmlns:a16="http://schemas.microsoft.com/office/drawing/2014/main" id="{0F1CC583-B866-4921-BC06-9B160EE4256B}"/>
              </a:ext>
            </a:extLst>
          </p:cNvPr>
          <p:cNvSpPr>
            <a:spLocks noChangeShapeType="1"/>
          </p:cNvSpPr>
          <p:nvPr/>
        </p:nvSpPr>
        <p:spPr bwMode="auto">
          <a:xfrm flipH="1">
            <a:off x="11358870" y="4068674"/>
            <a:ext cx="0" cy="526345"/>
          </a:xfrm>
          <a:prstGeom prst="line">
            <a:avLst/>
          </a:prstGeom>
          <a:noFill/>
          <a:ln w="12700" cap="flat">
            <a:solidFill>
              <a:srgbClr val="4472C4"/>
            </a:solidFill>
            <a:prstDash val="solid"/>
            <a:round/>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71" name="Line 32">
            <a:extLst>
              <a:ext uri="{FF2B5EF4-FFF2-40B4-BE49-F238E27FC236}">
                <a16:creationId xmlns:a16="http://schemas.microsoft.com/office/drawing/2014/main" id="{D5A20745-50EF-48C5-AC19-95793D017BAB}"/>
              </a:ext>
            </a:extLst>
          </p:cNvPr>
          <p:cNvSpPr>
            <a:spLocks noChangeShapeType="1"/>
          </p:cNvSpPr>
          <p:nvPr/>
        </p:nvSpPr>
        <p:spPr bwMode="auto">
          <a:xfrm flipH="1">
            <a:off x="11356229" y="4560278"/>
            <a:ext cx="0" cy="526345"/>
          </a:xfrm>
          <a:prstGeom prst="line">
            <a:avLst/>
          </a:prstGeom>
          <a:noFill/>
          <a:ln w="12700" cap="flat">
            <a:solidFill>
              <a:srgbClr val="4472C4"/>
            </a:solidFill>
            <a:prstDash val="solid"/>
            <a:round/>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C3C41"/>
                </a:solidFill>
                <a:effectLst/>
                <a:uLnTx/>
                <a:uFillTx/>
                <a:latin typeface="Segoe UI"/>
                <a:ea typeface="+mn-ea"/>
                <a:cs typeface="+mn-cs"/>
              </a:rPr>
              <a:t>					</a:t>
            </a:r>
          </a:p>
        </p:txBody>
      </p:sp>
      <p:sp>
        <p:nvSpPr>
          <p:cNvPr id="73" name="Rectangle 23">
            <a:extLst>
              <a:ext uri="{FF2B5EF4-FFF2-40B4-BE49-F238E27FC236}">
                <a16:creationId xmlns:a16="http://schemas.microsoft.com/office/drawing/2014/main" id="{C0EE4A8C-86CB-3C47-B9E6-4ACB46200B43}"/>
              </a:ext>
            </a:extLst>
          </p:cNvPr>
          <p:cNvSpPr>
            <a:spLocks noChangeArrowheads="1"/>
          </p:cNvSpPr>
          <p:nvPr/>
        </p:nvSpPr>
        <p:spPr bwMode="auto">
          <a:xfrm>
            <a:off x="3921435" y="5148018"/>
            <a:ext cx="3501528" cy="5095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80" name="Rectangle 20">
            <a:extLst>
              <a:ext uri="{FF2B5EF4-FFF2-40B4-BE49-F238E27FC236}">
                <a16:creationId xmlns:a16="http://schemas.microsoft.com/office/drawing/2014/main" id="{7E50B30D-48AF-0746-849B-91FB522F7B90}"/>
              </a:ext>
            </a:extLst>
          </p:cNvPr>
          <p:cNvSpPr>
            <a:spLocks noChangeArrowheads="1"/>
          </p:cNvSpPr>
          <p:nvPr/>
        </p:nvSpPr>
        <p:spPr bwMode="auto">
          <a:xfrm>
            <a:off x="824701" y="5110620"/>
            <a:ext cx="3501528" cy="50951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Cost Management (Charge Back)</a:t>
            </a:r>
          </a:p>
        </p:txBody>
      </p:sp>
      <p:sp>
        <p:nvSpPr>
          <p:cNvPr id="81" name="Rectangle 21">
            <a:extLst>
              <a:ext uri="{FF2B5EF4-FFF2-40B4-BE49-F238E27FC236}">
                <a16:creationId xmlns:a16="http://schemas.microsoft.com/office/drawing/2014/main" id="{5D14B411-771C-1041-BFC7-4E34A1A05D52}"/>
              </a:ext>
            </a:extLst>
          </p:cNvPr>
          <p:cNvSpPr>
            <a:spLocks noChangeArrowheads="1"/>
          </p:cNvSpPr>
          <p:nvPr/>
        </p:nvSpPr>
        <p:spPr bwMode="auto">
          <a:xfrm>
            <a:off x="4326229" y="5110620"/>
            <a:ext cx="3501528" cy="50951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a:ln>
                  <a:noFill/>
                </a:ln>
                <a:solidFill>
                  <a:srgbClr val="000000"/>
                </a:solidFill>
                <a:effectLst/>
                <a:uLnTx/>
                <a:uFillTx/>
                <a:latin typeface="Calibri"/>
                <a:ea typeface="+mn-ea"/>
                <a:cs typeface="Calibri"/>
              </a:rPr>
              <a:t>Cost Management Tags, Business as usual</a:t>
            </a:r>
          </a:p>
        </p:txBody>
      </p:sp>
      <p:sp>
        <p:nvSpPr>
          <p:cNvPr id="82" name="Rectangle 22">
            <a:extLst>
              <a:ext uri="{FF2B5EF4-FFF2-40B4-BE49-F238E27FC236}">
                <a16:creationId xmlns:a16="http://schemas.microsoft.com/office/drawing/2014/main" id="{0CFB9C2F-3C0C-9E4B-B4D4-84787D570DB8}"/>
              </a:ext>
            </a:extLst>
          </p:cNvPr>
          <p:cNvSpPr>
            <a:spLocks noChangeArrowheads="1"/>
          </p:cNvSpPr>
          <p:nvPr/>
        </p:nvSpPr>
        <p:spPr bwMode="auto">
          <a:xfrm>
            <a:off x="7827757" y="5110620"/>
            <a:ext cx="3501528" cy="50951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Complex </a:t>
            </a:r>
          </a:p>
        </p:txBody>
      </p:sp>
      <p:sp>
        <p:nvSpPr>
          <p:cNvPr id="83" name="Line 32">
            <a:extLst>
              <a:ext uri="{FF2B5EF4-FFF2-40B4-BE49-F238E27FC236}">
                <a16:creationId xmlns:a16="http://schemas.microsoft.com/office/drawing/2014/main" id="{76239EFE-CD67-F34D-936A-C81D37CBF591}"/>
              </a:ext>
            </a:extLst>
          </p:cNvPr>
          <p:cNvSpPr>
            <a:spLocks noChangeShapeType="1"/>
          </p:cNvSpPr>
          <p:nvPr/>
        </p:nvSpPr>
        <p:spPr bwMode="auto">
          <a:xfrm flipH="1">
            <a:off x="11349880" y="5086623"/>
            <a:ext cx="0" cy="526345"/>
          </a:xfrm>
          <a:prstGeom prst="line">
            <a:avLst/>
          </a:prstGeom>
          <a:noFill/>
          <a:ln w="12700" cap="flat">
            <a:solidFill>
              <a:srgbClr val="4472C4"/>
            </a:solidFill>
            <a:prstDash val="solid"/>
            <a:round/>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84" name="Line 32">
            <a:extLst>
              <a:ext uri="{FF2B5EF4-FFF2-40B4-BE49-F238E27FC236}">
                <a16:creationId xmlns:a16="http://schemas.microsoft.com/office/drawing/2014/main" id="{90A582CC-88C1-F640-AAB8-3972B0B8DA54}"/>
              </a:ext>
            </a:extLst>
          </p:cNvPr>
          <p:cNvSpPr>
            <a:spLocks noChangeShapeType="1"/>
          </p:cNvSpPr>
          <p:nvPr/>
        </p:nvSpPr>
        <p:spPr bwMode="auto">
          <a:xfrm flipH="1">
            <a:off x="824700" y="5086622"/>
            <a:ext cx="0" cy="526345"/>
          </a:xfrm>
          <a:prstGeom prst="line">
            <a:avLst/>
          </a:prstGeom>
          <a:noFill/>
          <a:ln w="12700" cap="flat">
            <a:solidFill>
              <a:srgbClr val="4472C4"/>
            </a:solidFill>
            <a:prstDash val="solid"/>
            <a:round/>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85" name="Line 31">
            <a:extLst>
              <a:ext uri="{FF2B5EF4-FFF2-40B4-BE49-F238E27FC236}">
                <a16:creationId xmlns:a16="http://schemas.microsoft.com/office/drawing/2014/main" id="{5AC946D5-8078-D34A-A607-F0A42A1B9D3A}"/>
              </a:ext>
            </a:extLst>
          </p:cNvPr>
          <p:cNvSpPr>
            <a:spLocks noChangeShapeType="1"/>
          </p:cNvSpPr>
          <p:nvPr/>
        </p:nvSpPr>
        <p:spPr bwMode="auto">
          <a:xfrm>
            <a:off x="845295" y="5611079"/>
            <a:ext cx="10515696" cy="0"/>
          </a:xfrm>
          <a:prstGeom prst="line">
            <a:avLst/>
          </a:prstGeom>
          <a:noFill/>
          <a:ln w="12700" cap="flat">
            <a:solidFill>
              <a:srgbClr val="4472C4"/>
            </a:solidFill>
            <a:prstDash val="solid"/>
            <a:round/>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2" name="Title 1">
            <a:extLst>
              <a:ext uri="{FF2B5EF4-FFF2-40B4-BE49-F238E27FC236}">
                <a16:creationId xmlns:a16="http://schemas.microsoft.com/office/drawing/2014/main" id="{D474F16A-0B0A-8F44-BE19-AEE2E4110426}"/>
              </a:ext>
            </a:extLst>
          </p:cNvPr>
          <p:cNvSpPr>
            <a:spLocks noGrp="1"/>
          </p:cNvSpPr>
          <p:nvPr>
            <p:ph type="title"/>
          </p:nvPr>
        </p:nvSpPr>
        <p:spPr/>
        <p:txBody>
          <a:bodyPr>
            <a:normAutofit/>
          </a:bodyPr>
          <a:lstStyle/>
          <a:p>
            <a:r>
              <a:rPr lang="en-US"/>
              <a:t>Dedicated Tenancy vs. Multi Tenancy</a:t>
            </a:r>
          </a:p>
        </p:txBody>
      </p:sp>
    </p:spTree>
    <p:extLst>
      <p:ext uri="{BB962C8B-B14F-4D97-AF65-F5344CB8AC3E}">
        <p14:creationId xmlns:p14="http://schemas.microsoft.com/office/powerpoint/2010/main" val="36478106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AEC141-77FC-244F-9839-AFE7CFF6FA83}"/>
              </a:ext>
            </a:extLst>
          </p:cNvPr>
          <p:cNvSpPr>
            <a:spLocks noGrp="1"/>
          </p:cNvSpPr>
          <p:nvPr>
            <p:ph type="title"/>
          </p:nvPr>
        </p:nvSpPr>
        <p:spPr/>
        <p:txBody>
          <a:bodyPr>
            <a:normAutofit/>
          </a:bodyPr>
          <a:lstStyle/>
          <a:p>
            <a:r>
              <a:rPr lang="en-GB"/>
              <a:t>Cluster Isolation - Summary</a:t>
            </a:r>
          </a:p>
        </p:txBody>
      </p:sp>
      <p:sp>
        <p:nvSpPr>
          <p:cNvPr id="5" name="Content Placeholder 4">
            <a:extLst>
              <a:ext uri="{FF2B5EF4-FFF2-40B4-BE49-F238E27FC236}">
                <a16:creationId xmlns:a16="http://schemas.microsoft.com/office/drawing/2014/main" id="{E6A345E2-C42B-9845-AF25-DACDE715FD2F}"/>
              </a:ext>
            </a:extLst>
          </p:cNvPr>
          <p:cNvSpPr>
            <a:spLocks noGrp="1"/>
          </p:cNvSpPr>
          <p:nvPr>
            <p:ph idx="1"/>
          </p:nvPr>
        </p:nvSpPr>
        <p:spPr/>
        <p:txBody>
          <a:bodyPr>
            <a:normAutofit/>
          </a:bodyPr>
          <a:lstStyle/>
          <a:p>
            <a:r>
              <a:rPr lang="en-GB">
                <a:latin typeface="Segoe UI Semibold" panose="020B0702040204020203" pitchFamily="34" charset="0"/>
                <a:cs typeface="Segoe UI Semibold" panose="020B0702040204020203" pitchFamily="34" charset="0"/>
              </a:rPr>
              <a:t>Think of the sensitivity of the workload, cost, organization culture, operations model, and blast radius, when trying to choose which isolation pattern to use, a mixture is fine too.</a:t>
            </a:r>
          </a:p>
          <a:p>
            <a:endParaRPr lang="en-GB">
              <a:solidFill>
                <a:srgbClr val="0078D4"/>
              </a:solidFill>
              <a:latin typeface="Segoe UI Semibold" panose="020B0702040204020203" pitchFamily="34" charset="0"/>
              <a:cs typeface="Segoe UI Semibold" panose="020B0702040204020203" pitchFamily="34" charset="0"/>
            </a:endParaRPr>
          </a:p>
          <a:p>
            <a:r>
              <a:rPr lang="en-GB">
                <a:latin typeface="Segoe UI Semibold" panose="020B0702040204020203" pitchFamily="34" charset="0"/>
                <a:cs typeface="Segoe UI Semibold" panose="020B0702040204020203" pitchFamily="34" charset="0"/>
              </a:rPr>
              <a:t>Always use Namespaces even in physical isolation, never use the Default Namespace for production workloads</a:t>
            </a:r>
          </a:p>
          <a:p>
            <a:endParaRPr lang="en-GB">
              <a:latin typeface="Segoe UI Semibold" panose="020B0702040204020203" pitchFamily="34" charset="0"/>
              <a:cs typeface="Segoe UI Semibold" panose="020B0702040204020203" pitchFamily="34" charset="0"/>
            </a:endParaRPr>
          </a:p>
          <a:p>
            <a:r>
              <a:rPr lang="en-GB">
                <a:latin typeface="Segoe UI Semibold" panose="020B0702040204020203" pitchFamily="34" charset="0"/>
                <a:cs typeface="Segoe UI Semibold" panose="020B0702040204020203" pitchFamily="34" charset="0"/>
              </a:rPr>
              <a:t>Apply Resource Quotas</a:t>
            </a:r>
          </a:p>
          <a:p>
            <a:endParaRPr lang="en-GB">
              <a:latin typeface="Segoe UI Semibold" panose="020B0702040204020203" pitchFamily="34" charset="0"/>
              <a:cs typeface="Segoe UI Semibold" panose="020B0702040204020203" pitchFamily="34" charset="0"/>
            </a:endParaRPr>
          </a:p>
          <a:p>
            <a:pPr marL="0" indent="0">
              <a:buNone/>
            </a:pPr>
            <a:endParaRPr lang="en-GB"/>
          </a:p>
          <a:p>
            <a:endParaRPr lang="en-GB"/>
          </a:p>
          <a:p>
            <a:endParaRPr lang="en-GB"/>
          </a:p>
        </p:txBody>
      </p:sp>
    </p:spTree>
    <p:custDataLst>
      <p:tags r:id="rId1"/>
    </p:custDataLst>
    <p:extLst>
      <p:ext uri="{BB962C8B-B14F-4D97-AF65-F5344CB8AC3E}">
        <p14:creationId xmlns:p14="http://schemas.microsoft.com/office/powerpoint/2010/main" val="41967223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15876-3D93-4D8B-938F-C814F068F4D0}"/>
              </a:ext>
            </a:extLst>
          </p:cNvPr>
          <p:cNvSpPr>
            <a:spLocks noGrp="1"/>
          </p:cNvSpPr>
          <p:nvPr>
            <p:ph type="title"/>
          </p:nvPr>
        </p:nvSpPr>
        <p:spPr/>
        <p:txBody>
          <a:bodyPr/>
          <a:lstStyle/>
          <a:p>
            <a:r>
              <a:rPr lang="en-US"/>
              <a:t>Pop Quiz #1</a:t>
            </a:r>
          </a:p>
        </p:txBody>
      </p:sp>
      <p:sp>
        <p:nvSpPr>
          <p:cNvPr id="3" name="Text Placeholder 2">
            <a:extLst>
              <a:ext uri="{FF2B5EF4-FFF2-40B4-BE49-F238E27FC236}">
                <a16:creationId xmlns:a16="http://schemas.microsoft.com/office/drawing/2014/main" id="{B0A2D24C-8F4B-4690-BE1A-F4E14E16A679}"/>
              </a:ext>
            </a:extLst>
          </p:cNvPr>
          <p:cNvSpPr>
            <a:spLocks noGrp="1"/>
          </p:cNvSpPr>
          <p:nvPr>
            <p:ph type="body" sz="quarter" idx="10"/>
          </p:nvPr>
        </p:nvSpPr>
        <p:spPr>
          <a:xfrm>
            <a:off x="584200" y="1435497"/>
            <a:ext cx="6218044" cy="3016210"/>
          </a:xfrm>
        </p:spPr>
        <p:txBody>
          <a:bodyPr/>
          <a:lstStyle/>
          <a:p>
            <a:r>
              <a:rPr lang="en-US"/>
              <a:t>When should you use Namespaces?</a:t>
            </a:r>
          </a:p>
          <a:p>
            <a:endParaRPr lang="en-US"/>
          </a:p>
          <a:p>
            <a:pPr marL="514350" indent="-514350">
              <a:buAutoNum type="alphaUcParenR"/>
            </a:pPr>
            <a:r>
              <a:rPr lang="en-US"/>
              <a:t>On Logically isolated clusters</a:t>
            </a:r>
          </a:p>
          <a:p>
            <a:pPr marL="514350" indent="-514350">
              <a:buAutoNum type="alphaUcParenR"/>
            </a:pPr>
            <a:r>
              <a:rPr lang="en-US"/>
              <a:t>On Physically isolated clusters</a:t>
            </a:r>
          </a:p>
          <a:p>
            <a:pPr marL="514350" indent="-514350">
              <a:buAutoNum type="alphaUcParenR"/>
            </a:pPr>
            <a:r>
              <a:rPr lang="en-US"/>
              <a:t>When appropriate</a:t>
            </a:r>
          </a:p>
          <a:p>
            <a:pPr marL="514350" indent="-514350">
              <a:buAutoNum type="alphaUcParenR"/>
            </a:pPr>
            <a:r>
              <a:rPr lang="en-US"/>
              <a:t>Always</a:t>
            </a:r>
          </a:p>
        </p:txBody>
      </p:sp>
      <p:sp>
        <p:nvSpPr>
          <p:cNvPr id="4" name="Rectangle 3">
            <a:extLst>
              <a:ext uri="{FF2B5EF4-FFF2-40B4-BE49-F238E27FC236}">
                <a16:creationId xmlns:a16="http://schemas.microsoft.com/office/drawing/2014/main" id="{36865680-3747-4A3D-999B-65C29D1A3564}"/>
              </a:ext>
            </a:extLst>
          </p:cNvPr>
          <p:cNvSpPr/>
          <p:nvPr/>
        </p:nvSpPr>
        <p:spPr>
          <a:xfrm>
            <a:off x="8442665" y="3429000"/>
            <a:ext cx="2698812" cy="523220"/>
          </a:xfrm>
          <a:prstGeom prst="rect">
            <a:avLst/>
          </a:prstGeom>
          <a:noFill/>
        </p:spPr>
        <p:txBody>
          <a:bodyPr wrap="square">
            <a:sp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Consolas" panose="020B0609020204030204" pitchFamily="49" charset="0"/>
                <a:ea typeface="+mn-ea"/>
                <a:cs typeface="+mn-cs"/>
              </a:rPr>
              <a:t>D) Always</a:t>
            </a:r>
          </a:p>
        </p:txBody>
      </p:sp>
    </p:spTree>
    <p:extLst>
      <p:ext uri="{BB962C8B-B14F-4D97-AF65-F5344CB8AC3E}">
        <p14:creationId xmlns:p14="http://schemas.microsoft.com/office/powerpoint/2010/main" val="24142005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6A345E2-C42B-9845-AF25-DACDE715FD2F}"/>
              </a:ext>
            </a:extLst>
          </p:cNvPr>
          <p:cNvSpPr>
            <a:spLocks noGrp="1"/>
          </p:cNvSpPr>
          <p:nvPr>
            <p:ph idx="1"/>
          </p:nvPr>
        </p:nvSpPr>
        <p:spPr/>
        <p:txBody>
          <a:bodyPr vert="horz" wrap="square" lIns="0" tIns="0" rIns="0" bIns="0" rtlCol="0" anchor="t">
            <a:normAutofit fontScale="77500" lnSpcReduction="20000"/>
          </a:bodyPr>
          <a:lstStyle/>
          <a:p>
            <a:r>
              <a:rPr lang="en-GB">
                <a:latin typeface="Segoe UI"/>
                <a:cs typeface="Segoe UI"/>
              </a:rPr>
              <a:t>Educate your customer about the considerations and the pros and cons of each scenario </a:t>
            </a:r>
            <a:endParaRPr lang="en-GB"/>
          </a:p>
          <a:p>
            <a:endParaRPr lang="en-GB"/>
          </a:p>
          <a:p>
            <a:r>
              <a:rPr lang="en-GB">
                <a:latin typeface="Segoe UI"/>
                <a:cs typeface="Segoe UI"/>
              </a:rPr>
              <a:t>Always weight the Risk vs Benefit </a:t>
            </a:r>
            <a:endParaRPr lang="en-GB"/>
          </a:p>
          <a:p>
            <a:endParaRPr lang="en-GB"/>
          </a:p>
          <a:p>
            <a:r>
              <a:rPr lang="en-GB">
                <a:latin typeface="Segoe UI"/>
                <a:cs typeface="Segoe UI"/>
              </a:rPr>
              <a:t>Default to dedicated tenancy/physical isolation in your guidance, unless there is a strong reason to do logical isolation i.e. a group of non-critical workloads, or 1 team responsible for a group of functions.</a:t>
            </a:r>
          </a:p>
          <a:p>
            <a:endParaRPr lang="en-GB"/>
          </a:p>
          <a:p>
            <a:r>
              <a:rPr lang="en-GB">
                <a:latin typeface="Segoe UI"/>
                <a:cs typeface="Segoe UI"/>
              </a:rPr>
              <a:t>For new customers dedicated tenancy is where they start, for experienced customers they normally have opinions.</a:t>
            </a:r>
          </a:p>
          <a:p>
            <a:endParaRPr lang="en-GB">
              <a:latin typeface="Segoe UI"/>
              <a:cs typeface="Segoe UI"/>
            </a:endParaRPr>
          </a:p>
          <a:p>
            <a:r>
              <a:rPr lang="en-GB">
                <a:latin typeface="Segoe UI"/>
                <a:cs typeface="Segoe UI"/>
              </a:rPr>
              <a:t>Think of the sensitivity of the workload, cost, organization culture, operational model, and blast radius, when trying to choose which tenancy model to use, a mixture is fine too.</a:t>
            </a:r>
          </a:p>
          <a:p>
            <a:endParaRPr lang="en-GB"/>
          </a:p>
          <a:p>
            <a:r>
              <a:rPr lang="en-GB">
                <a:latin typeface="Segoe UI"/>
                <a:cs typeface="Segoe UI"/>
              </a:rPr>
              <a:t>Always use </a:t>
            </a:r>
            <a:r>
              <a:rPr lang="en-GB" b="1">
                <a:latin typeface="Segoe UI"/>
                <a:cs typeface="Segoe UI"/>
              </a:rPr>
              <a:t>namespaces</a:t>
            </a:r>
            <a:r>
              <a:rPr lang="en-GB">
                <a:latin typeface="Segoe UI"/>
                <a:cs typeface="Segoe UI"/>
              </a:rPr>
              <a:t> even in physical isolation, never use the </a:t>
            </a:r>
            <a:r>
              <a:rPr lang="en-GB">
                <a:latin typeface="Consolas"/>
                <a:cs typeface="Consolas" panose="020B0609020204030204" pitchFamily="49" charset="0"/>
              </a:rPr>
              <a:t>default</a:t>
            </a:r>
            <a:r>
              <a:rPr lang="en-GB">
                <a:latin typeface="Segoe UI"/>
                <a:cs typeface="Segoe UI"/>
              </a:rPr>
              <a:t> namespace for production workloads.</a:t>
            </a:r>
          </a:p>
          <a:p>
            <a:endParaRPr lang="en-GB"/>
          </a:p>
          <a:p>
            <a:r>
              <a:rPr lang="en-GB"/>
              <a:t>Apply </a:t>
            </a:r>
            <a:r>
              <a:rPr lang="en-GB" b="1"/>
              <a:t>Resource Quotas</a:t>
            </a:r>
            <a:r>
              <a:rPr lang="en-GB"/>
              <a:t>.</a:t>
            </a:r>
          </a:p>
          <a:p>
            <a:endParaRPr lang="en-GB"/>
          </a:p>
          <a:p>
            <a:endParaRPr lang="en-GB"/>
          </a:p>
          <a:p>
            <a:endParaRPr lang="en-GB"/>
          </a:p>
          <a:p>
            <a:endParaRPr lang="en-GB"/>
          </a:p>
        </p:txBody>
      </p:sp>
      <p:sp>
        <p:nvSpPr>
          <p:cNvPr id="4" name="Title 3">
            <a:extLst>
              <a:ext uri="{FF2B5EF4-FFF2-40B4-BE49-F238E27FC236}">
                <a16:creationId xmlns:a16="http://schemas.microsoft.com/office/drawing/2014/main" id="{16AEC141-77FC-244F-9839-AFE7CFF6FA83}"/>
              </a:ext>
            </a:extLst>
          </p:cNvPr>
          <p:cNvSpPr>
            <a:spLocks noGrp="1"/>
          </p:cNvSpPr>
          <p:nvPr>
            <p:ph type="title"/>
          </p:nvPr>
        </p:nvSpPr>
        <p:spPr/>
        <p:txBody>
          <a:bodyPr/>
          <a:lstStyle/>
          <a:p>
            <a:r>
              <a:rPr lang="en-GB"/>
              <a:t>Multi-Tenancy Summary </a:t>
            </a:r>
          </a:p>
        </p:txBody>
      </p:sp>
    </p:spTree>
    <p:custDataLst>
      <p:tags r:id="rId1"/>
    </p:custDataLst>
    <p:extLst>
      <p:ext uri="{BB962C8B-B14F-4D97-AF65-F5344CB8AC3E}">
        <p14:creationId xmlns:p14="http://schemas.microsoft.com/office/powerpoint/2010/main" val="15739141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28C70-B56B-7A47-A26E-F1BD83D0037B}"/>
              </a:ext>
            </a:extLst>
          </p:cNvPr>
          <p:cNvSpPr>
            <a:spLocks noGrp="1"/>
          </p:cNvSpPr>
          <p:nvPr>
            <p:ph type="title"/>
          </p:nvPr>
        </p:nvSpPr>
        <p:spPr/>
        <p:txBody>
          <a:bodyPr>
            <a:normAutofit fontScale="90000"/>
          </a:bodyPr>
          <a:lstStyle/>
          <a:p>
            <a:r>
              <a:rPr lang="en-GB"/>
              <a:t>What is a Tenant</a:t>
            </a:r>
          </a:p>
        </p:txBody>
      </p:sp>
      <p:sp>
        <p:nvSpPr>
          <p:cNvPr id="3" name="Content Placeholder 2">
            <a:extLst>
              <a:ext uri="{FF2B5EF4-FFF2-40B4-BE49-F238E27FC236}">
                <a16:creationId xmlns:a16="http://schemas.microsoft.com/office/drawing/2014/main" id="{3C20B07A-C7A1-1B4A-B24A-C432A4AFA017}"/>
              </a:ext>
            </a:extLst>
          </p:cNvPr>
          <p:cNvSpPr>
            <a:spLocks noGrp="1"/>
          </p:cNvSpPr>
          <p:nvPr>
            <p:ph idx="1"/>
          </p:nvPr>
        </p:nvSpPr>
        <p:spPr/>
        <p:txBody>
          <a:bodyPr>
            <a:normAutofit lnSpcReduction="10000"/>
          </a:bodyPr>
          <a:lstStyle/>
          <a:p>
            <a:r>
              <a:rPr lang="en-US"/>
              <a:t> A tenant represents a group of Kubernetes users</a:t>
            </a:r>
          </a:p>
          <a:p>
            <a:pPr marL="285750" indent="-285750" fontAlgn="base"/>
            <a:r>
              <a:rPr lang="en-US"/>
              <a:t>A tenant has certain accessibility to a group of resources in a Kubernetes cluster</a:t>
            </a:r>
          </a:p>
          <a:p>
            <a:pPr marL="285750" indent="-285750" fontAlgn="base"/>
            <a:r>
              <a:rPr lang="en-US"/>
              <a:t>A tenant can manage accessibility of the group of resources for sub-groups of users, limited by the accessibility granted to the tenant</a:t>
            </a:r>
          </a:p>
          <a:p>
            <a:pPr marL="285750" indent="-285750" fontAlgn="base"/>
            <a:r>
              <a:rPr lang="en-US"/>
              <a:t>A tenant can be allocated quota to consume resources in a Kubernetes cluster</a:t>
            </a:r>
          </a:p>
          <a:p>
            <a:pPr marL="285750" indent="-285750" fontAlgn="base"/>
            <a:r>
              <a:rPr lang="en-US"/>
              <a:t>A Kubernetes cluster is shared by one or more tenants who are either isolated or not isolated.</a:t>
            </a:r>
          </a:p>
          <a:p>
            <a:pPr marL="285750" indent="-285750"/>
            <a:r>
              <a:rPr lang="en-US"/>
              <a:t>In a Kubernetes cluster, a tenant is an entity representing a group of resources with defined accessibility and quota.</a:t>
            </a:r>
            <a:br>
              <a:rPr lang="en-US"/>
            </a:br>
            <a:br>
              <a:rPr lang="en-US"/>
            </a:br>
            <a:br>
              <a:rPr lang="en-US"/>
            </a:br>
            <a:r>
              <a:rPr lang="en-US"/>
              <a:t>“Tenant Concept In Kubernetes”</a:t>
            </a:r>
            <a:br>
              <a:rPr lang="en-US"/>
            </a:br>
            <a:r>
              <a:rPr lang="en-US">
                <a:hlinkClick r:id="rId4"/>
              </a:rPr>
              <a:t>https://docs.google.com/document/d/1ddx7UAEPKFPldBh_diksYO4WZXSHDUhm-e6hyNNGYVU/edit#</a:t>
            </a:r>
            <a:r>
              <a:rPr lang="en-US"/>
              <a:t> </a:t>
            </a:r>
          </a:p>
          <a:p>
            <a:pPr marL="285750" indent="-285750"/>
            <a:endParaRPr lang="en-US"/>
          </a:p>
          <a:p>
            <a:endParaRPr lang="en-GB"/>
          </a:p>
        </p:txBody>
      </p:sp>
    </p:spTree>
    <p:custDataLst>
      <p:tags r:id="rId1"/>
    </p:custDataLst>
    <p:extLst>
      <p:ext uri="{BB962C8B-B14F-4D97-AF65-F5344CB8AC3E}">
        <p14:creationId xmlns:p14="http://schemas.microsoft.com/office/powerpoint/2010/main" val="2097423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79CB02F-AC1E-D44D-953E-772B48FC1C05}"/>
              </a:ext>
            </a:extLst>
          </p:cNvPr>
          <p:cNvSpPr>
            <a:spLocks noGrp="1"/>
          </p:cNvSpPr>
          <p:nvPr>
            <p:ph type="title"/>
          </p:nvPr>
        </p:nvSpPr>
        <p:spPr>
          <a:xfrm>
            <a:off x="106215" y="91281"/>
            <a:ext cx="12085785" cy="983415"/>
          </a:xfrm>
        </p:spPr>
        <p:txBody>
          <a:bodyPr>
            <a:normAutofit/>
          </a:bodyPr>
          <a:lstStyle/>
          <a:p>
            <a:r>
              <a:rPr lang="fr"/>
              <a:t>Cluster Isolation Patterns: </a:t>
            </a:r>
            <a:r>
              <a:rPr lang="en-GB"/>
              <a:t>Dedicated</a:t>
            </a:r>
            <a:r>
              <a:rPr lang="fr"/>
              <a:t> </a:t>
            </a:r>
            <a:r>
              <a:rPr lang="en-GB"/>
              <a:t>Tenancy (Physical Isolation)</a:t>
            </a:r>
          </a:p>
        </p:txBody>
      </p:sp>
      <p:grpSp>
        <p:nvGrpSpPr>
          <p:cNvPr id="22" name="Group 21">
            <a:extLst>
              <a:ext uri="{FF2B5EF4-FFF2-40B4-BE49-F238E27FC236}">
                <a16:creationId xmlns:a16="http://schemas.microsoft.com/office/drawing/2014/main" id="{449D9574-91B2-4BC0-AF7E-75FFBBB9D17E}"/>
              </a:ext>
            </a:extLst>
          </p:cNvPr>
          <p:cNvGrpSpPr/>
          <p:nvPr/>
        </p:nvGrpSpPr>
        <p:grpSpPr>
          <a:xfrm>
            <a:off x="1929801" y="1525091"/>
            <a:ext cx="4042715" cy="2269580"/>
            <a:chOff x="838200" y="1598713"/>
            <a:chExt cx="4043289" cy="2269902"/>
          </a:xfrm>
        </p:grpSpPr>
        <p:sp>
          <p:nvSpPr>
            <p:cNvPr id="4" name="Rectangle 3">
              <a:extLst>
                <a:ext uri="{FF2B5EF4-FFF2-40B4-BE49-F238E27FC236}">
                  <a16:creationId xmlns:a16="http://schemas.microsoft.com/office/drawing/2014/main" id="{BCA183E5-1B10-EF45-9FAA-8A1E5D420A7D}"/>
                </a:ext>
              </a:extLst>
            </p:cNvPr>
            <p:cNvSpPr/>
            <p:nvPr/>
          </p:nvSpPr>
          <p:spPr>
            <a:xfrm>
              <a:off x="838200" y="1598713"/>
              <a:ext cx="4043289" cy="22699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17" name="TextBox 16">
              <a:extLst>
                <a:ext uri="{FF2B5EF4-FFF2-40B4-BE49-F238E27FC236}">
                  <a16:creationId xmlns:a16="http://schemas.microsoft.com/office/drawing/2014/main" id="{FA447C44-1646-6D43-B601-14DB2D7BDB26}"/>
                </a:ext>
              </a:extLst>
            </p:cNvPr>
            <p:cNvSpPr txBox="1"/>
            <p:nvPr/>
          </p:nvSpPr>
          <p:spPr>
            <a:xfrm>
              <a:off x="2078601" y="1635657"/>
              <a:ext cx="1562486" cy="312073"/>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3C3C41"/>
                  </a:solidFill>
                  <a:effectLst/>
                  <a:uLnTx/>
                  <a:uFillTx/>
                  <a:latin typeface="Segoe UI Semibold" panose="020B0702040204020203" pitchFamily="34" charset="0"/>
                  <a:ea typeface="+mn-ea"/>
                  <a:cs typeface="Segoe UI Semibold" panose="020B0702040204020203" pitchFamily="34" charset="0"/>
                </a:rPr>
                <a:t>Dev Cluster</a:t>
              </a:r>
            </a:p>
          </p:txBody>
        </p:sp>
        <p:grpSp>
          <p:nvGrpSpPr>
            <p:cNvPr id="20" name="Group 19">
              <a:extLst>
                <a:ext uri="{FF2B5EF4-FFF2-40B4-BE49-F238E27FC236}">
                  <a16:creationId xmlns:a16="http://schemas.microsoft.com/office/drawing/2014/main" id="{1DC05C60-E408-45F9-A6C0-431484CFB564}"/>
                </a:ext>
              </a:extLst>
            </p:cNvPr>
            <p:cNvGrpSpPr/>
            <p:nvPr/>
          </p:nvGrpSpPr>
          <p:grpSpPr>
            <a:xfrm>
              <a:off x="1180852" y="1970356"/>
              <a:ext cx="3357985" cy="1711340"/>
              <a:chOff x="1102659" y="1882589"/>
              <a:chExt cx="3357985" cy="1711340"/>
            </a:xfrm>
          </p:grpSpPr>
          <p:sp>
            <p:nvSpPr>
              <p:cNvPr id="5" name="Rectangle 4">
                <a:extLst>
                  <a:ext uri="{FF2B5EF4-FFF2-40B4-BE49-F238E27FC236}">
                    <a16:creationId xmlns:a16="http://schemas.microsoft.com/office/drawing/2014/main" id="{E29E708C-14B5-1843-B1BA-88C92B68EF1F}"/>
                  </a:ext>
                </a:extLst>
              </p:cNvPr>
              <p:cNvSpPr/>
              <p:nvPr/>
            </p:nvSpPr>
            <p:spPr>
              <a:xfrm>
                <a:off x="1102659" y="1882589"/>
                <a:ext cx="3357985" cy="171134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grpSp>
            <p:nvGrpSpPr>
              <p:cNvPr id="7" name="Group 6">
                <a:extLst>
                  <a:ext uri="{FF2B5EF4-FFF2-40B4-BE49-F238E27FC236}">
                    <a16:creationId xmlns:a16="http://schemas.microsoft.com/office/drawing/2014/main" id="{8309AF2E-71F7-401D-9629-129DC816BB76}"/>
                  </a:ext>
                </a:extLst>
              </p:cNvPr>
              <p:cNvGrpSpPr/>
              <p:nvPr/>
            </p:nvGrpSpPr>
            <p:grpSpPr>
              <a:xfrm>
                <a:off x="1391320" y="2029920"/>
                <a:ext cx="2780663" cy="1416679"/>
                <a:chOff x="1344705" y="1982301"/>
                <a:chExt cx="2780663" cy="1416679"/>
              </a:xfrm>
            </p:grpSpPr>
            <p:grpSp>
              <p:nvGrpSpPr>
                <p:cNvPr id="3" name="Group 2">
                  <a:extLst>
                    <a:ext uri="{FF2B5EF4-FFF2-40B4-BE49-F238E27FC236}">
                      <a16:creationId xmlns:a16="http://schemas.microsoft.com/office/drawing/2014/main" id="{11B6AF5B-D621-499D-86FE-7BDF631F130C}"/>
                    </a:ext>
                  </a:extLst>
                </p:cNvPr>
                <p:cNvGrpSpPr/>
                <p:nvPr/>
              </p:nvGrpSpPr>
              <p:grpSpPr>
                <a:xfrm>
                  <a:off x="1344705" y="2287628"/>
                  <a:ext cx="1302075" cy="1111352"/>
                  <a:chOff x="1344705" y="2232212"/>
                  <a:chExt cx="1302075" cy="1111352"/>
                </a:xfrm>
              </p:grpSpPr>
              <p:sp>
                <p:nvSpPr>
                  <p:cNvPr id="6" name="Rectangle 5">
                    <a:extLst>
                      <a:ext uri="{FF2B5EF4-FFF2-40B4-BE49-F238E27FC236}">
                        <a16:creationId xmlns:a16="http://schemas.microsoft.com/office/drawing/2014/main" id="{E34E77E5-6949-0C43-BB47-02F2FB0522C7}"/>
                      </a:ext>
                    </a:extLst>
                  </p:cNvPr>
                  <p:cNvSpPr/>
                  <p:nvPr/>
                </p:nvSpPr>
                <p:spPr>
                  <a:xfrm>
                    <a:off x="1344705" y="2232212"/>
                    <a:ext cx="1302075" cy="11113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grpSp>
                <p:nvGrpSpPr>
                  <p:cNvPr id="2" name="Group 1">
                    <a:extLst>
                      <a:ext uri="{FF2B5EF4-FFF2-40B4-BE49-F238E27FC236}">
                        <a16:creationId xmlns:a16="http://schemas.microsoft.com/office/drawing/2014/main" id="{B0C43F9C-629C-4714-BD17-0C835F659E35}"/>
                      </a:ext>
                    </a:extLst>
                  </p:cNvPr>
                  <p:cNvGrpSpPr/>
                  <p:nvPr/>
                </p:nvGrpSpPr>
                <p:grpSpPr>
                  <a:xfrm>
                    <a:off x="1434881" y="2367475"/>
                    <a:ext cx="1121723" cy="840827"/>
                    <a:chOff x="1452282" y="2366683"/>
                    <a:chExt cx="1121723" cy="840827"/>
                  </a:xfrm>
                </p:grpSpPr>
                <p:sp>
                  <p:nvSpPr>
                    <p:cNvPr id="8" name="Rectangle 7">
                      <a:extLst>
                        <a:ext uri="{FF2B5EF4-FFF2-40B4-BE49-F238E27FC236}">
                          <a16:creationId xmlns:a16="http://schemas.microsoft.com/office/drawing/2014/main" id="{08992F67-DF37-444C-9EFC-ACC0BBCD833B}"/>
                        </a:ext>
                      </a:extLst>
                    </p:cNvPr>
                    <p:cNvSpPr/>
                    <p:nvPr/>
                  </p:nvSpPr>
                  <p:spPr>
                    <a:xfrm>
                      <a:off x="1452282" y="2366683"/>
                      <a:ext cx="534536" cy="36841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PodA</a:t>
                      </a:r>
                      <a:endParaRPr kumimoji="0" lang="en-GB" sz="10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9" name="Rectangle 8">
                      <a:extLst>
                        <a:ext uri="{FF2B5EF4-FFF2-40B4-BE49-F238E27FC236}">
                          <a16:creationId xmlns:a16="http://schemas.microsoft.com/office/drawing/2014/main" id="{D31F7F23-E0F4-7842-84D8-892DE2CD2376}"/>
                        </a:ext>
                      </a:extLst>
                    </p:cNvPr>
                    <p:cNvSpPr/>
                    <p:nvPr/>
                  </p:nvSpPr>
                  <p:spPr>
                    <a:xfrm>
                      <a:off x="2034986" y="2366683"/>
                      <a:ext cx="534536" cy="36841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PodB</a:t>
                      </a:r>
                      <a:endParaRPr kumimoji="0" lang="en-GB" sz="10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10" name="Rectangle 9">
                      <a:extLst>
                        <a:ext uri="{FF2B5EF4-FFF2-40B4-BE49-F238E27FC236}">
                          <a16:creationId xmlns:a16="http://schemas.microsoft.com/office/drawing/2014/main" id="{6FEF773A-8900-9643-B060-139B0DAFA8EF}"/>
                        </a:ext>
                      </a:extLst>
                    </p:cNvPr>
                    <p:cNvSpPr/>
                    <p:nvPr/>
                  </p:nvSpPr>
                  <p:spPr>
                    <a:xfrm>
                      <a:off x="2039469" y="2839096"/>
                      <a:ext cx="534536" cy="36841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PodD</a:t>
                      </a:r>
                      <a:endParaRPr kumimoji="0" lang="en-GB" sz="10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11" name="Rectangle 10">
                      <a:extLst>
                        <a:ext uri="{FF2B5EF4-FFF2-40B4-BE49-F238E27FC236}">
                          <a16:creationId xmlns:a16="http://schemas.microsoft.com/office/drawing/2014/main" id="{92C7153D-8000-2742-B33C-FF5ECFC4DA76}"/>
                        </a:ext>
                      </a:extLst>
                    </p:cNvPr>
                    <p:cNvSpPr/>
                    <p:nvPr/>
                  </p:nvSpPr>
                  <p:spPr>
                    <a:xfrm>
                      <a:off x="1452284" y="2839096"/>
                      <a:ext cx="534536" cy="36841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PodC</a:t>
                      </a:r>
                      <a:endParaRPr kumimoji="0" lang="en-GB" sz="10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grpSp>
            </p:grpSp>
            <p:sp>
              <p:nvSpPr>
                <p:cNvPr id="18" name="TextBox 17">
                  <a:extLst>
                    <a:ext uri="{FF2B5EF4-FFF2-40B4-BE49-F238E27FC236}">
                      <a16:creationId xmlns:a16="http://schemas.microsoft.com/office/drawing/2014/main" id="{57FCFA9F-BB63-2845-A78E-6F036431FE36}"/>
                    </a:ext>
                  </a:extLst>
                </p:cNvPr>
                <p:cNvSpPr txBox="1"/>
                <p:nvPr/>
              </p:nvSpPr>
              <p:spPr>
                <a:xfrm>
                  <a:off x="1544588" y="1982301"/>
                  <a:ext cx="902308" cy="280718"/>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3C3C41"/>
                      </a:solidFill>
                      <a:effectLst/>
                      <a:uLnTx/>
                      <a:uFillTx/>
                      <a:latin typeface="Segoe UI" panose="020B0502040204020203" pitchFamily="34" charset="0"/>
                      <a:ea typeface="+mn-ea"/>
                      <a:cs typeface="Segoe UI" panose="020B0502040204020203" pitchFamily="34" charset="0"/>
                    </a:rPr>
                    <a:t>Node0</a:t>
                  </a:r>
                </a:p>
              </p:txBody>
            </p:sp>
            <p:sp>
              <p:nvSpPr>
                <p:cNvPr id="19" name="TextBox 18">
                  <a:extLst>
                    <a:ext uri="{FF2B5EF4-FFF2-40B4-BE49-F238E27FC236}">
                      <a16:creationId xmlns:a16="http://schemas.microsoft.com/office/drawing/2014/main" id="{54BE3487-C72C-6A45-9D46-832740077D65}"/>
                    </a:ext>
                  </a:extLst>
                </p:cNvPr>
                <p:cNvSpPr txBox="1"/>
                <p:nvPr/>
              </p:nvSpPr>
              <p:spPr>
                <a:xfrm>
                  <a:off x="3023176" y="1982301"/>
                  <a:ext cx="902308" cy="280718"/>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3C3C41"/>
                      </a:solidFill>
                      <a:effectLst/>
                      <a:uLnTx/>
                      <a:uFillTx/>
                      <a:latin typeface="Segoe UI" panose="020B0502040204020203" pitchFamily="34" charset="0"/>
                      <a:ea typeface="+mn-ea"/>
                      <a:cs typeface="Segoe UI" panose="020B0502040204020203" pitchFamily="34" charset="0"/>
                    </a:rPr>
                    <a:t>Node1</a:t>
                  </a:r>
                </a:p>
              </p:txBody>
            </p:sp>
            <p:grpSp>
              <p:nvGrpSpPr>
                <p:cNvPr id="103" name="Group 102">
                  <a:extLst>
                    <a:ext uri="{FF2B5EF4-FFF2-40B4-BE49-F238E27FC236}">
                      <a16:creationId xmlns:a16="http://schemas.microsoft.com/office/drawing/2014/main" id="{0F0385D3-1ECE-4EFB-A165-2AD5ED429BFA}"/>
                    </a:ext>
                  </a:extLst>
                </p:cNvPr>
                <p:cNvGrpSpPr/>
                <p:nvPr/>
              </p:nvGrpSpPr>
              <p:grpSpPr>
                <a:xfrm>
                  <a:off x="2823293" y="2287628"/>
                  <a:ext cx="1302075" cy="1111352"/>
                  <a:chOff x="1344705" y="2232212"/>
                  <a:chExt cx="1302075" cy="1111352"/>
                </a:xfrm>
              </p:grpSpPr>
              <p:sp>
                <p:nvSpPr>
                  <p:cNvPr id="104" name="Rectangle 103">
                    <a:extLst>
                      <a:ext uri="{FF2B5EF4-FFF2-40B4-BE49-F238E27FC236}">
                        <a16:creationId xmlns:a16="http://schemas.microsoft.com/office/drawing/2014/main" id="{D65DEE59-56A7-4431-BFC8-0FCAC000C114}"/>
                      </a:ext>
                    </a:extLst>
                  </p:cNvPr>
                  <p:cNvSpPr/>
                  <p:nvPr/>
                </p:nvSpPr>
                <p:spPr>
                  <a:xfrm>
                    <a:off x="1344705" y="2232212"/>
                    <a:ext cx="1302075" cy="11113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grpSp>
                <p:nvGrpSpPr>
                  <p:cNvPr id="105" name="Group 104">
                    <a:extLst>
                      <a:ext uri="{FF2B5EF4-FFF2-40B4-BE49-F238E27FC236}">
                        <a16:creationId xmlns:a16="http://schemas.microsoft.com/office/drawing/2014/main" id="{FFEE1D88-CFEE-496F-8396-E86C09F405D4}"/>
                      </a:ext>
                    </a:extLst>
                  </p:cNvPr>
                  <p:cNvGrpSpPr/>
                  <p:nvPr/>
                </p:nvGrpSpPr>
                <p:grpSpPr>
                  <a:xfrm>
                    <a:off x="1434881" y="2367475"/>
                    <a:ext cx="1121723" cy="840827"/>
                    <a:chOff x="1452282" y="2366683"/>
                    <a:chExt cx="1121723" cy="840827"/>
                  </a:xfrm>
                </p:grpSpPr>
                <p:sp>
                  <p:nvSpPr>
                    <p:cNvPr id="106" name="Rectangle 105">
                      <a:extLst>
                        <a:ext uri="{FF2B5EF4-FFF2-40B4-BE49-F238E27FC236}">
                          <a16:creationId xmlns:a16="http://schemas.microsoft.com/office/drawing/2014/main" id="{7957061A-6A8F-49BD-A015-47B16CAAD837}"/>
                        </a:ext>
                      </a:extLst>
                    </p:cNvPr>
                    <p:cNvSpPr/>
                    <p:nvPr/>
                  </p:nvSpPr>
                  <p:spPr>
                    <a:xfrm>
                      <a:off x="1452282" y="2366683"/>
                      <a:ext cx="534536" cy="36841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PodE</a:t>
                      </a:r>
                      <a:endParaRPr kumimoji="0" lang="en-GB" sz="10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107" name="Rectangle 106">
                      <a:extLst>
                        <a:ext uri="{FF2B5EF4-FFF2-40B4-BE49-F238E27FC236}">
                          <a16:creationId xmlns:a16="http://schemas.microsoft.com/office/drawing/2014/main" id="{E6E16743-185B-441C-B10C-24A3CE0840D9}"/>
                        </a:ext>
                      </a:extLst>
                    </p:cNvPr>
                    <p:cNvSpPr/>
                    <p:nvPr/>
                  </p:nvSpPr>
                  <p:spPr>
                    <a:xfrm>
                      <a:off x="2034986" y="2366683"/>
                      <a:ext cx="534536" cy="36841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PodF</a:t>
                      </a:r>
                      <a:endParaRPr kumimoji="0" lang="en-GB" sz="10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108" name="Rectangle 107">
                      <a:extLst>
                        <a:ext uri="{FF2B5EF4-FFF2-40B4-BE49-F238E27FC236}">
                          <a16:creationId xmlns:a16="http://schemas.microsoft.com/office/drawing/2014/main" id="{17DB377C-E199-40AF-ADFB-CF9A4B7BF10B}"/>
                        </a:ext>
                      </a:extLst>
                    </p:cNvPr>
                    <p:cNvSpPr/>
                    <p:nvPr/>
                  </p:nvSpPr>
                  <p:spPr>
                    <a:xfrm>
                      <a:off x="2039469" y="2839096"/>
                      <a:ext cx="534536" cy="36841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PodH</a:t>
                      </a:r>
                      <a:endParaRPr kumimoji="0" lang="en-GB" sz="10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109" name="Rectangle 108">
                      <a:extLst>
                        <a:ext uri="{FF2B5EF4-FFF2-40B4-BE49-F238E27FC236}">
                          <a16:creationId xmlns:a16="http://schemas.microsoft.com/office/drawing/2014/main" id="{975DB35F-6DDF-4CC4-A811-AA7285C3BA4F}"/>
                        </a:ext>
                      </a:extLst>
                    </p:cNvPr>
                    <p:cNvSpPr/>
                    <p:nvPr/>
                  </p:nvSpPr>
                  <p:spPr>
                    <a:xfrm>
                      <a:off x="1452284" y="2839096"/>
                      <a:ext cx="534536" cy="36841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PodG</a:t>
                      </a:r>
                      <a:endParaRPr kumimoji="0" lang="en-GB" sz="10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grpSp>
            </p:grpSp>
          </p:grpSp>
        </p:grpSp>
        <p:pic>
          <p:nvPicPr>
            <p:cNvPr id="21" name="Picture 20">
              <a:extLst>
                <a:ext uri="{FF2B5EF4-FFF2-40B4-BE49-F238E27FC236}">
                  <a16:creationId xmlns:a16="http://schemas.microsoft.com/office/drawing/2014/main" id="{30AF4CC4-A70D-FF44-B498-D8ACB9D7AF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8065" y="1681350"/>
              <a:ext cx="636766" cy="619818"/>
            </a:xfrm>
            <a:prstGeom prst="rect">
              <a:avLst/>
            </a:prstGeom>
          </p:spPr>
        </p:pic>
      </p:grpSp>
      <p:grpSp>
        <p:nvGrpSpPr>
          <p:cNvPr id="110" name="Group 109">
            <a:extLst>
              <a:ext uri="{FF2B5EF4-FFF2-40B4-BE49-F238E27FC236}">
                <a16:creationId xmlns:a16="http://schemas.microsoft.com/office/drawing/2014/main" id="{4FA8269A-34F7-4AEE-8B57-D884B1B43E84}"/>
              </a:ext>
            </a:extLst>
          </p:cNvPr>
          <p:cNvGrpSpPr/>
          <p:nvPr/>
        </p:nvGrpSpPr>
        <p:grpSpPr>
          <a:xfrm>
            <a:off x="1929801" y="4041643"/>
            <a:ext cx="4042715" cy="2269580"/>
            <a:chOff x="838200" y="1598713"/>
            <a:chExt cx="4043289" cy="2269902"/>
          </a:xfrm>
        </p:grpSpPr>
        <p:sp>
          <p:nvSpPr>
            <p:cNvPr id="111" name="Rectangle 110">
              <a:extLst>
                <a:ext uri="{FF2B5EF4-FFF2-40B4-BE49-F238E27FC236}">
                  <a16:creationId xmlns:a16="http://schemas.microsoft.com/office/drawing/2014/main" id="{8D201BE5-5662-4842-A01D-62294A7EC032}"/>
                </a:ext>
              </a:extLst>
            </p:cNvPr>
            <p:cNvSpPr/>
            <p:nvPr/>
          </p:nvSpPr>
          <p:spPr>
            <a:xfrm>
              <a:off x="838200" y="1598713"/>
              <a:ext cx="4043289" cy="22699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112" name="TextBox 111">
              <a:extLst>
                <a:ext uri="{FF2B5EF4-FFF2-40B4-BE49-F238E27FC236}">
                  <a16:creationId xmlns:a16="http://schemas.microsoft.com/office/drawing/2014/main" id="{0E0B8645-6DE1-44ED-93B2-8EAD294563D7}"/>
                </a:ext>
              </a:extLst>
            </p:cNvPr>
            <p:cNvSpPr txBox="1"/>
            <p:nvPr/>
          </p:nvSpPr>
          <p:spPr>
            <a:xfrm>
              <a:off x="1956010" y="1635657"/>
              <a:ext cx="1807668" cy="312073"/>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3C3C41"/>
                  </a:solidFill>
                  <a:effectLst/>
                  <a:uLnTx/>
                  <a:uFillTx/>
                  <a:latin typeface="Segoe UI Semibold" panose="020B0702040204020203" pitchFamily="34" charset="0"/>
                  <a:ea typeface="+mn-ea"/>
                  <a:cs typeface="Segoe UI Semibold" panose="020B0702040204020203" pitchFamily="34" charset="0"/>
                </a:rPr>
                <a:t>Prod Team1 Cluster</a:t>
              </a:r>
            </a:p>
          </p:txBody>
        </p:sp>
        <p:grpSp>
          <p:nvGrpSpPr>
            <p:cNvPr id="113" name="Group 112">
              <a:extLst>
                <a:ext uri="{FF2B5EF4-FFF2-40B4-BE49-F238E27FC236}">
                  <a16:creationId xmlns:a16="http://schemas.microsoft.com/office/drawing/2014/main" id="{7EDEAE5C-2A98-45A8-81F8-ADD317B0E050}"/>
                </a:ext>
              </a:extLst>
            </p:cNvPr>
            <p:cNvGrpSpPr/>
            <p:nvPr/>
          </p:nvGrpSpPr>
          <p:grpSpPr>
            <a:xfrm>
              <a:off x="1180852" y="1970356"/>
              <a:ext cx="3357985" cy="1711340"/>
              <a:chOff x="1102659" y="1882589"/>
              <a:chExt cx="3357985" cy="1711340"/>
            </a:xfrm>
          </p:grpSpPr>
          <p:sp>
            <p:nvSpPr>
              <p:cNvPr id="115" name="Rectangle 114">
                <a:extLst>
                  <a:ext uri="{FF2B5EF4-FFF2-40B4-BE49-F238E27FC236}">
                    <a16:creationId xmlns:a16="http://schemas.microsoft.com/office/drawing/2014/main" id="{ED0137B8-AA59-4ACB-A30B-CBE47881C65A}"/>
                  </a:ext>
                </a:extLst>
              </p:cNvPr>
              <p:cNvSpPr/>
              <p:nvPr/>
            </p:nvSpPr>
            <p:spPr>
              <a:xfrm>
                <a:off x="1102659" y="1882589"/>
                <a:ext cx="3357985" cy="171134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grpSp>
            <p:nvGrpSpPr>
              <p:cNvPr id="116" name="Group 115">
                <a:extLst>
                  <a:ext uri="{FF2B5EF4-FFF2-40B4-BE49-F238E27FC236}">
                    <a16:creationId xmlns:a16="http://schemas.microsoft.com/office/drawing/2014/main" id="{18FD15C3-5F27-40AD-BD68-31E1526FF702}"/>
                  </a:ext>
                </a:extLst>
              </p:cNvPr>
              <p:cNvGrpSpPr/>
              <p:nvPr/>
            </p:nvGrpSpPr>
            <p:grpSpPr>
              <a:xfrm>
                <a:off x="1391320" y="2029920"/>
                <a:ext cx="2780663" cy="1416679"/>
                <a:chOff x="1344705" y="1982301"/>
                <a:chExt cx="2780663" cy="1416679"/>
              </a:xfrm>
            </p:grpSpPr>
            <p:grpSp>
              <p:nvGrpSpPr>
                <p:cNvPr id="117" name="Group 116">
                  <a:extLst>
                    <a:ext uri="{FF2B5EF4-FFF2-40B4-BE49-F238E27FC236}">
                      <a16:creationId xmlns:a16="http://schemas.microsoft.com/office/drawing/2014/main" id="{59B57461-705F-4800-861B-1D21B5336EDC}"/>
                    </a:ext>
                  </a:extLst>
                </p:cNvPr>
                <p:cNvGrpSpPr/>
                <p:nvPr/>
              </p:nvGrpSpPr>
              <p:grpSpPr>
                <a:xfrm>
                  <a:off x="1344705" y="2287628"/>
                  <a:ext cx="1302075" cy="1111352"/>
                  <a:chOff x="1344705" y="2232212"/>
                  <a:chExt cx="1302075" cy="1111352"/>
                </a:xfrm>
              </p:grpSpPr>
              <p:sp>
                <p:nvSpPr>
                  <p:cNvPr id="127" name="Rectangle 126">
                    <a:extLst>
                      <a:ext uri="{FF2B5EF4-FFF2-40B4-BE49-F238E27FC236}">
                        <a16:creationId xmlns:a16="http://schemas.microsoft.com/office/drawing/2014/main" id="{E7B8E04E-C948-4F0E-A22B-78BA96790A78}"/>
                      </a:ext>
                    </a:extLst>
                  </p:cNvPr>
                  <p:cNvSpPr/>
                  <p:nvPr/>
                </p:nvSpPr>
                <p:spPr>
                  <a:xfrm>
                    <a:off x="1344705" y="2232212"/>
                    <a:ext cx="1302075" cy="11113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grpSp>
                <p:nvGrpSpPr>
                  <p:cNvPr id="128" name="Group 127">
                    <a:extLst>
                      <a:ext uri="{FF2B5EF4-FFF2-40B4-BE49-F238E27FC236}">
                        <a16:creationId xmlns:a16="http://schemas.microsoft.com/office/drawing/2014/main" id="{776E502E-A6A9-4608-9482-AAC9D929B36D}"/>
                      </a:ext>
                    </a:extLst>
                  </p:cNvPr>
                  <p:cNvGrpSpPr/>
                  <p:nvPr/>
                </p:nvGrpSpPr>
                <p:grpSpPr>
                  <a:xfrm>
                    <a:off x="1434881" y="2367475"/>
                    <a:ext cx="1121723" cy="840827"/>
                    <a:chOff x="1452282" y="2366683"/>
                    <a:chExt cx="1121723" cy="840827"/>
                  </a:xfrm>
                </p:grpSpPr>
                <p:sp>
                  <p:nvSpPr>
                    <p:cNvPr id="129" name="Rectangle 128">
                      <a:extLst>
                        <a:ext uri="{FF2B5EF4-FFF2-40B4-BE49-F238E27FC236}">
                          <a16:creationId xmlns:a16="http://schemas.microsoft.com/office/drawing/2014/main" id="{6946FAD1-D0FB-4D93-9E63-B9654330A09F}"/>
                        </a:ext>
                      </a:extLst>
                    </p:cNvPr>
                    <p:cNvSpPr/>
                    <p:nvPr/>
                  </p:nvSpPr>
                  <p:spPr>
                    <a:xfrm>
                      <a:off x="1452282" y="2366683"/>
                      <a:ext cx="534536" cy="36841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PodA</a:t>
                      </a:r>
                      <a:endParaRPr kumimoji="0" lang="en-GB" sz="10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130" name="Rectangle 129">
                      <a:extLst>
                        <a:ext uri="{FF2B5EF4-FFF2-40B4-BE49-F238E27FC236}">
                          <a16:creationId xmlns:a16="http://schemas.microsoft.com/office/drawing/2014/main" id="{1A680839-960E-42E0-AADB-CAE2E16C92F3}"/>
                        </a:ext>
                      </a:extLst>
                    </p:cNvPr>
                    <p:cNvSpPr/>
                    <p:nvPr/>
                  </p:nvSpPr>
                  <p:spPr>
                    <a:xfrm>
                      <a:off x="2034986" y="2366683"/>
                      <a:ext cx="534536" cy="36841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PodB</a:t>
                      </a:r>
                      <a:endParaRPr kumimoji="0" lang="en-GB" sz="10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131" name="Rectangle 130">
                      <a:extLst>
                        <a:ext uri="{FF2B5EF4-FFF2-40B4-BE49-F238E27FC236}">
                          <a16:creationId xmlns:a16="http://schemas.microsoft.com/office/drawing/2014/main" id="{4F184E99-055D-48A9-91C3-9235274F90E5}"/>
                        </a:ext>
                      </a:extLst>
                    </p:cNvPr>
                    <p:cNvSpPr/>
                    <p:nvPr/>
                  </p:nvSpPr>
                  <p:spPr>
                    <a:xfrm>
                      <a:off x="2039469" y="2839096"/>
                      <a:ext cx="534536" cy="36841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PodD</a:t>
                      </a:r>
                      <a:endParaRPr kumimoji="0" lang="en-GB" sz="10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132" name="Rectangle 131">
                      <a:extLst>
                        <a:ext uri="{FF2B5EF4-FFF2-40B4-BE49-F238E27FC236}">
                          <a16:creationId xmlns:a16="http://schemas.microsoft.com/office/drawing/2014/main" id="{5AF123E0-25B9-4B37-B7F1-C7B4B06A4C0D}"/>
                        </a:ext>
                      </a:extLst>
                    </p:cNvPr>
                    <p:cNvSpPr/>
                    <p:nvPr/>
                  </p:nvSpPr>
                  <p:spPr>
                    <a:xfrm>
                      <a:off x="1452284" y="2839096"/>
                      <a:ext cx="534536" cy="36841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PodC</a:t>
                      </a:r>
                      <a:endParaRPr kumimoji="0" lang="en-GB" sz="10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grpSp>
            </p:grpSp>
            <p:sp>
              <p:nvSpPr>
                <p:cNvPr id="118" name="TextBox 117">
                  <a:extLst>
                    <a:ext uri="{FF2B5EF4-FFF2-40B4-BE49-F238E27FC236}">
                      <a16:creationId xmlns:a16="http://schemas.microsoft.com/office/drawing/2014/main" id="{4A01DE28-B2F3-4C13-BA75-25E6EC4E625B}"/>
                    </a:ext>
                  </a:extLst>
                </p:cNvPr>
                <p:cNvSpPr txBox="1"/>
                <p:nvPr/>
              </p:nvSpPr>
              <p:spPr>
                <a:xfrm>
                  <a:off x="1544588" y="1982301"/>
                  <a:ext cx="902308" cy="280718"/>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3C3C41"/>
                      </a:solidFill>
                      <a:effectLst/>
                      <a:uLnTx/>
                      <a:uFillTx/>
                      <a:latin typeface="Segoe UI" panose="020B0502040204020203" pitchFamily="34" charset="0"/>
                      <a:ea typeface="+mn-ea"/>
                      <a:cs typeface="Segoe UI" panose="020B0502040204020203" pitchFamily="34" charset="0"/>
                    </a:rPr>
                    <a:t>Node0</a:t>
                  </a:r>
                </a:p>
              </p:txBody>
            </p:sp>
            <p:sp>
              <p:nvSpPr>
                <p:cNvPr id="119" name="TextBox 118">
                  <a:extLst>
                    <a:ext uri="{FF2B5EF4-FFF2-40B4-BE49-F238E27FC236}">
                      <a16:creationId xmlns:a16="http://schemas.microsoft.com/office/drawing/2014/main" id="{C8004FE2-5F8D-4108-8417-C43EBC0F3139}"/>
                    </a:ext>
                  </a:extLst>
                </p:cNvPr>
                <p:cNvSpPr txBox="1"/>
                <p:nvPr/>
              </p:nvSpPr>
              <p:spPr>
                <a:xfrm>
                  <a:off x="3023176" y="1982301"/>
                  <a:ext cx="902308" cy="280718"/>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3C3C41"/>
                      </a:solidFill>
                      <a:effectLst/>
                      <a:uLnTx/>
                      <a:uFillTx/>
                      <a:latin typeface="Segoe UI" panose="020B0502040204020203" pitchFamily="34" charset="0"/>
                      <a:ea typeface="+mn-ea"/>
                      <a:cs typeface="Segoe UI" panose="020B0502040204020203" pitchFamily="34" charset="0"/>
                    </a:rPr>
                    <a:t>Node1</a:t>
                  </a:r>
                </a:p>
              </p:txBody>
            </p:sp>
            <p:grpSp>
              <p:nvGrpSpPr>
                <p:cNvPr id="120" name="Group 119">
                  <a:extLst>
                    <a:ext uri="{FF2B5EF4-FFF2-40B4-BE49-F238E27FC236}">
                      <a16:creationId xmlns:a16="http://schemas.microsoft.com/office/drawing/2014/main" id="{EA24A542-FAF0-4E82-A0EF-975B4882F028}"/>
                    </a:ext>
                  </a:extLst>
                </p:cNvPr>
                <p:cNvGrpSpPr/>
                <p:nvPr/>
              </p:nvGrpSpPr>
              <p:grpSpPr>
                <a:xfrm>
                  <a:off x="2823293" y="2287628"/>
                  <a:ext cx="1302075" cy="1111352"/>
                  <a:chOff x="1344705" y="2232212"/>
                  <a:chExt cx="1302075" cy="1111352"/>
                </a:xfrm>
              </p:grpSpPr>
              <p:sp>
                <p:nvSpPr>
                  <p:cNvPr id="121" name="Rectangle 120">
                    <a:extLst>
                      <a:ext uri="{FF2B5EF4-FFF2-40B4-BE49-F238E27FC236}">
                        <a16:creationId xmlns:a16="http://schemas.microsoft.com/office/drawing/2014/main" id="{17E555BA-5DC1-4715-92DB-B78ABBCC4C83}"/>
                      </a:ext>
                    </a:extLst>
                  </p:cNvPr>
                  <p:cNvSpPr/>
                  <p:nvPr/>
                </p:nvSpPr>
                <p:spPr>
                  <a:xfrm>
                    <a:off x="1344705" y="2232212"/>
                    <a:ext cx="1302075" cy="11113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grpSp>
                <p:nvGrpSpPr>
                  <p:cNvPr id="122" name="Group 121">
                    <a:extLst>
                      <a:ext uri="{FF2B5EF4-FFF2-40B4-BE49-F238E27FC236}">
                        <a16:creationId xmlns:a16="http://schemas.microsoft.com/office/drawing/2014/main" id="{B255F2A5-FD72-4CB6-B367-93E4DB6F172B}"/>
                      </a:ext>
                    </a:extLst>
                  </p:cNvPr>
                  <p:cNvGrpSpPr/>
                  <p:nvPr/>
                </p:nvGrpSpPr>
                <p:grpSpPr>
                  <a:xfrm>
                    <a:off x="1434881" y="2367475"/>
                    <a:ext cx="1121723" cy="840827"/>
                    <a:chOff x="1452282" y="2366683"/>
                    <a:chExt cx="1121723" cy="840827"/>
                  </a:xfrm>
                </p:grpSpPr>
                <p:sp>
                  <p:nvSpPr>
                    <p:cNvPr id="123" name="Rectangle 122">
                      <a:extLst>
                        <a:ext uri="{FF2B5EF4-FFF2-40B4-BE49-F238E27FC236}">
                          <a16:creationId xmlns:a16="http://schemas.microsoft.com/office/drawing/2014/main" id="{AB62A5FC-547D-4D14-A305-91F606C1A0ED}"/>
                        </a:ext>
                      </a:extLst>
                    </p:cNvPr>
                    <p:cNvSpPr/>
                    <p:nvPr/>
                  </p:nvSpPr>
                  <p:spPr>
                    <a:xfrm>
                      <a:off x="1452282" y="2366683"/>
                      <a:ext cx="534536" cy="36841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PodE</a:t>
                      </a:r>
                      <a:endParaRPr kumimoji="0" lang="en-GB" sz="10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124" name="Rectangle 123">
                      <a:extLst>
                        <a:ext uri="{FF2B5EF4-FFF2-40B4-BE49-F238E27FC236}">
                          <a16:creationId xmlns:a16="http://schemas.microsoft.com/office/drawing/2014/main" id="{EB831096-739A-4A58-88EF-E6E54520AB13}"/>
                        </a:ext>
                      </a:extLst>
                    </p:cNvPr>
                    <p:cNvSpPr/>
                    <p:nvPr/>
                  </p:nvSpPr>
                  <p:spPr>
                    <a:xfrm>
                      <a:off x="2034986" y="2366683"/>
                      <a:ext cx="534536" cy="36841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PodF</a:t>
                      </a:r>
                      <a:endParaRPr kumimoji="0" lang="en-GB" sz="10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125" name="Rectangle 124">
                      <a:extLst>
                        <a:ext uri="{FF2B5EF4-FFF2-40B4-BE49-F238E27FC236}">
                          <a16:creationId xmlns:a16="http://schemas.microsoft.com/office/drawing/2014/main" id="{DBA8EA07-4438-4FAA-BAD7-EBF36ADEDEAB}"/>
                        </a:ext>
                      </a:extLst>
                    </p:cNvPr>
                    <p:cNvSpPr/>
                    <p:nvPr/>
                  </p:nvSpPr>
                  <p:spPr>
                    <a:xfrm>
                      <a:off x="2039469" y="2839096"/>
                      <a:ext cx="534536" cy="36841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PodH</a:t>
                      </a:r>
                      <a:endParaRPr kumimoji="0" lang="en-GB" sz="10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126" name="Rectangle 125">
                      <a:extLst>
                        <a:ext uri="{FF2B5EF4-FFF2-40B4-BE49-F238E27FC236}">
                          <a16:creationId xmlns:a16="http://schemas.microsoft.com/office/drawing/2014/main" id="{06821057-AE43-4BEF-B3AB-B464D7B8A20F}"/>
                        </a:ext>
                      </a:extLst>
                    </p:cNvPr>
                    <p:cNvSpPr/>
                    <p:nvPr/>
                  </p:nvSpPr>
                  <p:spPr>
                    <a:xfrm>
                      <a:off x="1452284" y="2839096"/>
                      <a:ext cx="534536" cy="36841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PodG</a:t>
                      </a:r>
                      <a:endParaRPr kumimoji="0" lang="en-GB" sz="10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grpSp>
            </p:grpSp>
          </p:grpSp>
        </p:grpSp>
        <p:pic>
          <p:nvPicPr>
            <p:cNvPr id="114" name="Picture 113">
              <a:extLst>
                <a:ext uri="{FF2B5EF4-FFF2-40B4-BE49-F238E27FC236}">
                  <a16:creationId xmlns:a16="http://schemas.microsoft.com/office/drawing/2014/main" id="{6765CAD0-632F-4888-8ABB-17F030A73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8065" y="1681350"/>
              <a:ext cx="636766" cy="619818"/>
            </a:xfrm>
            <a:prstGeom prst="rect">
              <a:avLst/>
            </a:prstGeom>
          </p:spPr>
        </p:pic>
      </p:grpSp>
      <p:grpSp>
        <p:nvGrpSpPr>
          <p:cNvPr id="133" name="Group 132">
            <a:extLst>
              <a:ext uri="{FF2B5EF4-FFF2-40B4-BE49-F238E27FC236}">
                <a16:creationId xmlns:a16="http://schemas.microsoft.com/office/drawing/2014/main" id="{67391349-FE8A-459C-9093-6186E9E1C0EC}"/>
              </a:ext>
            </a:extLst>
          </p:cNvPr>
          <p:cNvGrpSpPr/>
          <p:nvPr/>
        </p:nvGrpSpPr>
        <p:grpSpPr>
          <a:xfrm>
            <a:off x="6219486" y="1525091"/>
            <a:ext cx="4042715" cy="2269580"/>
            <a:chOff x="838200" y="1598713"/>
            <a:chExt cx="4043289" cy="2269902"/>
          </a:xfrm>
        </p:grpSpPr>
        <p:sp>
          <p:nvSpPr>
            <p:cNvPr id="134" name="Rectangle 133">
              <a:extLst>
                <a:ext uri="{FF2B5EF4-FFF2-40B4-BE49-F238E27FC236}">
                  <a16:creationId xmlns:a16="http://schemas.microsoft.com/office/drawing/2014/main" id="{6E064DED-61D4-4E3F-8B08-5225BD13FD6B}"/>
                </a:ext>
              </a:extLst>
            </p:cNvPr>
            <p:cNvSpPr/>
            <p:nvPr/>
          </p:nvSpPr>
          <p:spPr>
            <a:xfrm>
              <a:off x="838200" y="1598713"/>
              <a:ext cx="4043289" cy="22699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135" name="TextBox 134">
              <a:extLst>
                <a:ext uri="{FF2B5EF4-FFF2-40B4-BE49-F238E27FC236}">
                  <a16:creationId xmlns:a16="http://schemas.microsoft.com/office/drawing/2014/main" id="{4A2272C1-31CE-47CE-B8AC-3CBCC3D7AEB5}"/>
                </a:ext>
              </a:extLst>
            </p:cNvPr>
            <p:cNvSpPr txBox="1"/>
            <p:nvPr/>
          </p:nvSpPr>
          <p:spPr>
            <a:xfrm>
              <a:off x="1956010" y="1635657"/>
              <a:ext cx="1807668" cy="312073"/>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3C3C41"/>
                  </a:solidFill>
                  <a:effectLst/>
                  <a:uLnTx/>
                  <a:uFillTx/>
                  <a:latin typeface="Segoe UI Semibold" panose="020B0702040204020203" pitchFamily="34" charset="0"/>
                  <a:ea typeface="+mn-ea"/>
                  <a:cs typeface="Segoe UI Semibold" panose="020B0702040204020203" pitchFamily="34" charset="0"/>
                </a:rPr>
                <a:t>Staging Cluster</a:t>
              </a:r>
            </a:p>
          </p:txBody>
        </p:sp>
        <p:grpSp>
          <p:nvGrpSpPr>
            <p:cNvPr id="136" name="Group 135">
              <a:extLst>
                <a:ext uri="{FF2B5EF4-FFF2-40B4-BE49-F238E27FC236}">
                  <a16:creationId xmlns:a16="http://schemas.microsoft.com/office/drawing/2014/main" id="{476F56D0-45F2-4747-9FC7-12812A5F3706}"/>
                </a:ext>
              </a:extLst>
            </p:cNvPr>
            <p:cNvGrpSpPr/>
            <p:nvPr/>
          </p:nvGrpSpPr>
          <p:grpSpPr>
            <a:xfrm>
              <a:off x="1180852" y="1970356"/>
              <a:ext cx="3357985" cy="1711340"/>
              <a:chOff x="1102659" y="1882589"/>
              <a:chExt cx="3357985" cy="1711340"/>
            </a:xfrm>
          </p:grpSpPr>
          <p:sp>
            <p:nvSpPr>
              <p:cNvPr id="138" name="Rectangle 137">
                <a:extLst>
                  <a:ext uri="{FF2B5EF4-FFF2-40B4-BE49-F238E27FC236}">
                    <a16:creationId xmlns:a16="http://schemas.microsoft.com/office/drawing/2014/main" id="{6883A354-0361-4373-B86B-914CC5AFE660}"/>
                  </a:ext>
                </a:extLst>
              </p:cNvPr>
              <p:cNvSpPr/>
              <p:nvPr/>
            </p:nvSpPr>
            <p:spPr>
              <a:xfrm>
                <a:off x="1102659" y="1882589"/>
                <a:ext cx="3357985" cy="171134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grpSp>
            <p:nvGrpSpPr>
              <p:cNvPr id="139" name="Group 138">
                <a:extLst>
                  <a:ext uri="{FF2B5EF4-FFF2-40B4-BE49-F238E27FC236}">
                    <a16:creationId xmlns:a16="http://schemas.microsoft.com/office/drawing/2014/main" id="{9659CCD2-C842-47CC-8825-BDC247816EE2}"/>
                  </a:ext>
                </a:extLst>
              </p:cNvPr>
              <p:cNvGrpSpPr/>
              <p:nvPr/>
            </p:nvGrpSpPr>
            <p:grpSpPr>
              <a:xfrm>
                <a:off x="1391320" y="2029920"/>
                <a:ext cx="2780663" cy="1416679"/>
                <a:chOff x="1344705" y="1982301"/>
                <a:chExt cx="2780663" cy="1416679"/>
              </a:xfrm>
            </p:grpSpPr>
            <p:grpSp>
              <p:nvGrpSpPr>
                <p:cNvPr id="140" name="Group 139">
                  <a:extLst>
                    <a:ext uri="{FF2B5EF4-FFF2-40B4-BE49-F238E27FC236}">
                      <a16:creationId xmlns:a16="http://schemas.microsoft.com/office/drawing/2014/main" id="{11BB9FAB-DD46-497C-8205-BFFEAE37B765}"/>
                    </a:ext>
                  </a:extLst>
                </p:cNvPr>
                <p:cNvGrpSpPr/>
                <p:nvPr/>
              </p:nvGrpSpPr>
              <p:grpSpPr>
                <a:xfrm>
                  <a:off x="1344705" y="2287628"/>
                  <a:ext cx="1302075" cy="1111352"/>
                  <a:chOff x="1344705" y="2232212"/>
                  <a:chExt cx="1302075" cy="1111352"/>
                </a:xfrm>
              </p:grpSpPr>
              <p:sp>
                <p:nvSpPr>
                  <p:cNvPr id="150" name="Rectangle 149">
                    <a:extLst>
                      <a:ext uri="{FF2B5EF4-FFF2-40B4-BE49-F238E27FC236}">
                        <a16:creationId xmlns:a16="http://schemas.microsoft.com/office/drawing/2014/main" id="{38787490-C6A8-4357-BB74-499EDAA0A375}"/>
                      </a:ext>
                    </a:extLst>
                  </p:cNvPr>
                  <p:cNvSpPr/>
                  <p:nvPr/>
                </p:nvSpPr>
                <p:spPr>
                  <a:xfrm>
                    <a:off x="1344705" y="2232212"/>
                    <a:ext cx="1302075" cy="11113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grpSp>
                <p:nvGrpSpPr>
                  <p:cNvPr id="151" name="Group 150">
                    <a:extLst>
                      <a:ext uri="{FF2B5EF4-FFF2-40B4-BE49-F238E27FC236}">
                        <a16:creationId xmlns:a16="http://schemas.microsoft.com/office/drawing/2014/main" id="{5EF995FB-2E0C-4157-83C3-688B7128FBE6}"/>
                      </a:ext>
                    </a:extLst>
                  </p:cNvPr>
                  <p:cNvGrpSpPr/>
                  <p:nvPr/>
                </p:nvGrpSpPr>
                <p:grpSpPr>
                  <a:xfrm>
                    <a:off x="1434881" y="2367475"/>
                    <a:ext cx="1121723" cy="840827"/>
                    <a:chOff x="1452282" y="2366683"/>
                    <a:chExt cx="1121723" cy="840827"/>
                  </a:xfrm>
                </p:grpSpPr>
                <p:sp>
                  <p:nvSpPr>
                    <p:cNvPr id="152" name="Rectangle 151">
                      <a:extLst>
                        <a:ext uri="{FF2B5EF4-FFF2-40B4-BE49-F238E27FC236}">
                          <a16:creationId xmlns:a16="http://schemas.microsoft.com/office/drawing/2014/main" id="{76739822-8E27-4646-8663-11B18B5A8C82}"/>
                        </a:ext>
                      </a:extLst>
                    </p:cNvPr>
                    <p:cNvSpPr/>
                    <p:nvPr/>
                  </p:nvSpPr>
                  <p:spPr>
                    <a:xfrm>
                      <a:off x="1452282" y="2366683"/>
                      <a:ext cx="534536" cy="36841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PodA</a:t>
                      </a:r>
                      <a:endParaRPr kumimoji="0" lang="en-GB" sz="10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153" name="Rectangle 152">
                      <a:extLst>
                        <a:ext uri="{FF2B5EF4-FFF2-40B4-BE49-F238E27FC236}">
                          <a16:creationId xmlns:a16="http://schemas.microsoft.com/office/drawing/2014/main" id="{B700A3D6-1186-4C01-903E-47CA44A0594B}"/>
                        </a:ext>
                      </a:extLst>
                    </p:cNvPr>
                    <p:cNvSpPr/>
                    <p:nvPr/>
                  </p:nvSpPr>
                  <p:spPr>
                    <a:xfrm>
                      <a:off x="2034986" y="2366683"/>
                      <a:ext cx="534536" cy="36841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PodB</a:t>
                      </a:r>
                      <a:endParaRPr kumimoji="0" lang="en-GB" sz="10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154" name="Rectangle 153">
                      <a:extLst>
                        <a:ext uri="{FF2B5EF4-FFF2-40B4-BE49-F238E27FC236}">
                          <a16:creationId xmlns:a16="http://schemas.microsoft.com/office/drawing/2014/main" id="{CB5089FA-D78E-4420-B0C6-2F4F5E873AE7}"/>
                        </a:ext>
                      </a:extLst>
                    </p:cNvPr>
                    <p:cNvSpPr/>
                    <p:nvPr/>
                  </p:nvSpPr>
                  <p:spPr>
                    <a:xfrm>
                      <a:off x="2039469" y="2839096"/>
                      <a:ext cx="534536" cy="36841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PodD</a:t>
                      </a:r>
                      <a:endParaRPr kumimoji="0" lang="en-GB" sz="10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155" name="Rectangle 154">
                      <a:extLst>
                        <a:ext uri="{FF2B5EF4-FFF2-40B4-BE49-F238E27FC236}">
                          <a16:creationId xmlns:a16="http://schemas.microsoft.com/office/drawing/2014/main" id="{C4F8095F-5BF4-4769-A30B-220ABFB2663E}"/>
                        </a:ext>
                      </a:extLst>
                    </p:cNvPr>
                    <p:cNvSpPr/>
                    <p:nvPr/>
                  </p:nvSpPr>
                  <p:spPr>
                    <a:xfrm>
                      <a:off x="1452284" y="2839096"/>
                      <a:ext cx="534536" cy="36841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PodC</a:t>
                      </a:r>
                      <a:endParaRPr kumimoji="0" lang="en-GB" sz="10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grpSp>
            </p:grpSp>
            <p:sp>
              <p:nvSpPr>
                <p:cNvPr id="141" name="TextBox 140">
                  <a:extLst>
                    <a:ext uri="{FF2B5EF4-FFF2-40B4-BE49-F238E27FC236}">
                      <a16:creationId xmlns:a16="http://schemas.microsoft.com/office/drawing/2014/main" id="{E5DAB01B-CF79-4DB3-B4D5-13B2DEAF2D71}"/>
                    </a:ext>
                  </a:extLst>
                </p:cNvPr>
                <p:cNvSpPr txBox="1"/>
                <p:nvPr/>
              </p:nvSpPr>
              <p:spPr>
                <a:xfrm>
                  <a:off x="1544588" y="1982301"/>
                  <a:ext cx="902308" cy="280718"/>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3C3C41"/>
                      </a:solidFill>
                      <a:effectLst/>
                      <a:uLnTx/>
                      <a:uFillTx/>
                      <a:latin typeface="Segoe UI" panose="020B0502040204020203" pitchFamily="34" charset="0"/>
                      <a:ea typeface="+mn-ea"/>
                      <a:cs typeface="Segoe UI" panose="020B0502040204020203" pitchFamily="34" charset="0"/>
                    </a:rPr>
                    <a:t>Node0</a:t>
                  </a:r>
                </a:p>
              </p:txBody>
            </p:sp>
            <p:sp>
              <p:nvSpPr>
                <p:cNvPr id="142" name="TextBox 141">
                  <a:extLst>
                    <a:ext uri="{FF2B5EF4-FFF2-40B4-BE49-F238E27FC236}">
                      <a16:creationId xmlns:a16="http://schemas.microsoft.com/office/drawing/2014/main" id="{0A228FA6-9311-41BB-A2D5-8E8E00D7BCD9}"/>
                    </a:ext>
                  </a:extLst>
                </p:cNvPr>
                <p:cNvSpPr txBox="1"/>
                <p:nvPr/>
              </p:nvSpPr>
              <p:spPr>
                <a:xfrm>
                  <a:off x="3023176" y="1982301"/>
                  <a:ext cx="902308" cy="280718"/>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3C3C41"/>
                      </a:solidFill>
                      <a:effectLst/>
                      <a:uLnTx/>
                      <a:uFillTx/>
                      <a:latin typeface="Segoe UI" panose="020B0502040204020203" pitchFamily="34" charset="0"/>
                      <a:ea typeface="+mn-ea"/>
                      <a:cs typeface="Segoe UI" panose="020B0502040204020203" pitchFamily="34" charset="0"/>
                    </a:rPr>
                    <a:t>Node1</a:t>
                  </a:r>
                </a:p>
              </p:txBody>
            </p:sp>
            <p:grpSp>
              <p:nvGrpSpPr>
                <p:cNvPr id="143" name="Group 142">
                  <a:extLst>
                    <a:ext uri="{FF2B5EF4-FFF2-40B4-BE49-F238E27FC236}">
                      <a16:creationId xmlns:a16="http://schemas.microsoft.com/office/drawing/2014/main" id="{E96DE1C0-3E1A-4B79-BFC1-A8743D36B89A}"/>
                    </a:ext>
                  </a:extLst>
                </p:cNvPr>
                <p:cNvGrpSpPr/>
                <p:nvPr/>
              </p:nvGrpSpPr>
              <p:grpSpPr>
                <a:xfrm>
                  <a:off x="2823293" y="2287628"/>
                  <a:ext cx="1302075" cy="1111352"/>
                  <a:chOff x="1344705" y="2232212"/>
                  <a:chExt cx="1302075" cy="1111352"/>
                </a:xfrm>
              </p:grpSpPr>
              <p:sp>
                <p:nvSpPr>
                  <p:cNvPr id="144" name="Rectangle 143">
                    <a:extLst>
                      <a:ext uri="{FF2B5EF4-FFF2-40B4-BE49-F238E27FC236}">
                        <a16:creationId xmlns:a16="http://schemas.microsoft.com/office/drawing/2014/main" id="{9C1C1BB5-FB10-4476-B9D6-B78D1B6A755B}"/>
                      </a:ext>
                    </a:extLst>
                  </p:cNvPr>
                  <p:cNvSpPr/>
                  <p:nvPr/>
                </p:nvSpPr>
                <p:spPr>
                  <a:xfrm>
                    <a:off x="1344705" y="2232212"/>
                    <a:ext cx="1302075" cy="11113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grpSp>
                <p:nvGrpSpPr>
                  <p:cNvPr id="145" name="Group 144">
                    <a:extLst>
                      <a:ext uri="{FF2B5EF4-FFF2-40B4-BE49-F238E27FC236}">
                        <a16:creationId xmlns:a16="http://schemas.microsoft.com/office/drawing/2014/main" id="{FD77836D-D310-4AAD-97AA-996C1DE864D3}"/>
                      </a:ext>
                    </a:extLst>
                  </p:cNvPr>
                  <p:cNvGrpSpPr/>
                  <p:nvPr/>
                </p:nvGrpSpPr>
                <p:grpSpPr>
                  <a:xfrm>
                    <a:off x="1434881" y="2367475"/>
                    <a:ext cx="1121723" cy="840827"/>
                    <a:chOff x="1452282" y="2366683"/>
                    <a:chExt cx="1121723" cy="840827"/>
                  </a:xfrm>
                </p:grpSpPr>
                <p:sp>
                  <p:nvSpPr>
                    <p:cNvPr id="146" name="Rectangle 145">
                      <a:extLst>
                        <a:ext uri="{FF2B5EF4-FFF2-40B4-BE49-F238E27FC236}">
                          <a16:creationId xmlns:a16="http://schemas.microsoft.com/office/drawing/2014/main" id="{380E73CF-C6B8-4865-93C8-10AF30A2040E}"/>
                        </a:ext>
                      </a:extLst>
                    </p:cNvPr>
                    <p:cNvSpPr/>
                    <p:nvPr/>
                  </p:nvSpPr>
                  <p:spPr>
                    <a:xfrm>
                      <a:off x="1452282" y="2366683"/>
                      <a:ext cx="534536" cy="36841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PodE</a:t>
                      </a:r>
                      <a:endParaRPr kumimoji="0" lang="en-GB" sz="10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147" name="Rectangle 146">
                      <a:extLst>
                        <a:ext uri="{FF2B5EF4-FFF2-40B4-BE49-F238E27FC236}">
                          <a16:creationId xmlns:a16="http://schemas.microsoft.com/office/drawing/2014/main" id="{54ADDCEB-0864-4079-97C1-726EFC5CEA13}"/>
                        </a:ext>
                      </a:extLst>
                    </p:cNvPr>
                    <p:cNvSpPr/>
                    <p:nvPr/>
                  </p:nvSpPr>
                  <p:spPr>
                    <a:xfrm>
                      <a:off x="2034986" y="2366683"/>
                      <a:ext cx="534536" cy="36841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PodF</a:t>
                      </a:r>
                      <a:endParaRPr kumimoji="0" lang="en-GB" sz="10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148" name="Rectangle 147">
                      <a:extLst>
                        <a:ext uri="{FF2B5EF4-FFF2-40B4-BE49-F238E27FC236}">
                          <a16:creationId xmlns:a16="http://schemas.microsoft.com/office/drawing/2014/main" id="{B62EA4C1-AAC8-4836-B724-C7477D1013B1}"/>
                        </a:ext>
                      </a:extLst>
                    </p:cNvPr>
                    <p:cNvSpPr/>
                    <p:nvPr/>
                  </p:nvSpPr>
                  <p:spPr>
                    <a:xfrm>
                      <a:off x="2039469" y="2839096"/>
                      <a:ext cx="534536" cy="36841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PodH</a:t>
                      </a:r>
                      <a:endParaRPr kumimoji="0" lang="en-GB" sz="10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149" name="Rectangle 148">
                      <a:extLst>
                        <a:ext uri="{FF2B5EF4-FFF2-40B4-BE49-F238E27FC236}">
                          <a16:creationId xmlns:a16="http://schemas.microsoft.com/office/drawing/2014/main" id="{9E615D61-FBC0-4E31-A3BA-C22C68CD3824}"/>
                        </a:ext>
                      </a:extLst>
                    </p:cNvPr>
                    <p:cNvSpPr/>
                    <p:nvPr/>
                  </p:nvSpPr>
                  <p:spPr>
                    <a:xfrm>
                      <a:off x="1452284" y="2839096"/>
                      <a:ext cx="534536" cy="36841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PodG</a:t>
                      </a:r>
                      <a:endParaRPr kumimoji="0" lang="en-GB" sz="10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grpSp>
            </p:grpSp>
          </p:grpSp>
        </p:grpSp>
        <p:pic>
          <p:nvPicPr>
            <p:cNvPr id="137" name="Picture 136">
              <a:extLst>
                <a:ext uri="{FF2B5EF4-FFF2-40B4-BE49-F238E27FC236}">
                  <a16:creationId xmlns:a16="http://schemas.microsoft.com/office/drawing/2014/main" id="{C04471AA-A56B-49A2-864B-9F65F1A046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8065" y="1681350"/>
              <a:ext cx="636766" cy="619818"/>
            </a:xfrm>
            <a:prstGeom prst="rect">
              <a:avLst/>
            </a:prstGeom>
          </p:spPr>
        </p:pic>
      </p:grpSp>
      <p:grpSp>
        <p:nvGrpSpPr>
          <p:cNvPr id="156" name="Group 155">
            <a:extLst>
              <a:ext uri="{FF2B5EF4-FFF2-40B4-BE49-F238E27FC236}">
                <a16:creationId xmlns:a16="http://schemas.microsoft.com/office/drawing/2014/main" id="{8B540339-44FF-4266-8F85-100F8BDE5C3B}"/>
              </a:ext>
            </a:extLst>
          </p:cNvPr>
          <p:cNvGrpSpPr/>
          <p:nvPr/>
        </p:nvGrpSpPr>
        <p:grpSpPr>
          <a:xfrm>
            <a:off x="6219486" y="4041643"/>
            <a:ext cx="4042715" cy="2269580"/>
            <a:chOff x="838200" y="1598713"/>
            <a:chExt cx="4043289" cy="2269902"/>
          </a:xfrm>
        </p:grpSpPr>
        <p:sp>
          <p:nvSpPr>
            <p:cNvPr id="157" name="Rectangle 156">
              <a:extLst>
                <a:ext uri="{FF2B5EF4-FFF2-40B4-BE49-F238E27FC236}">
                  <a16:creationId xmlns:a16="http://schemas.microsoft.com/office/drawing/2014/main" id="{11CA940B-7E60-4611-A92B-37895C9FF751}"/>
                </a:ext>
              </a:extLst>
            </p:cNvPr>
            <p:cNvSpPr/>
            <p:nvPr/>
          </p:nvSpPr>
          <p:spPr>
            <a:xfrm>
              <a:off x="838200" y="1598713"/>
              <a:ext cx="4043289" cy="22699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158" name="TextBox 157">
              <a:extLst>
                <a:ext uri="{FF2B5EF4-FFF2-40B4-BE49-F238E27FC236}">
                  <a16:creationId xmlns:a16="http://schemas.microsoft.com/office/drawing/2014/main" id="{2BDDCE5A-DE1B-40E7-A9B2-CCD2F6D4A413}"/>
                </a:ext>
              </a:extLst>
            </p:cNvPr>
            <p:cNvSpPr txBox="1"/>
            <p:nvPr/>
          </p:nvSpPr>
          <p:spPr>
            <a:xfrm>
              <a:off x="1956010" y="1635657"/>
              <a:ext cx="1807668" cy="312073"/>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3C3C41"/>
                  </a:solidFill>
                  <a:effectLst/>
                  <a:uLnTx/>
                  <a:uFillTx/>
                  <a:latin typeface="Segoe UI Semibold" panose="020B0702040204020203" pitchFamily="34" charset="0"/>
                  <a:ea typeface="+mn-ea"/>
                  <a:cs typeface="Segoe UI Semibold" panose="020B0702040204020203" pitchFamily="34" charset="0"/>
                </a:rPr>
                <a:t>Prod Team2 Cluster</a:t>
              </a:r>
            </a:p>
          </p:txBody>
        </p:sp>
        <p:grpSp>
          <p:nvGrpSpPr>
            <p:cNvPr id="159" name="Group 158">
              <a:extLst>
                <a:ext uri="{FF2B5EF4-FFF2-40B4-BE49-F238E27FC236}">
                  <a16:creationId xmlns:a16="http://schemas.microsoft.com/office/drawing/2014/main" id="{01CD04E0-6024-4FD7-B5CB-B7E19C2D4AAA}"/>
                </a:ext>
              </a:extLst>
            </p:cNvPr>
            <p:cNvGrpSpPr/>
            <p:nvPr/>
          </p:nvGrpSpPr>
          <p:grpSpPr>
            <a:xfrm>
              <a:off x="1180852" y="1970356"/>
              <a:ext cx="3357985" cy="1711340"/>
              <a:chOff x="1102659" y="1882589"/>
              <a:chExt cx="3357985" cy="1711340"/>
            </a:xfrm>
          </p:grpSpPr>
          <p:sp>
            <p:nvSpPr>
              <p:cNvPr id="161" name="Rectangle 160">
                <a:extLst>
                  <a:ext uri="{FF2B5EF4-FFF2-40B4-BE49-F238E27FC236}">
                    <a16:creationId xmlns:a16="http://schemas.microsoft.com/office/drawing/2014/main" id="{C910EF18-97B0-4D46-91C7-DFBA61649873}"/>
                  </a:ext>
                </a:extLst>
              </p:cNvPr>
              <p:cNvSpPr/>
              <p:nvPr/>
            </p:nvSpPr>
            <p:spPr>
              <a:xfrm>
                <a:off x="1102659" y="1882589"/>
                <a:ext cx="3357985" cy="171134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grpSp>
            <p:nvGrpSpPr>
              <p:cNvPr id="162" name="Group 161">
                <a:extLst>
                  <a:ext uri="{FF2B5EF4-FFF2-40B4-BE49-F238E27FC236}">
                    <a16:creationId xmlns:a16="http://schemas.microsoft.com/office/drawing/2014/main" id="{EDB85081-E07C-459B-8224-8A2DC1CC1D85}"/>
                  </a:ext>
                </a:extLst>
              </p:cNvPr>
              <p:cNvGrpSpPr/>
              <p:nvPr/>
            </p:nvGrpSpPr>
            <p:grpSpPr>
              <a:xfrm>
                <a:off x="1391320" y="2029920"/>
                <a:ext cx="2780663" cy="1416679"/>
                <a:chOff x="1344705" y="1982301"/>
                <a:chExt cx="2780663" cy="1416679"/>
              </a:xfrm>
            </p:grpSpPr>
            <p:grpSp>
              <p:nvGrpSpPr>
                <p:cNvPr id="163" name="Group 162">
                  <a:extLst>
                    <a:ext uri="{FF2B5EF4-FFF2-40B4-BE49-F238E27FC236}">
                      <a16:creationId xmlns:a16="http://schemas.microsoft.com/office/drawing/2014/main" id="{5851022C-AD54-4589-8474-23C6AB8AA6EA}"/>
                    </a:ext>
                  </a:extLst>
                </p:cNvPr>
                <p:cNvGrpSpPr/>
                <p:nvPr/>
              </p:nvGrpSpPr>
              <p:grpSpPr>
                <a:xfrm>
                  <a:off x="1344705" y="2287628"/>
                  <a:ext cx="1302075" cy="1111352"/>
                  <a:chOff x="1344705" y="2232212"/>
                  <a:chExt cx="1302075" cy="1111352"/>
                </a:xfrm>
              </p:grpSpPr>
              <p:sp>
                <p:nvSpPr>
                  <p:cNvPr id="173" name="Rectangle 172">
                    <a:extLst>
                      <a:ext uri="{FF2B5EF4-FFF2-40B4-BE49-F238E27FC236}">
                        <a16:creationId xmlns:a16="http://schemas.microsoft.com/office/drawing/2014/main" id="{F3C8CF78-BC9A-44E2-8BCD-6B518E060D04}"/>
                      </a:ext>
                    </a:extLst>
                  </p:cNvPr>
                  <p:cNvSpPr/>
                  <p:nvPr/>
                </p:nvSpPr>
                <p:spPr>
                  <a:xfrm>
                    <a:off x="1344705" y="2232212"/>
                    <a:ext cx="1302075" cy="11113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grpSp>
                <p:nvGrpSpPr>
                  <p:cNvPr id="174" name="Group 173">
                    <a:extLst>
                      <a:ext uri="{FF2B5EF4-FFF2-40B4-BE49-F238E27FC236}">
                        <a16:creationId xmlns:a16="http://schemas.microsoft.com/office/drawing/2014/main" id="{111F19E9-C09E-4746-BCC3-7F6DFAA7889F}"/>
                      </a:ext>
                    </a:extLst>
                  </p:cNvPr>
                  <p:cNvGrpSpPr/>
                  <p:nvPr/>
                </p:nvGrpSpPr>
                <p:grpSpPr>
                  <a:xfrm>
                    <a:off x="1434881" y="2367475"/>
                    <a:ext cx="1121723" cy="840827"/>
                    <a:chOff x="1452282" y="2366683"/>
                    <a:chExt cx="1121723" cy="840827"/>
                  </a:xfrm>
                </p:grpSpPr>
                <p:sp>
                  <p:nvSpPr>
                    <p:cNvPr id="175" name="Rectangle 174">
                      <a:extLst>
                        <a:ext uri="{FF2B5EF4-FFF2-40B4-BE49-F238E27FC236}">
                          <a16:creationId xmlns:a16="http://schemas.microsoft.com/office/drawing/2014/main" id="{A5BC1A35-6C84-4D1B-B416-2DC01CC0C5AA}"/>
                        </a:ext>
                      </a:extLst>
                    </p:cNvPr>
                    <p:cNvSpPr/>
                    <p:nvPr/>
                  </p:nvSpPr>
                  <p:spPr>
                    <a:xfrm>
                      <a:off x="1452282" y="2366683"/>
                      <a:ext cx="534536" cy="36841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PodA</a:t>
                      </a:r>
                      <a:endParaRPr kumimoji="0" lang="en-GB" sz="10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176" name="Rectangle 175">
                      <a:extLst>
                        <a:ext uri="{FF2B5EF4-FFF2-40B4-BE49-F238E27FC236}">
                          <a16:creationId xmlns:a16="http://schemas.microsoft.com/office/drawing/2014/main" id="{0D7C423B-D317-43F8-A41C-58DDD2D0B6A5}"/>
                        </a:ext>
                      </a:extLst>
                    </p:cNvPr>
                    <p:cNvSpPr/>
                    <p:nvPr/>
                  </p:nvSpPr>
                  <p:spPr>
                    <a:xfrm>
                      <a:off x="2034986" y="2366683"/>
                      <a:ext cx="534536" cy="36841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PodB</a:t>
                      </a:r>
                      <a:endParaRPr kumimoji="0" lang="en-GB" sz="10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177" name="Rectangle 176">
                      <a:extLst>
                        <a:ext uri="{FF2B5EF4-FFF2-40B4-BE49-F238E27FC236}">
                          <a16:creationId xmlns:a16="http://schemas.microsoft.com/office/drawing/2014/main" id="{845EE582-A745-4FDC-A6DE-CBA2366FA1FC}"/>
                        </a:ext>
                      </a:extLst>
                    </p:cNvPr>
                    <p:cNvSpPr/>
                    <p:nvPr/>
                  </p:nvSpPr>
                  <p:spPr>
                    <a:xfrm>
                      <a:off x="2039469" y="2839096"/>
                      <a:ext cx="534536" cy="36841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PodD</a:t>
                      </a:r>
                      <a:endParaRPr kumimoji="0" lang="en-GB" sz="10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178" name="Rectangle 177">
                      <a:extLst>
                        <a:ext uri="{FF2B5EF4-FFF2-40B4-BE49-F238E27FC236}">
                          <a16:creationId xmlns:a16="http://schemas.microsoft.com/office/drawing/2014/main" id="{6272AD20-4CF0-4CF5-A262-52582B838F4C}"/>
                        </a:ext>
                      </a:extLst>
                    </p:cNvPr>
                    <p:cNvSpPr/>
                    <p:nvPr/>
                  </p:nvSpPr>
                  <p:spPr>
                    <a:xfrm>
                      <a:off x="1452284" y="2839096"/>
                      <a:ext cx="534536" cy="36841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PodC</a:t>
                      </a:r>
                      <a:endParaRPr kumimoji="0" lang="en-GB" sz="10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grpSp>
            </p:grpSp>
            <p:sp>
              <p:nvSpPr>
                <p:cNvPr id="164" name="TextBox 163">
                  <a:extLst>
                    <a:ext uri="{FF2B5EF4-FFF2-40B4-BE49-F238E27FC236}">
                      <a16:creationId xmlns:a16="http://schemas.microsoft.com/office/drawing/2014/main" id="{4E84C56E-6CB4-4555-AEA4-F5298AD61EB5}"/>
                    </a:ext>
                  </a:extLst>
                </p:cNvPr>
                <p:cNvSpPr txBox="1"/>
                <p:nvPr/>
              </p:nvSpPr>
              <p:spPr>
                <a:xfrm>
                  <a:off x="1544588" y="1982301"/>
                  <a:ext cx="902308" cy="280718"/>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3C3C41"/>
                      </a:solidFill>
                      <a:effectLst/>
                      <a:uLnTx/>
                      <a:uFillTx/>
                      <a:latin typeface="Segoe UI" panose="020B0502040204020203" pitchFamily="34" charset="0"/>
                      <a:ea typeface="+mn-ea"/>
                      <a:cs typeface="Segoe UI" panose="020B0502040204020203" pitchFamily="34" charset="0"/>
                    </a:rPr>
                    <a:t>Node0</a:t>
                  </a:r>
                </a:p>
              </p:txBody>
            </p:sp>
            <p:sp>
              <p:nvSpPr>
                <p:cNvPr id="165" name="TextBox 164">
                  <a:extLst>
                    <a:ext uri="{FF2B5EF4-FFF2-40B4-BE49-F238E27FC236}">
                      <a16:creationId xmlns:a16="http://schemas.microsoft.com/office/drawing/2014/main" id="{D88DE644-9271-47CE-B905-D72276691673}"/>
                    </a:ext>
                  </a:extLst>
                </p:cNvPr>
                <p:cNvSpPr txBox="1"/>
                <p:nvPr/>
              </p:nvSpPr>
              <p:spPr>
                <a:xfrm>
                  <a:off x="3023176" y="1982301"/>
                  <a:ext cx="902308" cy="280718"/>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3C3C41"/>
                      </a:solidFill>
                      <a:effectLst/>
                      <a:uLnTx/>
                      <a:uFillTx/>
                      <a:latin typeface="Segoe UI" panose="020B0502040204020203" pitchFamily="34" charset="0"/>
                      <a:ea typeface="+mn-ea"/>
                      <a:cs typeface="Segoe UI" panose="020B0502040204020203" pitchFamily="34" charset="0"/>
                    </a:rPr>
                    <a:t>Node1</a:t>
                  </a:r>
                </a:p>
              </p:txBody>
            </p:sp>
            <p:grpSp>
              <p:nvGrpSpPr>
                <p:cNvPr id="166" name="Group 165">
                  <a:extLst>
                    <a:ext uri="{FF2B5EF4-FFF2-40B4-BE49-F238E27FC236}">
                      <a16:creationId xmlns:a16="http://schemas.microsoft.com/office/drawing/2014/main" id="{956F3B88-47A5-49E0-ABB9-759A3C7C1B87}"/>
                    </a:ext>
                  </a:extLst>
                </p:cNvPr>
                <p:cNvGrpSpPr/>
                <p:nvPr/>
              </p:nvGrpSpPr>
              <p:grpSpPr>
                <a:xfrm>
                  <a:off x="2823293" y="2287628"/>
                  <a:ext cx="1302075" cy="1111352"/>
                  <a:chOff x="1344705" y="2232212"/>
                  <a:chExt cx="1302075" cy="1111352"/>
                </a:xfrm>
              </p:grpSpPr>
              <p:sp>
                <p:nvSpPr>
                  <p:cNvPr id="167" name="Rectangle 166">
                    <a:extLst>
                      <a:ext uri="{FF2B5EF4-FFF2-40B4-BE49-F238E27FC236}">
                        <a16:creationId xmlns:a16="http://schemas.microsoft.com/office/drawing/2014/main" id="{50E08603-FCCC-49A5-B699-A9B73717590D}"/>
                      </a:ext>
                    </a:extLst>
                  </p:cNvPr>
                  <p:cNvSpPr/>
                  <p:nvPr/>
                </p:nvSpPr>
                <p:spPr>
                  <a:xfrm>
                    <a:off x="1344705" y="2232212"/>
                    <a:ext cx="1302075" cy="11113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grpSp>
                <p:nvGrpSpPr>
                  <p:cNvPr id="168" name="Group 167">
                    <a:extLst>
                      <a:ext uri="{FF2B5EF4-FFF2-40B4-BE49-F238E27FC236}">
                        <a16:creationId xmlns:a16="http://schemas.microsoft.com/office/drawing/2014/main" id="{DD19ABBA-B518-41D6-A270-0B2F2D5911FD}"/>
                      </a:ext>
                    </a:extLst>
                  </p:cNvPr>
                  <p:cNvGrpSpPr/>
                  <p:nvPr/>
                </p:nvGrpSpPr>
                <p:grpSpPr>
                  <a:xfrm>
                    <a:off x="1434881" y="2367475"/>
                    <a:ext cx="1121723" cy="840827"/>
                    <a:chOff x="1452282" y="2366683"/>
                    <a:chExt cx="1121723" cy="840827"/>
                  </a:xfrm>
                </p:grpSpPr>
                <p:sp>
                  <p:nvSpPr>
                    <p:cNvPr id="169" name="Rectangle 168">
                      <a:extLst>
                        <a:ext uri="{FF2B5EF4-FFF2-40B4-BE49-F238E27FC236}">
                          <a16:creationId xmlns:a16="http://schemas.microsoft.com/office/drawing/2014/main" id="{FBAE5601-3717-4224-9262-E49462D83281}"/>
                        </a:ext>
                      </a:extLst>
                    </p:cNvPr>
                    <p:cNvSpPr/>
                    <p:nvPr/>
                  </p:nvSpPr>
                  <p:spPr>
                    <a:xfrm>
                      <a:off x="1452282" y="2366683"/>
                      <a:ext cx="534536" cy="36841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PodE</a:t>
                      </a:r>
                      <a:endParaRPr kumimoji="0" lang="en-GB" sz="10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170" name="Rectangle 169">
                      <a:extLst>
                        <a:ext uri="{FF2B5EF4-FFF2-40B4-BE49-F238E27FC236}">
                          <a16:creationId xmlns:a16="http://schemas.microsoft.com/office/drawing/2014/main" id="{27E1C69C-7D46-44DF-8767-CE922F59B132}"/>
                        </a:ext>
                      </a:extLst>
                    </p:cNvPr>
                    <p:cNvSpPr/>
                    <p:nvPr/>
                  </p:nvSpPr>
                  <p:spPr>
                    <a:xfrm>
                      <a:off x="2034986" y="2366683"/>
                      <a:ext cx="534536" cy="36841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PodF</a:t>
                      </a:r>
                      <a:endParaRPr kumimoji="0" lang="en-GB" sz="10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171" name="Rectangle 170">
                      <a:extLst>
                        <a:ext uri="{FF2B5EF4-FFF2-40B4-BE49-F238E27FC236}">
                          <a16:creationId xmlns:a16="http://schemas.microsoft.com/office/drawing/2014/main" id="{258C9E0C-672B-45FA-A182-D54F23B809B4}"/>
                        </a:ext>
                      </a:extLst>
                    </p:cNvPr>
                    <p:cNvSpPr/>
                    <p:nvPr/>
                  </p:nvSpPr>
                  <p:spPr>
                    <a:xfrm>
                      <a:off x="2039469" y="2839096"/>
                      <a:ext cx="534536" cy="36841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PodH</a:t>
                      </a:r>
                      <a:endParaRPr kumimoji="0" lang="en-GB" sz="10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172" name="Rectangle 171">
                      <a:extLst>
                        <a:ext uri="{FF2B5EF4-FFF2-40B4-BE49-F238E27FC236}">
                          <a16:creationId xmlns:a16="http://schemas.microsoft.com/office/drawing/2014/main" id="{63B87B2A-A1B1-40EF-85B2-E4F548544319}"/>
                        </a:ext>
                      </a:extLst>
                    </p:cNvPr>
                    <p:cNvSpPr/>
                    <p:nvPr/>
                  </p:nvSpPr>
                  <p:spPr>
                    <a:xfrm>
                      <a:off x="1452284" y="2839096"/>
                      <a:ext cx="534536" cy="36841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PodG</a:t>
                      </a:r>
                      <a:endParaRPr kumimoji="0" lang="en-GB" sz="10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grpSp>
            </p:grpSp>
          </p:grpSp>
        </p:grpSp>
        <p:pic>
          <p:nvPicPr>
            <p:cNvPr id="160" name="Picture 159">
              <a:extLst>
                <a:ext uri="{FF2B5EF4-FFF2-40B4-BE49-F238E27FC236}">
                  <a16:creationId xmlns:a16="http://schemas.microsoft.com/office/drawing/2014/main" id="{08D60E3E-6489-4FC4-B916-F81AB33142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8065" y="1681350"/>
              <a:ext cx="636766" cy="619818"/>
            </a:xfrm>
            <a:prstGeom prst="rect">
              <a:avLst/>
            </a:prstGeom>
          </p:spPr>
        </p:pic>
      </p:grpSp>
    </p:spTree>
    <p:extLst>
      <p:ext uri="{BB962C8B-B14F-4D97-AF65-F5344CB8AC3E}">
        <p14:creationId xmlns:p14="http://schemas.microsoft.com/office/powerpoint/2010/main" val="2028639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AE3BE-84C3-8B45-B241-7B19B9EA1D44}"/>
              </a:ext>
            </a:extLst>
          </p:cNvPr>
          <p:cNvSpPr>
            <a:spLocks noGrp="1"/>
          </p:cNvSpPr>
          <p:nvPr>
            <p:ph type="title"/>
          </p:nvPr>
        </p:nvSpPr>
        <p:spPr>
          <a:xfrm>
            <a:off x="174625" y="116955"/>
            <a:ext cx="11826875" cy="994268"/>
          </a:xfrm>
        </p:spPr>
        <p:txBody>
          <a:bodyPr>
            <a:normAutofit/>
          </a:bodyPr>
          <a:lstStyle/>
          <a:p>
            <a:r>
              <a:rPr lang="fr" sz="3200"/>
              <a:t>Cluster Isolation Patterns: </a:t>
            </a:r>
            <a:r>
              <a:rPr lang="en-US" sz="3200"/>
              <a:t>Multi-Tenancy (Logical Isolation)</a:t>
            </a:r>
          </a:p>
        </p:txBody>
      </p:sp>
      <p:grpSp>
        <p:nvGrpSpPr>
          <p:cNvPr id="28" name="Group 27">
            <a:extLst>
              <a:ext uri="{FF2B5EF4-FFF2-40B4-BE49-F238E27FC236}">
                <a16:creationId xmlns:a16="http://schemas.microsoft.com/office/drawing/2014/main" id="{7262AC92-F509-4CCD-8468-FBBCD628ED03}"/>
              </a:ext>
            </a:extLst>
          </p:cNvPr>
          <p:cNvGrpSpPr/>
          <p:nvPr/>
        </p:nvGrpSpPr>
        <p:grpSpPr>
          <a:xfrm>
            <a:off x="838946" y="1598973"/>
            <a:ext cx="5298778" cy="4745143"/>
            <a:chOff x="838200" y="1598713"/>
            <a:chExt cx="5299530" cy="4745816"/>
          </a:xfrm>
        </p:grpSpPr>
        <p:sp>
          <p:nvSpPr>
            <p:cNvPr id="4" name="Rectangle 3">
              <a:extLst>
                <a:ext uri="{FF2B5EF4-FFF2-40B4-BE49-F238E27FC236}">
                  <a16:creationId xmlns:a16="http://schemas.microsoft.com/office/drawing/2014/main" id="{BCA183E5-1B10-EF45-9FAA-8A1E5D420A7D}"/>
                </a:ext>
              </a:extLst>
            </p:cNvPr>
            <p:cNvSpPr/>
            <p:nvPr/>
          </p:nvSpPr>
          <p:spPr>
            <a:xfrm>
              <a:off x="838200" y="1598713"/>
              <a:ext cx="4043289" cy="47458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17" name="TextBox 16">
              <a:extLst>
                <a:ext uri="{FF2B5EF4-FFF2-40B4-BE49-F238E27FC236}">
                  <a16:creationId xmlns:a16="http://schemas.microsoft.com/office/drawing/2014/main" id="{FA447C44-1646-6D43-B601-14DB2D7BDB26}"/>
                </a:ext>
              </a:extLst>
            </p:cNvPr>
            <p:cNvSpPr txBox="1"/>
            <p:nvPr/>
          </p:nvSpPr>
          <p:spPr>
            <a:xfrm>
              <a:off x="1716394" y="1654129"/>
              <a:ext cx="2286901" cy="312073"/>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3C3C41"/>
                  </a:solidFill>
                  <a:effectLst/>
                  <a:uLnTx/>
                  <a:uFillTx/>
                  <a:latin typeface="Segoe UI Semibold" panose="020B0702040204020203" pitchFamily="34" charset="0"/>
                  <a:ea typeface="+mn-ea"/>
                  <a:cs typeface="Segoe UI Semibold" panose="020B0702040204020203" pitchFamily="34" charset="0"/>
                </a:rPr>
                <a:t>Dev and Staging Cluster</a:t>
              </a:r>
            </a:p>
          </p:txBody>
        </p:sp>
        <p:sp>
          <p:nvSpPr>
            <p:cNvPr id="20" name="TextBox 19">
              <a:extLst>
                <a:ext uri="{FF2B5EF4-FFF2-40B4-BE49-F238E27FC236}">
                  <a16:creationId xmlns:a16="http://schemas.microsoft.com/office/drawing/2014/main" id="{7E21AC0A-38E7-9345-973C-ABE06B60EBED}"/>
                </a:ext>
              </a:extLst>
            </p:cNvPr>
            <p:cNvSpPr txBox="1"/>
            <p:nvPr/>
          </p:nvSpPr>
          <p:spPr>
            <a:xfrm>
              <a:off x="4556839" y="2486512"/>
              <a:ext cx="1580891" cy="338554"/>
            </a:xfrm>
            <a:prstGeom prst="rect">
              <a:avLst/>
            </a:prstGeom>
            <a:solidFill>
              <a:schemeClr val="bg1"/>
            </a:solidFill>
          </p:spPr>
          <p:txBody>
            <a:bodyPr wrap="square" tIns="91427" bIns="91427"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3C3C41"/>
                  </a:solidFill>
                  <a:effectLst/>
                  <a:uLnTx/>
                  <a:uFillTx/>
                  <a:latin typeface="Segoe UI Semibold" panose="020B0702040204020203" pitchFamily="34" charset="0"/>
                  <a:ea typeface="+mn-ea"/>
                  <a:cs typeface="Segoe UI Semibold" panose="020B0702040204020203" pitchFamily="34" charset="0"/>
                </a:rPr>
                <a:t>DevTeam1</a:t>
              </a:r>
            </a:p>
          </p:txBody>
        </p:sp>
        <p:sp>
          <p:nvSpPr>
            <p:cNvPr id="73" name="TextBox 72">
              <a:extLst>
                <a:ext uri="{FF2B5EF4-FFF2-40B4-BE49-F238E27FC236}">
                  <a16:creationId xmlns:a16="http://schemas.microsoft.com/office/drawing/2014/main" id="{567FE158-3C39-374D-A36C-55BA49ADF606}"/>
                </a:ext>
              </a:extLst>
            </p:cNvPr>
            <p:cNvSpPr txBox="1"/>
            <p:nvPr/>
          </p:nvSpPr>
          <p:spPr>
            <a:xfrm>
              <a:off x="4556839" y="3451997"/>
              <a:ext cx="1580891" cy="338554"/>
            </a:xfrm>
            <a:prstGeom prst="rect">
              <a:avLst/>
            </a:prstGeom>
            <a:solidFill>
              <a:schemeClr val="bg1"/>
            </a:solidFill>
          </p:spPr>
          <p:txBody>
            <a:bodyPr wrap="square" tIns="91427" bIns="91427"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3C3C41"/>
                  </a:solidFill>
                  <a:effectLst/>
                  <a:uLnTx/>
                  <a:uFillTx/>
                  <a:latin typeface="Segoe UI Semibold" panose="020B0702040204020203" pitchFamily="34" charset="0"/>
                  <a:ea typeface="+mn-ea"/>
                  <a:cs typeface="Segoe UI Semibold" panose="020B0702040204020203" pitchFamily="34" charset="0"/>
                </a:rPr>
                <a:t>Staging</a:t>
              </a:r>
            </a:p>
          </p:txBody>
        </p:sp>
        <p:sp>
          <p:nvSpPr>
            <p:cNvPr id="74" name="TextBox 73">
              <a:extLst>
                <a:ext uri="{FF2B5EF4-FFF2-40B4-BE49-F238E27FC236}">
                  <a16:creationId xmlns:a16="http://schemas.microsoft.com/office/drawing/2014/main" id="{873EBB09-4742-EC42-97AE-EE1DD2A06F81}"/>
                </a:ext>
              </a:extLst>
            </p:cNvPr>
            <p:cNvSpPr txBox="1"/>
            <p:nvPr/>
          </p:nvSpPr>
          <p:spPr>
            <a:xfrm>
              <a:off x="4556839" y="5405488"/>
              <a:ext cx="1580891" cy="338554"/>
            </a:xfrm>
            <a:prstGeom prst="rect">
              <a:avLst/>
            </a:prstGeom>
            <a:solidFill>
              <a:schemeClr val="bg1"/>
            </a:solidFill>
          </p:spPr>
          <p:txBody>
            <a:bodyPr wrap="square" tIns="91427" bIns="91427"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3C3C41"/>
                  </a:solidFill>
                  <a:effectLst/>
                  <a:uLnTx/>
                  <a:uFillTx/>
                  <a:latin typeface="Segoe UI Semibold" panose="020B0702040204020203" pitchFamily="34" charset="0"/>
                  <a:ea typeface="+mn-ea"/>
                  <a:cs typeface="Segoe UI Semibold" panose="020B0702040204020203" pitchFamily="34" charset="0"/>
                </a:rPr>
                <a:t>DevTeam2</a:t>
              </a:r>
            </a:p>
          </p:txBody>
        </p:sp>
        <p:sp>
          <p:nvSpPr>
            <p:cNvPr id="5" name="Rectangle 4">
              <a:extLst>
                <a:ext uri="{FF2B5EF4-FFF2-40B4-BE49-F238E27FC236}">
                  <a16:creationId xmlns:a16="http://schemas.microsoft.com/office/drawing/2014/main" id="{E29E708C-14B5-1843-B1BA-88C92B68EF1F}"/>
                </a:ext>
              </a:extLst>
            </p:cNvPr>
            <p:cNvSpPr/>
            <p:nvPr/>
          </p:nvSpPr>
          <p:spPr>
            <a:xfrm>
              <a:off x="1180852" y="2022500"/>
              <a:ext cx="3357985" cy="413838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18" name="TextBox 17">
              <a:extLst>
                <a:ext uri="{FF2B5EF4-FFF2-40B4-BE49-F238E27FC236}">
                  <a16:creationId xmlns:a16="http://schemas.microsoft.com/office/drawing/2014/main" id="{57FCFA9F-BB63-2845-A78E-6F036431FE36}"/>
                </a:ext>
              </a:extLst>
            </p:cNvPr>
            <p:cNvSpPr txBox="1"/>
            <p:nvPr/>
          </p:nvSpPr>
          <p:spPr>
            <a:xfrm>
              <a:off x="1644381" y="2163247"/>
              <a:ext cx="902308" cy="296363"/>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a:ln>
                    <a:noFill/>
                  </a:ln>
                  <a:solidFill>
                    <a:srgbClr val="3C3C41"/>
                  </a:solidFill>
                  <a:effectLst/>
                  <a:uLnTx/>
                  <a:uFillTx/>
                  <a:latin typeface="Segoe UI" panose="020B0502040204020203" pitchFamily="34" charset="0"/>
                  <a:ea typeface="+mn-ea"/>
                  <a:cs typeface="Segoe UI" panose="020B0502040204020203" pitchFamily="34" charset="0"/>
                </a:rPr>
                <a:t>Node0</a:t>
              </a:r>
            </a:p>
          </p:txBody>
        </p:sp>
        <p:sp>
          <p:nvSpPr>
            <p:cNvPr id="19" name="TextBox 18">
              <a:extLst>
                <a:ext uri="{FF2B5EF4-FFF2-40B4-BE49-F238E27FC236}">
                  <a16:creationId xmlns:a16="http://schemas.microsoft.com/office/drawing/2014/main" id="{54BE3487-C72C-6A45-9D46-832740077D65}"/>
                </a:ext>
              </a:extLst>
            </p:cNvPr>
            <p:cNvSpPr txBox="1"/>
            <p:nvPr/>
          </p:nvSpPr>
          <p:spPr>
            <a:xfrm>
              <a:off x="3172999" y="2168236"/>
              <a:ext cx="902308" cy="296363"/>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a:ln>
                    <a:noFill/>
                  </a:ln>
                  <a:solidFill>
                    <a:srgbClr val="3C3C41"/>
                  </a:solidFill>
                  <a:effectLst/>
                  <a:uLnTx/>
                  <a:uFillTx/>
                  <a:latin typeface="Segoe UI" panose="020B0502040204020203" pitchFamily="34" charset="0"/>
                  <a:ea typeface="+mn-ea"/>
                  <a:cs typeface="Segoe UI" panose="020B0502040204020203" pitchFamily="34" charset="0"/>
                </a:rPr>
                <a:t>Node1</a:t>
              </a:r>
            </a:p>
          </p:txBody>
        </p:sp>
        <p:sp>
          <p:nvSpPr>
            <p:cNvPr id="105" name="TextBox 104">
              <a:extLst>
                <a:ext uri="{FF2B5EF4-FFF2-40B4-BE49-F238E27FC236}">
                  <a16:creationId xmlns:a16="http://schemas.microsoft.com/office/drawing/2014/main" id="{BC560329-E37C-2144-97EF-977308498C7E}"/>
                </a:ext>
              </a:extLst>
            </p:cNvPr>
            <p:cNvSpPr txBox="1"/>
            <p:nvPr/>
          </p:nvSpPr>
          <p:spPr>
            <a:xfrm>
              <a:off x="1644381" y="4133514"/>
              <a:ext cx="902308" cy="280718"/>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3C3C41"/>
                  </a:solidFill>
                  <a:effectLst/>
                  <a:uLnTx/>
                  <a:uFillTx/>
                  <a:latin typeface="Segoe UI" panose="020B0502040204020203" pitchFamily="34" charset="0"/>
                  <a:ea typeface="+mn-ea"/>
                  <a:cs typeface="Segoe UI" panose="020B0502040204020203" pitchFamily="34" charset="0"/>
                </a:rPr>
                <a:t>Node2</a:t>
              </a:r>
            </a:p>
          </p:txBody>
        </p:sp>
        <p:sp>
          <p:nvSpPr>
            <p:cNvPr id="106" name="TextBox 105">
              <a:extLst>
                <a:ext uri="{FF2B5EF4-FFF2-40B4-BE49-F238E27FC236}">
                  <a16:creationId xmlns:a16="http://schemas.microsoft.com/office/drawing/2014/main" id="{0522797A-E2EA-A449-A2F5-D2C8221DA1E4}"/>
                </a:ext>
              </a:extLst>
            </p:cNvPr>
            <p:cNvSpPr txBox="1"/>
            <p:nvPr/>
          </p:nvSpPr>
          <p:spPr>
            <a:xfrm>
              <a:off x="3172999" y="4132271"/>
              <a:ext cx="902308" cy="280718"/>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3C3C41"/>
                  </a:solidFill>
                  <a:effectLst/>
                  <a:uLnTx/>
                  <a:uFillTx/>
                  <a:latin typeface="Segoe UI" panose="020B0502040204020203" pitchFamily="34" charset="0"/>
                  <a:ea typeface="+mn-ea"/>
                  <a:cs typeface="Segoe UI" panose="020B0502040204020203" pitchFamily="34" charset="0"/>
                </a:rPr>
                <a:t>Node3</a:t>
              </a:r>
            </a:p>
          </p:txBody>
        </p:sp>
        <p:grpSp>
          <p:nvGrpSpPr>
            <p:cNvPr id="24" name="Group 23">
              <a:extLst>
                <a:ext uri="{FF2B5EF4-FFF2-40B4-BE49-F238E27FC236}">
                  <a16:creationId xmlns:a16="http://schemas.microsoft.com/office/drawing/2014/main" id="{A76DAC1D-0E44-4593-8162-FC280B2F3633}"/>
                </a:ext>
              </a:extLst>
            </p:cNvPr>
            <p:cNvGrpSpPr/>
            <p:nvPr/>
          </p:nvGrpSpPr>
          <p:grpSpPr>
            <a:xfrm>
              <a:off x="1444498" y="4440003"/>
              <a:ext cx="1302075" cy="1580133"/>
              <a:chOff x="1344705" y="4392613"/>
              <a:chExt cx="1302075" cy="1580133"/>
            </a:xfrm>
          </p:grpSpPr>
          <p:sp>
            <p:nvSpPr>
              <p:cNvPr id="102" name="Rectangle 101">
                <a:extLst>
                  <a:ext uri="{FF2B5EF4-FFF2-40B4-BE49-F238E27FC236}">
                    <a16:creationId xmlns:a16="http://schemas.microsoft.com/office/drawing/2014/main" id="{BB67CACE-E249-0F49-A9E6-6A326C4E53E4}"/>
                  </a:ext>
                </a:extLst>
              </p:cNvPr>
              <p:cNvSpPr/>
              <p:nvPr/>
            </p:nvSpPr>
            <p:spPr>
              <a:xfrm>
                <a:off x="1344705" y="4392613"/>
                <a:ext cx="1302075" cy="15801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grpSp>
            <p:nvGrpSpPr>
              <p:cNvPr id="23" name="Group 22">
                <a:extLst>
                  <a:ext uri="{FF2B5EF4-FFF2-40B4-BE49-F238E27FC236}">
                    <a16:creationId xmlns:a16="http://schemas.microsoft.com/office/drawing/2014/main" id="{1E432AE6-F126-478A-AC69-D20910A23375}"/>
                  </a:ext>
                </a:extLst>
              </p:cNvPr>
              <p:cNvGrpSpPr/>
              <p:nvPr/>
            </p:nvGrpSpPr>
            <p:grpSpPr>
              <a:xfrm>
                <a:off x="1422630" y="4631931"/>
                <a:ext cx="1146225" cy="1101497"/>
                <a:chOff x="1435674" y="4610442"/>
                <a:chExt cx="1146225" cy="1101497"/>
              </a:xfrm>
            </p:grpSpPr>
            <p:sp>
              <p:nvSpPr>
                <p:cNvPr id="107" name="Rectangle 106">
                  <a:extLst>
                    <a:ext uri="{FF2B5EF4-FFF2-40B4-BE49-F238E27FC236}">
                      <a16:creationId xmlns:a16="http://schemas.microsoft.com/office/drawing/2014/main" id="{C1C974FC-5357-F846-9DC2-4A30DEF1531F}"/>
                    </a:ext>
                  </a:extLst>
                </p:cNvPr>
                <p:cNvSpPr/>
                <p:nvPr/>
              </p:nvSpPr>
              <p:spPr>
                <a:xfrm>
                  <a:off x="1435674" y="4610442"/>
                  <a:ext cx="534536" cy="36841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Pod</a:t>
                  </a:r>
                </a:p>
              </p:txBody>
            </p:sp>
            <p:sp>
              <p:nvSpPr>
                <p:cNvPr id="108" name="Rectangle 107">
                  <a:extLst>
                    <a:ext uri="{FF2B5EF4-FFF2-40B4-BE49-F238E27FC236}">
                      <a16:creationId xmlns:a16="http://schemas.microsoft.com/office/drawing/2014/main" id="{929A4745-615D-DA4E-8D45-DC58EEDAF5E9}"/>
                    </a:ext>
                  </a:extLst>
                </p:cNvPr>
                <p:cNvSpPr/>
                <p:nvPr/>
              </p:nvSpPr>
              <p:spPr>
                <a:xfrm>
                  <a:off x="2018378" y="4614925"/>
                  <a:ext cx="534536" cy="36841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Pod</a:t>
                  </a:r>
                </a:p>
              </p:txBody>
            </p:sp>
            <p:sp>
              <p:nvSpPr>
                <p:cNvPr id="109" name="Rectangle 108">
                  <a:extLst>
                    <a:ext uri="{FF2B5EF4-FFF2-40B4-BE49-F238E27FC236}">
                      <a16:creationId xmlns:a16="http://schemas.microsoft.com/office/drawing/2014/main" id="{D1CDED0F-4BA6-3F4E-857B-BF80CE8F69D9}"/>
                    </a:ext>
                  </a:extLst>
                </p:cNvPr>
                <p:cNvSpPr/>
                <p:nvPr/>
              </p:nvSpPr>
              <p:spPr>
                <a:xfrm>
                  <a:off x="2047363" y="5336609"/>
                  <a:ext cx="534536" cy="36841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Pod</a:t>
                  </a:r>
                </a:p>
              </p:txBody>
            </p:sp>
            <p:sp>
              <p:nvSpPr>
                <p:cNvPr id="110" name="Rectangle 109">
                  <a:extLst>
                    <a:ext uri="{FF2B5EF4-FFF2-40B4-BE49-F238E27FC236}">
                      <a16:creationId xmlns:a16="http://schemas.microsoft.com/office/drawing/2014/main" id="{B7F69027-CA83-A841-8E75-CB3A46ECE79E}"/>
                    </a:ext>
                  </a:extLst>
                </p:cNvPr>
                <p:cNvSpPr/>
                <p:nvPr/>
              </p:nvSpPr>
              <p:spPr>
                <a:xfrm>
                  <a:off x="1435674" y="5343525"/>
                  <a:ext cx="534536" cy="36841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Pod</a:t>
                  </a:r>
                </a:p>
              </p:txBody>
            </p:sp>
          </p:grpSp>
        </p:grpSp>
        <p:sp>
          <p:nvSpPr>
            <p:cNvPr id="78" name="Rectangle 77">
              <a:extLst>
                <a:ext uri="{FF2B5EF4-FFF2-40B4-BE49-F238E27FC236}">
                  <a16:creationId xmlns:a16="http://schemas.microsoft.com/office/drawing/2014/main" id="{5A52B85C-9B5F-4E8D-BB0C-DE3C523F9388}"/>
                </a:ext>
              </a:extLst>
            </p:cNvPr>
            <p:cNvSpPr/>
            <p:nvPr/>
          </p:nvSpPr>
          <p:spPr>
            <a:xfrm>
              <a:off x="2973116" y="4440003"/>
              <a:ext cx="1302075" cy="15801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80" name="Rectangle 79">
              <a:extLst>
                <a:ext uri="{FF2B5EF4-FFF2-40B4-BE49-F238E27FC236}">
                  <a16:creationId xmlns:a16="http://schemas.microsoft.com/office/drawing/2014/main" id="{C41326F4-0041-45EB-9235-371AE5FA1C95}"/>
                </a:ext>
              </a:extLst>
            </p:cNvPr>
            <p:cNvSpPr/>
            <p:nvPr/>
          </p:nvSpPr>
          <p:spPr>
            <a:xfrm>
              <a:off x="3051041" y="4679321"/>
              <a:ext cx="534536" cy="36841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Pod</a:t>
              </a:r>
            </a:p>
          </p:txBody>
        </p:sp>
        <p:sp>
          <p:nvSpPr>
            <p:cNvPr id="81" name="Rectangle 80">
              <a:extLst>
                <a:ext uri="{FF2B5EF4-FFF2-40B4-BE49-F238E27FC236}">
                  <a16:creationId xmlns:a16="http://schemas.microsoft.com/office/drawing/2014/main" id="{F5A082C6-25AB-4010-8860-0548B2D39752}"/>
                </a:ext>
              </a:extLst>
            </p:cNvPr>
            <p:cNvSpPr/>
            <p:nvPr/>
          </p:nvSpPr>
          <p:spPr>
            <a:xfrm>
              <a:off x="3633745" y="4683804"/>
              <a:ext cx="534536" cy="36841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Pod</a:t>
              </a:r>
            </a:p>
          </p:txBody>
        </p:sp>
        <p:sp>
          <p:nvSpPr>
            <p:cNvPr id="82" name="Rectangle 81">
              <a:extLst>
                <a:ext uri="{FF2B5EF4-FFF2-40B4-BE49-F238E27FC236}">
                  <a16:creationId xmlns:a16="http://schemas.microsoft.com/office/drawing/2014/main" id="{081585FB-E2D5-4E4A-AFBC-7B500CCA0063}"/>
                </a:ext>
              </a:extLst>
            </p:cNvPr>
            <p:cNvSpPr/>
            <p:nvPr/>
          </p:nvSpPr>
          <p:spPr>
            <a:xfrm>
              <a:off x="3662730" y="5405488"/>
              <a:ext cx="534536" cy="36841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Pod</a:t>
              </a:r>
            </a:p>
          </p:txBody>
        </p:sp>
        <p:sp>
          <p:nvSpPr>
            <p:cNvPr id="83" name="Rectangle 82">
              <a:extLst>
                <a:ext uri="{FF2B5EF4-FFF2-40B4-BE49-F238E27FC236}">
                  <a16:creationId xmlns:a16="http://schemas.microsoft.com/office/drawing/2014/main" id="{DE935FAE-7053-4C90-9229-138507A8E5BB}"/>
                </a:ext>
              </a:extLst>
            </p:cNvPr>
            <p:cNvSpPr/>
            <p:nvPr/>
          </p:nvSpPr>
          <p:spPr>
            <a:xfrm>
              <a:off x="3051041" y="5412404"/>
              <a:ext cx="534536" cy="36841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Pod</a:t>
              </a:r>
            </a:p>
          </p:txBody>
        </p:sp>
        <p:grpSp>
          <p:nvGrpSpPr>
            <p:cNvPr id="25" name="Group 24">
              <a:extLst>
                <a:ext uri="{FF2B5EF4-FFF2-40B4-BE49-F238E27FC236}">
                  <a16:creationId xmlns:a16="http://schemas.microsoft.com/office/drawing/2014/main" id="{63A4221B-9042-4F95-97A3-76B5B957CD69}"/>
                </a:ext>
              </a:extLst>
            </p:cNvPr>
            <p:cNvGrpSpPr/>
            <p:nvPr/>
          </p:nvGrpSpPr>
          <p:grpSpPr>
            <a:xfrm>
              <a:off x="1444498" y="2486512"/>
              <a:ext cx="1302075" cy="1580133"/>
              <a:chOff x="-918204" y="2439122"/>
              <a:chExt cx="1302075" cy="1580133"/>
            </a:xfrm>
          </p:grpSpPr>
          <p:sp>
            <p:nvSpPr>
              <p:cNvPr id="85" name="Rectangle 84">
                <a:extLst>
                  <a:ext uri="{FF2B5EF4-FFF2-40B4-BE49-F238E27FC236}">
                    <a16:creationId xmlns:a16="http://schemas.microsoft.com/office/drawing/2014/main" id="{25F0B6B4-6970-4936-A74D-43AC4D6A9F36}"/>
                  </a:ext>
                </a:extLst>
              </p:cNvPr>
              <p:cNvSpPr/>
              <p:nvPr/>
            </p:nvSpPr>
            <p:spPr>
              <a:xfrm>
                <a:off x="-918204" y="2439122"/>
                <a:ext cx="1302075" cy="15801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87" name="Rectangle 86">
                <a:extLst>
                  <a:ext uri="{FF2B5EF4-FFF2-40B4-BE49-F238E27FC236}">
                    <a16:creationId xmlns:a16="http://schemas.microsoft.com/office/drawing/2014/main" id="{FD9E8953-7C91-413C-B0C8-EFF31A68D7C2}"/>
                  </a:ext>
                </a:extLst>
              </p:cNvPr>
              <p:cNvSpPr/>
              <p:nvPr/>
            </p:nvSpPr>
            <p:spPr>
              <a:xfrm>
                <a:off x="-840279" y="2678440"/>
                <a:ext cx="534536" cy="368414"/>
              </a:xfrm>
              <a:prstGeom prst="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Pod</a:t>
                </a:r>
              </a:p>
            </p:txBody>
          </p:sp>
          <p:sp>
            <p:nvSpPr>
              <p:cNvPr id="88" name="Rectangle 87">
                <a:extLst>
                  <a:ext uri="{FF2B5EF4-FFF2-40B4-BE49-F238E27FC236}">
                    <a16:creationId xmlns:a16="http://schemas.microsoft.com/office/drawing/2014/main" id="{4B860C4D-4513-4E5E-95F0-65102C2B1F09}"/>
                  </a:ext>
                </a:extLst>
              </p:cNvPr>
              <p:cNvSpPr/>
              <p:nvPr/>
            </p:nvSpPr>
            <p:spPr>
              <a:xfrm>
                <a:off x="-257575" y="2682923"/>
                <a:ext cx="534536" cy="368414"/>
              </a:xfrm>
              <a:prstGeom prst="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Pod</a:t>
                </a:r>
              </a:p>
            </p:txBody>
          </p:sp>
          <p:sp>
            <p:nvSpPr>
              <p:cNvPr id="89" name="Rectangle 88">
                <a:extLst>
                  <a:ext uri="{FF2B5EF4-FFF2-40B4-BE49-F238E27FC236}">
                    <a16:creationId xmlns:a16="http://schemas.microsoft.com/office/drawing/2014/main" id="{E7390859-2684-41F7-88CF-14AE8CB60D8A}"/>
                  </a:ext>
                </a:extLst>
              </p:cNvPr>
              <p:cNvSpPr/>
              <p:nvPr/>
            </p:nvSpPr>
            <p:spPr>
              <a:xfrm>
                <a:off x="-228590" y="3404607"/>
                <a:ext cx="534536" cy="368414"/>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Pod</a:t>
                </a:r>
              </a:p>
            </p:txBody>
          </p:sp>
          <p:sp>
            <p:nvSpPr>
              <p:cNvPr id="90" name="Rectangle 89">
                <a:extLst>
                  <a:ext uri="{FF2B5EF4-FFF2-40B4-BE49-F238E27FC236}">
                    <a16:creationId xmlns:a16="http://schemas.microsoft.com/office/drawing/2014/main" id="{8D42E314-51FB-45F5-A420-B805B147B4F8}"/>
                  </a:ext>
                </a:extLst>
              </p:cNvPr>
              <p:cNvSpPr/>
              <p:nvPr/>
            </p:nvSpPr>
            <p:spPr>
              <a:xfrm>
                <a:off x="-840279" y="3411523"/>
                <a:ext cx="534536" cy="368414"/>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Pod</a:t>
                </a:r>
              </a:p>
            </p:txBody>
          </p:sp>
        </p:grpSp>
        <p:sp>
          <p:nvSpPr>
            <p:cNvPr id="93" name="Rectangle 92">
              <a:extLst>
                <a:ext uri="{FF2B5EF4-FFF2-40B4-BE49-F238E27FC236}">
                  <a16:creationId xmlns:a16="http://schemas.microsoft.com/office/drawing/2014/main" id="{28D1CAED-6778-4494-8311-FD22E0CB49F3}"/>
                </a:ext>
              </a:extLst>
            </p:cNvPr>
            <p:cNvSpPr/>
            <p:nvPr/>
          </p:nvSpPr>
          <p:spPr>
            <a:xfrm>
              <a:off x="2973116" y="2486512"/>
              <a:ext cx="1302075" cy="15801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94" name="Rectangle 93">
              <a:extLst>
                <a:ext uri="{FF2B5EF4-FFF2-40B4-BE49-F238E27FC236}">
                  <a16:creationId xmlns:a16="http://schemas.microsoft.com/office/drawing/2014/main" id="{FEE9A2EB-5777-4F18-BB67-2072FAF80016}"/>
                </a:ext>
              </a:extLst>
            </p:cNvPr>
            <p:cNvSpPr/>
            <p:nvPr/>
          </p:nvSpPr>
          <p:spPr>
            <a:xfrm>
              <a:off x="3051041" y="2725830"/>
              <a:ext cx="534536" cy="368414"/>
            </a:xfrm>
            <a:prstGeom prst="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Pod</a:t>
              </a:r>
            </a:p>
          </p:txBody>
        </p:sp>
        <p:sp>
          <p:nvSpPr>
            <p:cNvPr id="95" name="Rectangle 94">
              <a:extLst>
                <a:ext uri="{FF2B5EF4-FFF2-40B4-BE49-F238E27FC236}">
                  <a16:creationId xmlns:a16="http://schemas.microsoft.com/office/drawing/2014/main" id="{198B33D5-5C19-4222-B1D5-93BD9350DDA2}"/>
                </a:ext>
              </a:extLst>
            </p:cNvPr>
            <p:cNvSpPr/>
            <p:nvPr/>
          </p:nvSpPr>
          <p:spPr>
            <a:xfrm>
              <a:off x="3633745" y="2730313"/>
              <a:ext cx="534536" cy="368414"/>
            </a:xfrm>
            <a:prstGeom prst="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Pod</a:t>
              </a:r>
            </a:p>
          </p:txBody>
        </p:sp>
        <p:sp>
          <p:nvSpPr>
            <p:cNvPr id="96" name="Rectangle 95">
              <a:extLst>
                <a:ext uri="{FF2B5EF4-FFF2-40B4-BE49-F238E27FC236}">
                  <a16:creationId xmlns:a16="http://schemas.microsoft.com/office/drawing/2014/main" id="{E06307E7-8DB7-4411-BB8B-F056DB1A47A8}"/>
                </a:ext>
              </a:extLst>
            </p:cNvPr>
            <p:cNvSpPr/>
            <p:nvPr/>
          </p:nvSpPr>
          <p:spPr>
            <a:xfrm>
              <a:off x="3662730" y="3451997"/>
              <a:ext cx="534536" cy="368414"/>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Pod</a:t>
              </a:r>
            </a:p>
          </p:txBody>
        </p:sp>
        <p:sp>
          <p:nvSpPr>
            <p:cNvPr id="97" name="Rectangle 96">
              <a:extLst>
                <a:ext uri="{FF2B5EF4-FFF2-40B4-BE49-F238E27FC236}">
                  <a16:creationId xmlns:a16="http://schemas.microsoft.com/office/drawing/2014/main" id="{0C1BBB20-450C-4818-B76D-261967BD8444}"/>
                </a:ext>
              </a:extLst>
            </p:cNvPr>
            <p:cNvSpPr/>
            <p:nvPr/>
          </p:nvSpPr>
          <p:spPr>
            <a:xfrm>
              <a:off x="3051041" y="3458913"/>
              <a:ext cx="534536" cy="368414"/>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Pod</a:t>
              </a:r>
            </a:p>
          </p:txBody>
        </p:sp>
        <p:pic>
          <p:nvPicPr>
            <p:cNvPr id="21" name="Picture 20">
              <a:extLst>
                <a:ext uri="{FF2B5EF4-FFF2-40B4-BE49-F238E27FC236}">
                  <a16:creationId xmlns:a16="http://schemas.microsoft.com/office/drawing/2014/main" id="{30AF4CC4-A70D-FF44-B498-D8ACB9D7AF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1884" y="1681347"/>
              <a:ext cx="636766" cy="619818"/>
            </a:xfrm>
            <a:prstGeom prst="rect">
              <a:avLst/>
            </a:prstGeom>
          </p:spPr>
        </p:pic>
        <p:sp>
          <p:nvSpPr>
            <p:cNvPr id="7" name="Rounded Rectangle 6">
              <a:extLst>
                <a:ext uri="{FF2B5EF4-FFF2-40B4-BE49-F238E27FC236}">
                  <a16:creationId xmlns:a16="http://schemas.microsoft.com/office/drawing/2014/main" id="{E9E887F6-67D5-1E47-A34D-FD2F0B524DBB}"/>
                </a:ext>
              </a:extLst>
            </p:cNvPr>
            <p:cNvSpPr/>
            <p:nvPr/>
          </p:nvSpPr>
          <p:spPr>
            <a:xfrm>
              <a:off x="1353511" y="2599674"/>
              <a:ext cx="3012666" cy="624294"/>
            </a:xfrm>
            <a:prstGeom prst="roundRect">
              <a:avLst/>
            </a:prstGeom>
            <a:noFill/>
            <a:ln w="19050">
              <a:solidFill>
                <a:srgbClr val="0078D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115" name="Rounded Rectangle 114">
              <a:extLst>
                <a:ext uri="{FF2B5EF4-FFF2-40B4-BE49-F238E27FC236}">
                  <a16:creationId xmlns:a16="http://schemas.microsoft.com/office/drawing/2014/main" id="{1652D089-B974-D941-B5B6-3178B06F2F25}"/>
                </a:ext>
              </a:extLst>
            </p:cNvPr>
            <p:cNvSpPr/>
            <p:nvPr/>
          </p:nvSpPr>
          <p:spPr>
            <a:xfrm>
              <a:off x="1351084" y="3304334"/>
              <a:ext cx="3017520" cy="1908689"/>
            </a:xfrm>
            <a:prstGeom prst="roundRect">
              <a:avLst>
                <a:gd name="adj" fmla="val 11234"/>
              </a:avLst>
            </a:prstGeom>
            <a:noFill/>
            <a:ln w="19050">
              <a:solidFill>
                <a:srgbClr val="0078D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116" name="Rounded Rectangle 115">
              <a:extLst>
                <a:ext uri="{FF2B5EF4-FFF2-40B4-BE49-F238E27FC236}">
                  <a16:creationId xmlns:a16="http://schemas.microsoft.com/office/drawing/2014/main" id="{4EFAF470-F14F-514F-AE72-F210A2419E5B}"/>
                </a:ext>
              </a:extLst>
            </p:cNvPr>
            <p:cNvSpPr/>
            <p:nvPr/>
          </p:nvSpPr>
          <p:spPr>
            <a:xfrm>
              <a:off x="1351084" y="5288397"/>
              <a:ext cx="3017520" cy="621792"/>
            </a:xfrm>
            <a:prstGeom prst="roundRect">
              <a:avLst/>
            </a:prstGeom>
            <a:noFill/>
            <a:ln w="19050">
              <a:solidFill>
                <a:srgbClr val="0078D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grpSp>
      <p:sp>
        <p:nvSpPr>
          <p:cNvPr id="104" name="Rectangle 103">
            <a:extLst>
              <a:ext uri="{FF2B5EF4-FFF2-40B4-BE49-F238E27FC236}">
                <a16:creationId xmlns:a16="http://schemas.microsoft.com/office/drawing/2014/main" id="{BC78A1D1-BAD0-4B73-B895-81EF31BBA0F6}"/>
              </a:ext>
            </a:extLst>
          </p:cNvPr>
          <p:cNvSpPr/>
          <p:nvPr/>
        </p:nvSpPr>
        <p:spPr>
          <a:xfrm>
            <a:off x="6505222" y="1598973"/>
            <a:ext cx="4042715" cy="4745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117" name="TextBox 116">
            <a:extLst>
              <a:ext uri="{FF2B5EF4-FFF2-40B4-BE49-F238E27FC236}">
                <a16:creationId xmlns:a16="http://schemas.microsoft.com/office/drawing/2014/main" id="{94299679-9CD6-4FFA-B8E7-863F4B4F411A}"/>
              </a:ext>
            </a:extLst>
          </p:cNvPr>
          <p:cNvSpPr txBox="1"/>
          <p:nvPr/>
        </p:nvSpPr>
        <p:spPr>
          <a:xfrm>
            <a:off x="7383293" y="1654381"/>
            <a:ext cx="2286576" cy="312029"/>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3C3C41"/>
                </a:solidFill>
                <a:effectLst/>
                <a:uLnTx/>
                <a:uFillTx/>
                <a:latin typeface="Segoe UI Semibold" panose="020B0702040204020203" pitchFamily="34" charset="0"/>
                <a:ea typeface="+mn-ea"/>
                <a:cs typeface="Segoe UI Semibold" panose="020B0702040204020203" pitchFamily="34" charset="0"/>
              </a:rPr>
              <a:t>Prod Cluster</a:t>
            </a:r>
          </a:p>
        </p:txBody>
      </p:sp>
      <p:sp>
        <p:nvSpPr>
          <p:cNvPr id="118" name="TextBox 117">
            <a:extLst>
              <a:ext uri="{FF2B5EF4-FFF2-40B4-BE49-F238E27FC236}">
                <a16:creationId xmlns:a16="http://schemas.microsoft.com/office/drawing/2014/main" id="{5219CB3A-8F8B-4018-97E6-3E2D38E3A361}"/>
              </a:ext>
            </a:extLst>
          </p:cNvPr>
          <p:cNvSpPr txBox="1"/>
          <p:nvPr/>
        </p:nvSpPr>
        <p:spPr>
          <a:xfrm>
            <a:off x="10223335" y="2486645"/>
            <a:ext cx="1580666" cy="338506"/>
          </a:xfrm>
          <a:prstGeom prst="rect">
            <a:avLst/>
          </a:prstGeom>
          <a:solidFill>
            <a:schemeClr val="bg1"/>
          </a:solidFill>
        </p:spPr>
        <p:txBody>
          <a:bodyPr wrap="square" tIns="91427" bIns="91427"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3C3C41"/>
                </a:solidFill>
                <a:effectLst/>
                <a:uLnTx/>
                <a:uFillTx/>
                <a:latin typeface="Segoe UI Semibold" panose="020B0702040204020203" pitchFamily="34" charset="0"/>
                <a:ea typeface="+mn-ea"/>
                <a:cs typeface="Segoe UI Semibold" panose="020B0702040204020203" pitchFamily="34" charset="0"/>
              </a:rPr>
              <a:t>Team1</a:t>
            </a:r>
          </a:p>
        </p:txBody>
      </p:sp>
      <p:sp>
        <p:nvSpPr>
          <p:cNvPr id="119" name="TextBox 118">
            <a:extLst>
              <a:ext uri="{FF2B5EF4-FFF2-40B4-BE49-F238E27FC236}">
                <a16:creationId xmlns:a16="http://schemas.microsoft.com/office/drawing/2014/main" id="{D9D2D0C8-9A2A-45E2-B70A-49145B9E1D69}"/>
              </a:ext>
            </a:extLst>
          </p:cNvPr>
          <p:cNvSpPr txBox="1"/>
          <p:nvPr/>
        </p:nvSpPr>
        <p:spPr>
          <a:xfrm>
            <a:off x="10223335" y="3451994"/>
            <a:ext cx="1580666" cy="338506"/>
          </a:xfrm>
          <a:prstGeom prst="rect">
            <a:avLst/>
          </a:prstGeom>
          <a:solidFill>
            <a:schemeClr val="bg1"/>
          </a:solidFill>
        </p:spPr>
        <p:txBody>
          <a:bodyPr wrap="square" tIns="91427" bIns="91427"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3C3C41"/>
                </a:solidFill>
                <a:effectLst/>
                <a:uLnTx/>
                <a:uFillTx/>
                <a:latin typeface="Segoe UI Semibold" panose="020B0702040204020203" pitchFamily="34" charset="0"/>
                <a:ea typeface="+mn-ea"/>
                <a:cs typeface="Segoe UI Semibold" panose="020B0702040204020203" pitchFamily="34" charset="0"/>
              </a:rPr>
              <a:t>Team2</a:t>
            </a:r>
          </a:p>
        </p:txBody>
      </p:sp>
      <p:sp>
        <p:nvSpPr>
          <p:cNvPr id="120" name="TextBox 119">
            <a:extLst>
              <a:ext uri="{FF2B5EF4-FFF2-40B4-BE49-F238E27FC236}">
                <a16:creationId xmlns:a16="http://schemas.microsoft.com/office/drawing/2014/main" id="{628B239C-902C-4069-B28B-62F32DACE35B}"/>
              </a:ext>
            </a:extLst>
          </p:cNvPr>
          <p:cNvSpPr txBox="1"/>
          <p:nvPr/>
        </p:nvSpPr>
        <p:spPr>
          <a:xfrm>
            <a:off x="10223335" y="5405208"/>
            <a:ext cx="1580666" cy="338506"/>
          </a:xfrm>
          <a:prstGeom prst="rect">
            <a:avLst/>
          </a:prstGeom>
          <a:solidFill>
            <a:schemeClr val="bg1"/>
          </a:solidFill>
        </p:spPr>
        <p:txBody>
          <a:bodyPr wrap="square" tIns="91427" bIns="91427"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3C3C41"/>
                </a:solidFill>
                <a:effectLst/>
                <a:uLnTx/>
                <a:uFillTx/>
                <a:latin typeface="Segoe UI Semibold" panose="020B0702040204020203" pitchFamily="34" charset="0"/>
                <a:ea typeface="+mn-ea"/>
                <a:cs typeface="Segoe UI Semibold" panose="020B0702040204020203" pitchFamily="34" charset="0"/>
              </a:rPr>
              <a:t>Team3</a:t>
            </a:r>
          </a:p>
        </p:txBody>
      </p:sp>
      <p:sp>
        <p:nvSpPr>
          <p:cNvPr id="121" name="Rectangle 120">
            <a:extLst>
              <a:ext uri="{FF2B5EF4-FFF2-40B4-BE49-F238E27FC236}">
                <a16:creationId xmlns:a16="http://schemas.microsoft.com/office/drawing/2014/main" id="{A8BAA41A-D851-4425-9CC8-9C897F16B398}"/>
              </a:ext>
            </a:extLst>
          </p:cNvPr>
          <p:cNvSpPr/>
          <p:nvPr/>
        </p:nvSpPr>
        <p:spPr>
          <a:xfrm>
            <a:off x="6847825" y="2022701"/>
            <a:ext cx="3357509" cy="413779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122" name="TextBox 121">
            <a:extLst>
              <a:ext uri="{FF2B5EF4-FFF2-40B4-BE49-F238E27FC236}">
                <a16:creationId xmlns:a16="http://schemas.microsoft.com/office/drawing/2014/main" id="{57EDC906-81CB-42A6-A771-4E246F6E5632}"/>
              </a:ext>
            </a:extLst>
          </p:cNvPr>
          <p:cNvSpPr txBox="1"/>
          <p:nvPr/>
        </p:nvSpPr>
        <p:spPr>
          <a:xfrm>
            <a:off x="7311289" y="2163428"/>
            <a:ext cx="902180" cy="29632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a:ln>
                  <a:noFill/>
                </a:ln>
                <a:solidFill>
                  <a:srgbClr val="3C3C41"/>
                </a:solidFill>
                <a:effectLst/>
                <a:uLnTx/>
                <a:uFillTx/>
                <a:latin typeface="Segoe UI" panose="020B0502040204020203" pitchFamily="34" charset="0"/>
                <a:ea typeface="+mn-ea"/>
                <a:cs typeface="Segoe UI" panose="020B0502040204020203" pitchFamily="34" charset="0"/>
              </a:rPr>
              <a:t>Node0</a:t>
            </a:r>
          </a:p>
        </p:txBody>
      </p:sp>
      <p:sp>
        <p:nvSpPr>
          <p:cNvPr id="123" name="TextBox 122">
            <a:extLst>
              <a:ext uri="{FF2B5EF4-FFF2-40B4-BE49-F238E27FC236}">
                <a16:creationId xmlns:a16="http://schemas.microsoft.com/office/drawing/2014/main" id="{8551C9BF-5C08-4AAE-9839-D24637D04CB4}"/>
              </a:ext>
            </a:extLst>
          </p:cNvPr>
          <p:cNvSpPr txBox="1"/>
          <p:nvPr/>
        </p:nvSpPr>
        <p:spPr>
          <a:xfrm>
            <a:off x="8839690" y="2168416"/>
            <a:ext cx="902180" cy="29632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a:ln>
                  <a:noFill/>
                </a:ln>
                <a:solidFill>
                  <a:srgbClr val="3C3C41"/>
                </a:solidFill>
                <a:effectLst/>
                <a:uLnTx/>
                <a:uFillTx/>
                <a:latin typeface="Segoe UI" panose="020B0502040204020203" pitchFamily="34" charset="0"/>
                <a:ea typeface="+mn-ea"/>
                <a:cs typeface="Segoe UI" panose="020B0502040204020203" pitchFamily="34" charset="0"/>
              </a:rPr>
              <a:t>Node1</a:t>
            </a:r>
          </a:p>
        </p:txBody>
      </p:sp>
      <p:sp>
        <p:nvSpPr>
          <p:cNvPr id="124" name="TextBox 123">
            <a:extLst>
              <a:ext uri="{FF2B5EF4-FFF2-40B4-BE49-F238E27FC236}">
                <a16:creationId xmlns:a16="http://schemas.microsoft.com/office/drawing/2014/main" id="{61D90504-0832-4930-97C7-C22EE0ACA637}"/>
              </a:ext>
            </a:extLst>
          </p:cNvPr>
          <p:cNvSpPr txBox="1"/>
          <p:nvPr/>
        </p:nvSpPr>
        <p:spPr>
          <a:xfrm>
            <a:off x="7311289" y="4133414"/>
            <a:ext cx="902180" cy="280678"/>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3C3C41"/>
                </a:solidFill>
                <a:effectLst/>
                <a:uLnTx/>
                <a:uFillTx/>
                <a:latin typeface="Segoe UI" panose="020B0502040204020203" pitchFamily="34" charset="0"/>
                <a:ea typeface="+mn-ea"/>
                <a:cs typeface="Segoe UI" panose="020B0502040204020203" pitchFamily="34" charset="0"/>
              </a:rPr>
              <a:t>Node3</a:t>
            </a:r>
          </a:p>
        </p:txBody>
      </p:sp>
      <p:sp>
        <p:nvSpPr>
          <p:cNvPr id="125" name="TextBox 124">
            <a:extLst>
              <a:ext uri="{FF2B5EF4-FFF2-40B4-BE49-F238E27FC236}">
                <a16:creationId xmlns:a16="http://schemas.microsoft.com/office/drawing/2014/main" id="{3B4626FE-DD8B-4018-8F22-E2326DB9562C}"/>
              </a:ext>
            </a:extLst>
          </p:cNvPr>
          <p:cNvSpPr txBox="1"/>
          <p:nvPr/>
        </p:nvSpPr>
        <p:spPr>
          <a:xfrm>
            <a:off x="8839690" y="4132171"/>
            <a:ext cx="902180" cy="280678"/>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3C3C41"/>
                </a:solidFill>
                <a:effectLst/>
                <a:uLnTx/>
                <a:uFillTx/>
                <a:latin typeface="Segoe UI" panose="020B0502040204020203" pitchFamily="34" charset="0"/>
                <a:ea typeface="+mn-ea"/>
                <a:cs typeface="Segoe UI" panose="020B0502040204020203" pitchFamily="34" charset="0"/>
              </a:rPr>
              <a:t>Node4</a:t>
            </a:r>
          </a:p>
        </p:txBody>
      </p:sp>
      <p:sp>
        <p:nvSpPr>
          <p:cNvPr id="147" name="Rectangle 146">
            <a:extLst>
              <a:ext uri="{FF2B5EF4-FFF2-40B4-BE49-F238E27FC236}">
                <a16:creationId xmlns:a16="http://schemas.microsoft.com/office/drawing/2014/main" id="{DF426221-D338-47E0-9B3F-CC4F347A6D1B}"/>
              </a:ext>
            </a:extLst>
          </p:cNvPr>
          <p:cNvSpPr/>
          <p:nvPr/>
        </p:nvSpPr>
        <p:spPr>
          <a:xfrm>
            <a:off x="7111435" y="4439860"/>
            <a:ext cx="1301890" cy="15799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149" name="Rectangle 148">
            <a:extLst>
              <a:ext uri="{FF2B5EF4-FFF2-40B4-BE49-F238E27FC236}">
                <a16:creationId xmlns:a16="http://schemas.microsoft.com/office/drawing/2014/main" id="{5C8F6256-CEB3-49F3-82DC-E2C184D60D8E}"/>
              </a:ext>
            </a:extLst>
          </p:cNvPr>
          <p:cNvSpPr/>
          <p:nvPr/>
        </p:nvSpPr>
        <p:spPr>
          <a:xfrm>
            <a:off x="7189349" y="4679144"/>
            <a:ext cx="534460" cy="368362"/>
          </a:xfrm>
          <a:prstGeom prst="rect">
            <a:avLst/>
          </a:prstGeom>
          <a:solidFill>
            <a:srgbClr val="A9D1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Pod</a:t>
            </a:r>
          </a:p>
        </p:txBody>
      </p:sp>
      <p:sp>
        <p:nvSpPr>
          <p:cNvPr id="150" name="Rectangle 149">
            <a:extLst>
              <a:ext uri="{FF2B5EF4-FFF2-40B4-BE49-F238E27FC236}">
                <a16:creationId xmlns:a16="http://schemas.microsoft.com/office/drawing/2014/main" id="{837F9C2D-C513-4F45-8404-3F43DC22326F}"/>
              </a:ext>
            </a:extLst>
          </p:cNvPr>
          <p:cNvSpPr/>
          <p:nvPr/>
        </p:nvSpPr>
        <p:spPr>
          <a:xfrm>
            <a:off x="7771970" y="4683626"/>
            <a:ext cx="534460" cy="368362"/>
          </a:xfrm>
          <a:prstGeom prst="rect">
            <a:avLst/>
          </a:prstGeom>
          <a:solidFill>
            <a:srgbClr val="A9D1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Pod</a:t>
            </a:r>
          </a:p>
        </p:txBody>
      </p:sp>
      <p:sp>
        <p:nvSpPr>
          <p:cNvPr id="151" name="Rectangle 150">
            <a:extLst>
              <a:ext uri="{FF2B5EF4-FFF2-40B4-BE49-F238E27FC236}">
                <a16:creationId xmlns:a16="http://schemas.microsoft.com/office/drawing/2014/main" id="{CAA68D7B-48B7-4F1C-82AC-7C6F65AE93A4}"/>
              </a:ext>
            </a:extLst>
          </p:cNvPr>
          <p:cNvSpPr/>
          <p:nvPr/>
        </p:nvSpPr>
        <p:spPr>
          <a:xfrm>
            <a:off x="7800951" y="5405208"/>
            <a:ext cx="534460" cy="368362"/>
          </a:xfrm>
          <a:prstGeom prst="rect">
            <a:avLst/>
          </a:prstGeom>
          <a:solidFill>
            <a:srgbClr val="3857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Pod</a:t>
            </a:r>
          </a:p>
        </p:txBody>
      </p:sp>
      <p:sp>
        <p:nvSpPr>
          <p:cNvPr id="152" name="Rectangle 151">
            <a:extLst>
              <a:ext uri="{FF2B5EF4-FFF2-40B4-BE49-F238E27FC236}">
                <a16:creationId xmlns:a16="http://schemas.microsoft.com/office/drawing/2014/main" id="{6DF2613C-4E8A-4C78-9661-2DE2789CAB2B}"/>
              </a:ext>
            </a:extLst>
          </p:cNvPr>
          <p:cNvSpPr/>
          <p:nvPr/>
        </p:nvSpPr>
        <p:spPr>
          <a:xfrm>
            <a:off x="7189349" y="5412123"/>
            <a:ext cx="534460" cy="368362"/>
          </a:xfrm>
          <a:prstGeom prst="rect">
            <a:avLst/>
          </a:prstGeom>
          <a:solidFill>
            <a:srgbClr val="3857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Pod</a:t>
            </a:r>
          </a:p>
        </p:txBody>
      </p:sp>
      <p:sp>
        <p:nvSpPr>
          <p:cNvPr id="127" name="Rectangle 126">
            <a:extLst>
              <a:ext uri="{FF2B5EF4-FFF2-40B4-BE49-F238E27FC236}">
                <a16:creationId xmlns:a16="http://schemas.microsoft.com/office/drawing/2014/main" id="{97C3B04A-D29D-4656-A9DA-DC2389F49CCA}"/>
              </a:ext>
            </a:extLst>
          </p:cNvPr>
          <p:cNvSpPr/>
          <p:nvPr/>
        </p:nvSpPr>
        <p:spPr>
          <a:xfrm>
            <a:off x="8639836" y="4439860"/>
            <a:ext cx="1301890" cy="15799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128" name="Rectangle 127">
            <a:extLst>
              <a:ext uri="{FF2B5EF4-FFF2-40B4-BE49-F238E27FC236}">
                <a16:creationId xmlns:a16="http://schemas.microsoft.com/office/drawing/2014/main" id="{0CBCA287-EDC2-4588-B963-273E2FE05A4F}"/>
              </a:ext>
            </a:extLst>
          </p:cNvPr>
          <p:cNvSpPr/>
          <p:nvPr/>
        </p:nvSpPr>
        <p:spPr>
          <a:xfrm>
            <a:off x="8717750" y="4679144"/>
            <a:ext cx="534460" cy="368362"/>
          </a:xfrm>
          <a:prstGeom prst="rect">
            <a:avLst/>
          </a:prstGeom>
          <a:solidFill>
            <a:srgbClr val="A9D1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Pod</a:t>
            </a:r>
          </a:p>
        </p:txBody>
      </p:sp>
      <p:sp>
        <p:nvSpPr>
          <p:cNvPr id="129" name="Rectangle 128">
            <a:extLst>
              <a:ext uri="{FF2B5EF4-FFF2-40B4-BE49-F238E27FC236}">
                <a16:creationId xmlns:a16="http://schemas.microsoft.com/office/drawing/2014/main" id="{E4161F05-A881-4A07-830F-1A1D6DBAC4B4}"/>
              </a:ext>
            </a:extLst>
          </p:cNvPr>
          <p:cNvSpPr/>
          <p:nvPr/>
        </p:nvSpPr>
        <p:spPr>
          <a:xfrm>
            <a:off x="9300371" y="4683626"/>
            <a:ext cx="534460" cy="368362"/>
          </a:xfrm>
          <a:prstGeom prst="rect">
            <a:avLst/>
          </a:prstGeom>
          <a:solidFill>
            <a:srgbClr val="A9D1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Pod</a:t>
            </a:r>
          </a:p>
        </p:txBody>
      </p:sp>
      <p:sp>
        <p:nvSpPr>
          <p:cNvPr id="130" name="Rectangle 129">
            <a:extLst>
              <a:ext uri="{FF2B5EF4-FFF2-40B4-BE49-F238E27FC236}">
                <a16:creationId xmlns:a16="http://schemas.microsoft.com/office/drawing/2014/main" id="{2232743A-9DB5-4E76-BDDD-203EAD16C0AB}"/>
              </a:ext>
            </a:extLst>
          </p:cNvPr>
          <p:cNvSpPr/>
          <p:nvPr/>
        </p:nvSpPr>
        <p:spPr>
          <a:xfrm>
            <a:off x="9329352" y="5405208"/>
            <a:ext cx="534460" cy="368362"/>
          </a:xfrm>
          <a:prstGeom prst="rect">
            <a:avLst/>
          </a:prstGeom>
          <a:solidFill>
            <a:srgbClr val="3857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Pod</a:t>
            </a:r>
          </a:p>
        </p:txBody>
      </p:sp>
      <p:sp>
        <p:nvSpPr>
          <p:cNvPr id="131" name="Rectangle 130">
            <a:extLst>
              <a:ext uri="{FF2B5EF4-FFF2-40B4-BE49-F238E27FC236}">
                <a16:creationId xmlns:a16="http://schemas.microsoft.com/office/drawing/2014/main" id="{50EF6588-2FE9-45FA-9FBC-55775C803CCE}"/>
              </a:ext>
            </a:extLst>
          </p:cNvPr>
          <p:cNvSpPr/>
          <p:nvPr/>
        </p:nvSpPr>
        <p:spPr>
          <a:xfrm>
            <a:off x="8717750" y="5412123"/>
            <a:ext cx="534460" cy="368362"/>
          </a:xfrm>
          <a:prstGeom prst="rect">
            <a:avLst/>
          </a:prstGeom>
          <a:solidFill>
            <a:srgbClr val="3857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Pod</a:t>
            </a:r>
          </a:p>
        </p:txBody>
      </p:sp>
      <p:sp>
        <p:nvSpPr>
          <p:cNvPr id="142" name="Rectangle 141">
            <a:extLst>
              <a:ext uri="{FF2B5EF4-FFF2-40B4-BE49-F238E27FC236}">
                <a16:creationId xmlns:a16="http://schemas.microsoft.com/office/drawing/2014/main" id="{3450AD13-B023-4628-AA32-0E885B7C2919}"/>
              </a:ext>
            </a:extLst>
          </p:cNvPr>
          <p:cNvSpPr/>
          <p:nvPr/>
        </p:nvSpPr>
        <p:spPr>
          <a:xfrm>
            <a:off x="7111435" y="2486646"/>
            <a:ext cx="1301890" cy="15799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143" name="Rectangle 142">
            <a:extLst>
              <a:ext uri="{FF2B5EF4-FFF2-40B4-BE49-F238E27FC236}">
                <a16:creationId xmlns:a16="http://schemas.microsoft.com/office/drawing/2014/main" id="{747BAC27-2ADC-4E54-8B10-1BA5840BAC22}"/>
              </a:ext>
            </a:extLst>
          </p:cNvPr>
          <p:cNvSpPr/>
          <p:nvPr/>
        </p:nvSpPr>
        <p:spPr>
          <a:xfrm>
            <a:off x="7189349" y="2725930"/>
            <a:ext cx="534460" cy="368362"/>
          </a:xfrm>
          <a:prstGeom prst="rect">
            <a:avLst/>
          </a:prstGeom>
          <a:solidFill>
            <a:srgbClr val="C5E0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Pod</a:t>
            </a:r>
          </a:p>
        </p:txBody>
      </p:sp>
      <p:sp>
        <p:nvSpPr>
          <p:cNvPr id="144" name="Rectangle 143">
            <a:extLst>
              <a:ext uri="{FF2B5EF4-FFF2-40B4-BE49-F238E27FC236}">
                <a16:creationId xmlns:a16="http://schemas.microsoft.com/office/drawing/2014/main" id="{13DA706C-1F95-424A-B75F-6A0D5DB288C9}"/>
              </a:ext>
            </a:extLst>
          </p:cNvPr>
          <p:cNvSpPr/>
          <p:nvPr/>
        </p:nvSpPr>
        <p:spPr>
          <a:xfrm>
            <a:off x="7771970" y="2730412"/>
            <a:ext cx="534460" cy="368362"/>
          </a:xfrm>
          <a:prstGeom prst="rect">
            <a:avLst/>
          </a:prstGeom>
          <a:solidFill>
            <a:srgbClr val="C5E0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Pod</a:t>
            </a:r>
          </a:p>
        </p:txBody>
      </p:sp>
      <p:sp>
        <p:nvSpPr>
          <p:cNvPr id="145" name="Rectangle 144">
            <a:extLst>
              <a:ext uri="{FF2B5EF4-FFF2-40B4-BE49-F238E27FC236}">
                <a16:creationId xmlns:a16="http://schemas.microsoft.com/office/drawing/2014/main" id="{38B057B2-2383-4DFF-A9A2-7B4863ACE775}"/>
              </a:ext>
            </a:extLst>
          </p:cNvPr>
          <p:cNvSpPr/>
          <p:nvPr/>
        </p:nvSpPr>
        <p:spPr>
          <a:xfrm>
            <a:off x="7800951" y="3451994"/>
            <a:ext cx="534460" cy="368362"/>
          </a:xfrm>
          <a:prstGeom prst="rect">
            <a:avLst/>
          </a:prstGeom>
          <a:solidFill>
            <a:srgbClr val="A9D1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Pod</a:t>
            </a:r>
          </a:p>
        </p:txBody>
      </p:sp>
      <p:sp>
        <p:nvSpPr>
          <p:cNvPr id="146" name="Rectangle 145">
            <a:extLst>
              <a:ext uri="{FF2B5EF4-FFF2-40B4-BE49-F238E27FC236}">
                <a16:creationId xmlns:a16="http://schemas.microsoft.com/office/drawing/2014/main" id="{40BFFC23-16AF-4382-B2E1-B031BB515920}"/>
              </a:ext>
            </a:extLst>
          </p:cNvPr>
          <p:cNvSpPr/>
          <p:nvPr/>
        </p:nvSpPr>
        <p:spPr>
          <a:xfrm>
            <a:off x="7189349" y="3458909"/>
            <a:ext cx="534460" cy="368362"/>
          </a:xfrm>
          <a:prstGeom prst="rect">
            <a:avLst/>
          </a:prstGeom>
          <a:solidFill>
            <a:srgbClr val="A9D1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Pod</a:t>
            </a:r>
          </a:p>
        </p:txBody>
      </p:sp>
      <p:sp>
        <p:nvSpPr>
          <p:cNvPr id="133" name="Rectangle 132">
            <a:extLst>
              <a:ext uri="{FF2B5EF4-FFF2-40B4-BE49-F238E27FC236}">
                <a16:creationId xmlns:a16="http://schemas.microsoft.com/office/drawing/2014/main" id="{0F2539F7-678D-4211-836C-492FD8152236}"/>
              </a:ext>
            </a:extLst>
          </p:cNvPr>
          <p:cNvSpPr/>
          <p:nvPr/>
        </p:nvSpPr>
        <p:spPr>
          <a:xfrm>
            <a:off x="8639836" y="2486646"/>
            <a:ext cx="1301890" cy="15799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134" name="Rectangle 133">
            <a:extLst>
              <a:ext uri="{FF2B5EF4-FFF2-40B4-BE49-F238E27FC236}">
                <a16:creationId xmlns:a16="http://schemas.microsoft.com/office/drawing/2014/main" id="{85DF3DA8-57A1-4E66-ACA9-18F830904A85}"/>
              </a:ext>
            </a:extLst>
          </p:cNvPr>
          <p:cNvSpPr/>
          <p:nvPr/>
        </p:nvSpPr>
        <p:spPr>
          <a:xfrm>
            <a:off x="8717750" y="2725930"/>
            <a:ext cx="534460" cy="368362"/>
          </a:xfrm>
          <a:prstGeom prst="rect">
            <a:avLst/>
          </a:prstGeom>
          <a:solidFill>
            <a:srgbClr val="C5E0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Pod</a:t>
            </a:r>
          </a:p>
        </p:txBody>
      </p:sp>
      <p:sp>
        <p:nvSpPr>
          <p:cNvPr id="135" name="Rectangle 134">
            <a:extLst>
              <a:ext uri="{FF2B5EF4-FFF2-40B4-BE49-F238E27FC236}">
                <a16:creationId xmlns:a16="http://schemas.microsoft.com/office/drawing/2014/main" id="{FDD44F02-1327-411E-ACA7-B7912B3C7F76}"/>
              </a:ext>
            </a:extLst>
          </p:cNvPr>
          <p:cNvSpPr/>
          <p:nvPr/>
        </p:nvSpPr>
        <p:spPr>
          <a:xfrm>
            <a:off x="9300371" y="2730412"/>
            <a:ext cx="534460" cy="368362"/>
          </a:xfrm>
          <a:prstGeom prst="rect">
            <a:avLst/>
          </a:prstGeom>
          <a:solidFill>
            <a:srgbClr val="C5E0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Pod</a:t>
            </a:r>
          </a:p>
        </p:txBody>
      </p:sp>
      <p:sp>
        <p:nvSpPr>
          <p:cNvPr id="136" name="Rectangle 135">
            <a:extLst>
              <a:ext uri="{FF2B5EF4-FFF2-40B4-BE49-F238E27FC236}">
                <a16:creationId xmlns:a16="http://schemas.microsoft.com/office/drawing/2014/main" id="{70128761-D893-49E0-BBBE-0B88B3CC8319}"/>
              </a:ext>
            </a:extLst>
          </p:cNvPr>
          <p:cNvSpPr/>
          <p:nvPr/>
        </p:nvSpPr>
        <p:spPr>
          <a:xfrm>
            <a:off x="9329352" y="3451994"/>
            <a:ext cx="534460" cy="368362"/>
          </a:xfrm>
          <a:prstGeom prst="rect">
            <a:avLst/>
          </a:prstGeom>
          <a:solidFill>
            <a:srgbClr val="A9D1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Pod</a:t>
            </a:r>
          </a:p>
        </p:txBody>
      </p:sp>
      <p:sp>
        <p:nvSpPr>
          <p:cNvPr id="137" name="Rectangle 136">
            <a:extLst>
              <a:ext uri="{FF2B5EF4-FFF2-40B4-BE49-F238E27FC236}">
                <a16:creationId xmlns:a16="http://schemas.microsoft.com/office/drawing/2014/main" id="{59E92AA4-C818-48FD-99FE-89D5E9DE8C2E}"/>
              </a:ext>
            </a:extLst>
          </p:cNvPr>
          <p:cNvSpPr/>
          <p:nvPr/>
        </p:nvSpPr>
        <p:spPr>
          <a:xfrm>
            <a:off x="8717750" y="3458909"/>
            <a:ext cx="534460" cy="368362"/>
          </a:xfrm>
          <a:prstGeom prst="rect">
            <a:avLst/>
          </a:prstGeom>
          <a:solidFill>
            <a:srgbClr val="A9D1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Pod</a:t>
            </a:r>
          </a:p>
        </p:txBody>
      </p:sp>
      <p:pic>
        <p:nvPicPr>
          <p:cNvPr id="138" name="Picture 137">
            <a:extLst>
              <a:ext uri="{FF2B5EF4-FFF2-40B4-BE49-F238E27FC236}">
                <a16:creationId xmlns:a16="http://schemas.microsoft.com/office/drawing/2014/main" id="{DEAA4A6C-5E25-46FC-B52D-86B3864CCE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8435" y="1681596"/>
            <a:ext cx="636675" cy="619730"/>
          </a:xfrm>
          <a:prstGeom prst="rect">
            <a:avLst/>
          </a:prstGeom>
        </p:spPr>
      </p:pic>
      <p:sp>
        <p:nvSpPr>
          <p:cNvPr id="139" name="Rounded Rectangle 6">
            <a:extLst>
              <a:ext uri="{FF2B5EF4-FFF2-40B4-BE49-F238E27FC236}">
                <a16:creationId xmlns:a16="http://schemas.microsoft.com/office/drawing/2014/main" id="{8855D791-D773-4C36-BC08-D50E4977B2D3}"/>
              </a:ext>
            </a:extLst>
          </p:cNvPr>
          <p:cNvSpPr/>
          <p:nvPr/>
        </p:nvSpPr>
        <p:spPr>
          <a:xfrm>
            <a:off x="7020460" y="2599792"/>
            <a:ext cx="3012238" cy="624205"/>
          </a:xfrm>
          <a:prstGeom prst="roundRect">
            <a:avLst/>
          </a:prstGeom>
          <a:noFill/>
          <a:ln w="19050">
            <a:solidFill>
              <a:srgbClr val="0078D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140" name="Rounded Rectangle 114">
            <a:extLst>
              <a:ext uri="{FF2B5EF4-FFF2-40B4-BE49-F238E27FC236}">
                <a16:creationId xmlns:a16="http://schemas.microsoft.com/office/drawing/2014/main" id="{51431F11-9A80-47CC-B8FC-2017047079ED}"/>
              </a:ext>
            </a:extLst>
          </p:cNvPr>
          <p:cNvSpPr/>
          <p:nvPr/>
        </p:nvSpPr>
        <p:spPr>
          <a:xfrm>
            <a:off x="7018034" y="3304353"/>
            <a:ext cx="3017092" cy="1908418"/>
          </a:xfrm>
          <a:prstGeom prst="roundRect">
            <a:avLst>
              <a:gd name="adj" fmla="val 11234"/>
            </a:avLst>
          </a:prstGeom>
          <a:noFill/>
          <a:ln w="19050">
            <a:solidFill>
              <a:srgbClr val="0078D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141" name="Rounded Rectangle 115">
            <a:extLst>
              <a:ext uri="{FF2B5EF4-FFF2-40B4-BE49-F238E27FC236}">
                <a16:creationId xmlns:a16="http://schemas.microsoft.com/office/drawing/2014/main" id="{E9791B6A-CFC9-4014-8504-A48046DDD5E1}"/>
              </a:ext>
            </a:extLst>
          </p:cNvPr>
          <p:cNvSpPr/>
          <p:nvPr/>
        </p:nvSpPr>
        <p:spPr>
          <a:xfrm>
            <a:off x="7018034" y="5288133"/>
            <a:ext cx="3017092" cy="621704"/>
          </a:xfrm>
          <a:prstGeom prst="roundRect">
            <a:avLst/>
          </a:prstGeom>
          <a:noFill/>
          <a:ln w="19050">
            <a:solidFill>
              <a:srgbClr val="0078D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5963617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28C70-B56B-7A47-A26E-F1BD83D0037B}"/>
              </a:ext>
            </a:extLst>
          </p:cNvPr>
          <p:cNvSpPr>
            <a:spLocks noGrp="1"/>
          </p:cNvSpPr>
          <p:nvPr>
            <p:ph type="title"/>
          </p:nvPr>
        </p:nvSpPr>
        <p:spPr/>
        <p:txBody>
          <a:bodyPr>
            <a:normAutofit fontScale="90000"/>
          </a:bodyPr>
          <a:lstStyle/>
          <a:p>
            <a:r>
              <a:rPr lang="en-GB"/>
              <a:t>Kubernetes Namespaces</a:t>
            </a:r>
          </a:p>
        </p:txBody>
      </p:sp>
      <p:sp>
        <p:nvSpPr>
          <p:cNvPr id="3" name="Content Placeholder 2">
            <a:extLst>
              <a:ext uri="{FF2B5EF4-FFF2-40B4-BE49-F238E27FC236}">
                <a16:creationId xmlns:a16="http://schemas.microsoft.com/office/drawing/2014/main" id="{3C20B07A-C7A1-1B4A-B24A-C432A4AFA017}"/>
              </a:ext>
            </a:extLst>
          </p:cNvPr>
          <p:cNvSpPr>
            <a:spLocks noGrp="1"/>
          </p:cNvSpPr>
          <p:nvPr>
            <p:ph idx="1"/>
          </p:nvPr>
        </p:nvSpPr>
        <p:spPr/>
        <p:txBody>
          <a:bodyPr>
            <a:normAutofit/>
          </a:bodyPr>
          <a:lstStyle/>
          <a:p>
            <a:r>
              <a:rPr lang="en-GB">
                <a:solidFill>
                  <a:srgbClr val="0078D4"/>
                </a:solidFill>
                <a:latin typeface="Segoe UI Semibold" panose="020B0702040204020203" pitchFamily="34" charset="0"/>
                <a:cs typeface="Segoe UI Semibold" panose="020B0702040204020203" pitchFamily="34" charset="0"/>
              </a:rPr>
              <a:t>Namespaces</a:t>
            </a:r>
            <a:r>
              <a:rPr lang="en-GB"/>
              <a:t> Object is the </a:t>
            </a:r>
            <a:r>
              <a:rPr lang="en-GB" b="1"/>
              <a:t>logical Isolation </a:t>
            </a:r>
            <a:r>
              <a:rPr lang="en-GB" u="sng"/>
              <a:t>boundary</a:t>
            </a:r>
          </a:p>
          <a:p>
            <a:r>
              <a:rPr lang="en-GB"/>
              <a:t>Provide a scope for names </a:t>
            </a:r>
          </a:p>
          <a:p>
            <a:r>
              <a:rPr lang="en-GB"/>
              <a:t>Not all objects can be </a:t>
            </a:r>
            <a:r>
              <a:rPr lang="en-GB" err="1"/>
              <a:t>namespaced</a:t>
            </a:r>
            <a:r>
              <a:rPr lang="en-GB"/>
              <a:t> i.e. nodes</a:t>
            </a:r>
          </a:p>
        </p:txBody>
      </p:sp>
    </p:spTree>
    <p:custDataLst>
      <p:tags r:id="rId1"/>
    </p:custDataLst>
    <p:extLst>
      <p:ext uri="{BB962C8B-B14F-4D97-AF65-F5344CB8AC3E}">
        <p14:creationId xmlns:p14="http://schemas.microsoft.com/office/powerpoint/2010/main" val="25686438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3CC4B-6AF5-C44B-951A-076E29E8BA3B}"/>
              </a:ext>
            </a:extLst>
          </p:cNvPr>
          <p:cNvSpPr>
            <a:spLocks noGrp="1"/>
          </p:cNvSpPr>
          <p:nvPr>
            <p:ph type="title"/>
          </p:nvPr>
        </p:nvSpPr>
        <p:spPr/>
        <p:txBody>
          <a:bodyPr/>
          <a:lstStyle/>
          <a:p>
            <a:r>
              <a:rPr lang="en-US"/>
              <a:t>Isolation Considerations</a:t>
            </a:r>
          </a:p>
        </p:txBody>
      </p:sp>
      <p:sp>
        <p:nvSpPr>
          <p:cNvPr id="10" name="Rectangle 9">
            <a:extLst>
              <a:ext uri="{FF2B5EF4-FFF2-40B4-BE49-F238E27FC236}">
                <a16:creationId xmlns:a16="http://schemas.microsoft.com/office/drawing/2014/main" id="{54C8C859-7349-9D40-9967-736EC40650D3}"/>
              </a:ext>
            </a:extLst>
          </p:cNvPr>
          <p:cNvSpPr/>
          <p:nvPr/>
        </p:nvSpPr>
        <p:spPr>
          <a:xfrm>
            <a:off x="3324361" y="1690936"/>
            <a:ext cx="2458645" cy="2137415"/>
          </a:xfrm>
          <a:prstGeom prst="rect">
            <a:avLst/>
          </a:prstGeom>
          <a:solidFill>
            <a:srgbClr val="1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Segoe UI"/>
                <a:ea typeface="+mn-ea"/>
                <a:cs typeface="+mn-cs"/>
              </a:rPr>
              <a:t>Scheduling</a:t>
            </a:r>
          </a:p>
        </p:txBody>
      </p:sp>
      <p:sp>
        <p:nvSpPr>
          <p:cNvPr id="11" name="Rectangle 10">
            <a:extLst>
              <a:ext uri="{FF2B5EF4-FFF2-40B4-BE49-F238E27FC236}">
                <a16:creationId xmlns:a16="http://schemas.microsoft.com/office/drawing/2014/main" id="{8C7B821C-D29B-CA44-B203-926C985C8DA4}"/>
              </a:ext>
            </a:extLst>
          </p:cNvPr>
          <p:cNvSpPr/>
          <p:nvPr/>
        </p:nvSpPr>
        <p:spPr>
          <a:xfrm>
            <a:off x="5877731" y="3945723"/>
            <a:ext cx="2458645" cy="213741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Segoe UI"/>
                <a:ea typeface="+mn-ea"/>
                <a:cs typeface="+mn-cs"/>
              </a:rPr>
              <a:t>Containers</a:t>
            </a:r>
          </a:p>
        </p:txBody>
      </p:sp>
      <p:sp>
        <p:nvSpPr>
          <p:cNvPr id="12" name="Rectangle 11">
            <a:extLst>
              <a:ext uri="{FF2B5EF4-FFF2-40B4-BE49-F238E27FC236}">
                <a16:creationId xmlns:a16="http://schemas.microsoft.com/office/drawing/2014/main" id="{EA97A2F9-A51E-CE4C-95BA-FB40A36C2ADD}"/>
              </a:ext>
            </a:extLst>
          </p:cNvPr>
          <p:cNvSpPr/>
          <p:nvPr/>
        </p:nvSpPr>
        <p:spPr>
          <a:xfrm>
            <a:off x="3324361" y="3945724"/>
            <a:ext cx="2458645" cy="213741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Segoe UI"/>
                <a:ea typeface="+mn-ea"/>
                <a:cs typeface="+mn-cs"/>
              </a:rPr>
              <a:t>Networking</a:t>
            </a:r>
          </a:p>
        </p:txBody>
      </p:sp>
      <p:sp>
        <p:nvSpPr>
          <p:cNvPr id="13" name="Rectangle 12">
            <a:extLst>
              <a:ext uri="{FF2B5EF4-FFF2-40B4-BE49-F238E27FC236}">
                <a16:creationId xmlns:a16="http://schemas.microsoft.com/office/drawing/2014/main" id="{FD240869-0E6C-0E4A-B7D9-131E0D86642A}"/>
              </a:ext>
            </a:extLst>
          </p:cNvPr>
          <p:cNvSpPr/>
          <p:nvPr/>
        </p:nvSpPr>
        <p:spPr>
          <a:xfrm>
            <a:off x="5877731" y="1690936"/>
            <a:ext cx="2458645" cy="2137415"/>
          </a:xfrm>
          <a:prstGeom prst="rect">
            <a:avLst/>
          </a:prstGeom>
          <a:solidFill>
            <a:srgbClr val="0078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Segoe UI"/>
                <a:ea typeface="+mn-ea"/>
                <a:cs typeface="+mn-cs"/>
              </a:rPr>
              <a:t>Authentication and Authorization</a:t>
            </a:r>
          </a:p>
        </p:txBody>
      </p:sp>
      <p:sp>
        <p:nvSpPr>
          <p:cNvPr id="17" name="TextBox 16">
            <a:extLst>
              <a:ext uri="{FF2B5EF4-FFF2-40B4-BE49-F238E27FC236}">
                <a16:creationId xmlns:a16="http://schemas.microsoft.com/office/drawing/2014/main" id="{C936E01B-79AE-2546-9376-5F1E16362CD4}"/>
              </a:ext>
            </a:extLst>
          </p:cNvPr>
          <p:cNvSpPr txBox="1"/>
          <p:nvPr/>
        </p:nvSpPr>
        <p:spPr>
          <a:xfrm>
            <a:off x="729812" y="1690935"/>
            <a:ext cx="2372160" cy="2308324"/>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C3C41"/>
                </a:solidFill>
                <a:effectLst/>
                <a:uLnTx/>
                <a:uFillTx/>
                <a:latin typeface="Segoe UI"/>
                <a:ea typeface="+mn-ea"/>
                <a:cs typeface="+mn-cs"/>
              </a:rPr>
              <a:t>Resource Quotas.</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C3C41"/>
                </a:solidFill>
                <a:effectLst/>
                <a:uLnTx/>
                <a:uFillTx/>
                <a:latin typeface="Segoe UI"/>
                <a:ea typeface="+mn-ea"/>
                <a:cs typeface="+mn-cs"/>
              </a:rPr>
              <a:t>Node Selectors , Taints and Tolerations.</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C3C41"/>
                </a:solidFill>
                <a:effectLst/>
                <a:uLnTx/>
                <a:uFillTx/>
                <a:latin typeface="Segoe UI"/>
                <a:ea typeface="+mn-ea"/>
                <a:cs typeface="+mn-cs"/>
              </a:rPr>
              <a:t>Node Affinity, Pod Affinity and Anti-Affinity</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C3C41"/>
                </a:solidFill>
                <a:effectLst/>
                <a:uLnTx/>
                <a:uFillTx/>
                <a:latin typeface="Segoe UI"/>
                <a:ea typeface="+mn-ea"/>
                <a:cs typeface="+mn-cs"/>
              </a:rPr>
              <a:t>Pod Budget Policies</a:t>
            </a:r>
            <a:br>
              <a:rPr kumimoji="0" lang="en-US" sz="1800" b="0" i="0" u="none" strike="noStrike" kern="1200" cap="none" spc="0" normalizeH="0" baseline="0" noProof="0">
                <a:ln>
                  <a:noFill/>
                </a:ln>
                <a:solidFill>
                  <a:srgbClr val="3C3C41"/>
                </a:solidFill>
                <a:effectLst/>
                <a:uLnTx/>
                <a:uFillTx/>
                <a:latin typeface="Segoe UI"/>
                <a:ea typeface="+mn-ea"/>
                <a:cs typeface="+mn-cs"/>
              </a:rPr>
            </a:br>
            <a:r>
              <a:rPr kumimoji="0" lang="en-US" sz="1800" b="0" i="0" u="none" strike="noStrike" kern="1200" cap="none" spc="0" normalizeH="0" baseline="0" noProof="0">
                <a:ln>
                  <a:noFill/>
                </a:ln>
                <a:solidFill>
                  <a:srgbClr val="3C3C41"/>
                </a:solidFill>
                <a:effectLst/>
                <a:uLnTx/>
                <a:uFillTx/>
                <a:latin typeface="Segoe UI"/>
                <a:ea typeface="+mn-ea"/>
                <a:cs typeface="+mn-cs"/>
              </a:rPr>
              <a:t>…</a:t>
            </a:r>
          </a:p>
        </p:txBody>
      </p:sp>
      <p:sp>
        <p:nvSpPr>
          <p:cNvPr id="18" name="TextBox 17">
            <a:extLst>
              <a:ext uri="{FF2B5EF4-FFF2-40B4-BE49-F238E27FC236}">
                <a16:creationId xmlns:a16="http://schemas.microsoft.com/office/drawing/2014/main" id="{51CC5B2A-8B4E-0248-BA1D-9344371B6F6D}"/>
              </a:ext>
            </a:extLst>
          </p:cNvPr>
          <p:cNvSpPr txBox="1"/>
          <p:nvPr/>
        </p:nvSpPr>
        <p:spPr>
          <a:xfrm>
            <a:off x="729811" y="3974421"/>
            <a:ext cx="2372160" cy="1504686"/>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C3C41"/>
                </a:solidFill>
                <a:effectLst/>
                <a:uLnTx/>
                <a:uFillTx/>
                <a:latin typeface="Segoe UI"/>
                <a:ea typeface="+mn-ea"/>
                <a:cs typeface="+mn-cs"/>
              </a:rPr>
              <a:t>Network Policies</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19" name="TextBox 18">
            <a:extLst>
              <a:ext uri="{FF2B5EF4-FFF2-40B4-BE49-F238E27FC236}">
                <a16:creationId xmlns:a16="http://schemas.microsoft.com/office/drawing/2014/main" id="{96247209-F496-3548-9C0B-DC6DDC7C268A}"/>
              </a:ext>
            </a:extLst>
          </p:cNvPr>
          <p:cNvSpPr txBox="1"/>
          <p:nvPr/>
        </p:nvSpPr>
        <p:spPr>
          <a:xfrm>
            <a:off x="8653487" y="1679066"/>
            <a:ext cx="2699568" cy="1752275"/>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C3C41"/>
                </a:solidFill>
                <a:effectLst/>
                <a:uLnTx/>
                <a:uFillTx/>
                <a:latin typeface="Segoe UI"/>
                <a:ea typeface="+mn-ea"/>
                <a:cs typeface="+mn-cs"/>
              </a:rPr>
              <a:t>RBAC with AAD.</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C3C41"/>
                </a:solidFill>
                <a:effectLst/>
                <a:uLnTx/>
                <a:uFillTx/>
                <a:latin typeface="Segoe UI"/>
                <a:ea typeface="+mn-ea"/>
                <a:cs typeface="+mn-cs"/>
              </a:rPr>
              <a:t>Pod Identity.</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C3C41"/>
                </a:solidFill>
                <a:effectLst/>
                <a:uLnTx/>
                <a:uFillTx/>
                <a:latin typeface="Segoe UI"/>
                <a:ea typeface="+mn-ea"/>
                <a:cs typeface="+mn-cs"/>
              </a:rPr>
              <a:t>Encrypting Secrets</a:t>
            </a:r>
            <a:br>
              <a:rPr kumimoji="0" lang="en-US" sz="1800" b="0" i="0" u="none" strike="noStrike" kern="1200" cap="none" spc="0" normalizeH="0" baseline="0" noProof="0">
                <a:ln>
                  <a:noFill/>
                </a:ln>
                <a:solidFill>
                  <a:srgbClr val="3C3C41"/>
                </a:solidFill>
                <a:effectLst/>
                <a:uLnTx/>
                <a:uFillTx/>
                <a:latin typeface="Segoe UI"/>
                <a:ea typeface="+mn-ea"/>
                <a:cs typeface="+mn-cs"/>
              </a:rPr>
            </a:br>
            <a:r>
              <a:rPr kumimoji="0" lang="en-US" sz="1800" b="0" i="0" u="none" strike="noStrike" kern="1200" cap="none" spc="0" normalizeH="0" baseline="0" noProof="0">
                <a:ln>
                  <a:noFill/>
                </a:ln>
                <a:solidFill>
                  <a:srgbClr val="3C3C41"/>
                </a:solidFill>
                <a:effectLst/>
                <a:uLnTx/>
                <a:uFillTx/>
                <a:latin typeface="Segoe UI"/>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20" name="TextBox 19">
            <a:extLst>
              <a:ext uri="{FF2B5EF4-FFF2-40B4-BE49-F238E27FC236}">
                <a16:creationId xmlns:a16="http://schemas.microsoft.com/office/drawing/2014/main" id="{417D1B7D-4A54-5D4E-B5F1-5B94B122768E}"/>
              </a:ext>
            </a:extLst>
          </p:cNvPr>
          <p:cNvSpPr txBox="1"/>
          <p:nvPr/>
        </p:nvSpPr>
        <p:spPr>
          <a:xfrm>
            <a:off x="8653487" y="3945722"/>
            <a:ext cx="2699568" cy="1477328"/>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C3C41"/>
                </a:solidFill>
                <a:effectLst/>
                <a:uLnTx/>
                <a:uFillTx/>
                <a:latin typeface="Segoe UI"/>
                <a:ea typeface="+mn-ea"/>
                <a:cs typeface="+mn-cs"/>
              </a:rPr>
              <a:t>Scan images and runtime</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C3C41"/>
                </a:solidFill>
                <a:effectLst/>
                <a:uLnTx/>
                <a:uFillTx/>
                <a:latin typeface="Segoe UI"/>
                <a:ea typeface="+mn-ea"/>
                <a:cs typeface="+mn-cs"/>
              </a:rPr>
              <a:t>Leverage Linux Capabilities</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C3C41"/>
                </a:solidFill>
                <a:effectLst/>
                <a:uLnTx/>
                <a:uFillTx/>
                <a:latin typeface="Segoe UI"/>
                <a:ea typeface="+mn-ea"/>
                <a:cs typeface="+mn-cs"/>
              </a:rPr>
              <a:t>Pod security policy</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C3C41"/>
                </a:solidFill>
                <a:effectLst/>
                <a:uLnTx/>
                <a:uFillTx/>
                <a:latin typeface="Segoe UI"/>
                <a:ea typeface="+mn-ea"/>
                <a:cs typeface="+mn-cs"/>
              </a:rPr>
              <a:t>Pod security context</a:t>
            </a:r>
            <a:br>
              <a:rPr kumimoji="0" lang="en-US" sz="1800" b="0" i="0" u="none" strike="noStrike" kern="1200" cap="none" spc="0" normalizeH="0" baseline="0" noProof="0">
                <a:ln>
                  <a:noFill/>
                </a:ln>
                <a:solidFill>
                  <a:srgbClr val="3C3C41"/>
                </a:solidFill>
                <a:effectLst/>
                <a:uLnTx/>
                <a:uFillTx/>
                <a:latin typeface="Segoe UI"/>
                <a:ea typeface="+mn-ea"/>
                <a:cs typeface="+mn-cs"/>
              </a:rPr>
            </a:br>
            <a:r>
              <a:rPr kumimoji="0" lang="en-US" sz="1800" b="0" i="0" u="none" strike="noStrike" kern="1200" cap="none" spc="0" normalizeH="0" baseline="0" noProof="0">
                <a:ln>
                  <a:noFill/>
                </a:ln>
                <a:solidFill>
                  <a:srgbClr val="3C3C41"/>
                </a:solidFill>
                <a:effectLst/>
                <a:uLnTx/>
                <a:uFillTx/>
                <a:latin typeface="Segoe UI"/>
                <a:ea typeface="+mn-ea"/>
                <a:cs typeface="+mn-cs"/>
              </a:rPr>
              <a:t>….</a:t>
            </a:r>
          </a:p>
        </p:txBody>
      </p:sp>
    </p:spTree>
    <p:extLst>
      <p:ext uri="{BB962C8B-B14F-4D97-AF65-F5344CB8AC3E}">
        <p14:creationId xmlns:p14="http://schemas.microsoft.com/office/powerpoint/2010/main" val="264687234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214" y="3290854"/>
            <a:ext cx="9144000" cy="1745093"/>
          </a:xfrm>
        </p:spPr>
        <p:txBody>
          <a:bodyPr/>
          <a:lstStyle/>
          <a:p>
            <a:r>
              <a:rPr lang="en-US"/>
              <a:t>Scheduling</a:t>
            </a:r>
            <a:br>
              <a:rPr lang="en-US"/>
            </a:br>
            <a:br>
              <a:rPr lang="en-US"/>
            </a:br>
            <a:br>
              <a:rPr lang="en-US" sz="1800"/>
            </a:br>
            <a:r>
              <a:rPr lang="en-US" sz="1800"/>
              <a:t>Please watch ” Kubernetes cluster management strategies | Kubernetes Best Practices Series”</a:t>
            </a:r>
            <a:br>
              <a:rPr lang="en-US" sz="1800"/>
            </a:br>
            <a:r>
              <a:rPr lang="en-US" sz="1800">
                <a:hlinkClick r:id="rId3"/>
              </a:rPr>
              <a:t>https://aka.ms/aks/scheduling</a:t>
            </a:r>
            <a:r>
              <a:rPr lang="en-US" sz="1800"/>
              <a:t> </a:t>
            </a:r>
            <a:endParaRPr lang="en-US" sz="1500"/>
          </a:p>
        </p:txBody>
      </p:sp>
    </p:spTree>
    <p:extLst>
      <p:ext uri="{BB962C8B-B14F-4D97-AF65-F5344CB8AC3E}">
        <p14:creationId xmlns:p14="http://schemas.microsoft.com/office/powerpoint/2010/main" val="32026246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27656E50-0330-6340-95F8-BF2522190A75}"/>
              </a:ext>
            </a:extLst>
          </p:cNvPr>
          <p:cNvSpPr txBox="1">
            <a:spLocks/>
          </p:cNvSpPr>
          <p:nvPr/>
        </p:nvSpPr>
        <p:spPr>
          <a:xfrm>
            <a:off x="6792687" y="1444529"/>
            <a:ext cx="4551588" cy="3980593"/>
          </a:xfrm>
          <a:prstGeom prst="rect">
            <a:avLst/>
          </a:prstGeom>
          <a:solidFill>
            <a:schemeClr val="bg1">
              <a:lumMod val="95000"/>
            </a:schemeClr>
          </a:solidFill>
        </p:spPr>
        <p:txBody>
          <a:bodyPr vert="horz" lIns="182880" tIns="45720" rIns="18288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mn-cs"/>
              </a:rPr>
              <a:t>Create a namespace: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4472C4"/>
                </a:solidFill>
                <a:effectLst/>
                <a:uLnTx/>
                <a:uFillTx/>
                <a:latin typeface="Consolas" panose="020B0609020204030204" pitchFamily="49" charset="0"/>
                <a:ea typeface="+mn-ea"/>
                <a:cs typeface="+mn-cs"/>
              </a:rPr>
              <a:t>$ </a:t>
            </a:r>
            <a:r>
              <a:rPr kumimoji="0" lang="en-US" sz="1800" b="1" i="0" u="none" strike="noStrike" kern="1200" cap="none" spc="0" normalizeH="0" baseline="0" noProof="0" err="1">
                <a:ln>
                  <a:noFill/>
                </a:ln>
                <a:solidFill>
                  <a:srgbClr val="4472C4"/>
                </a:solidFill>
                <a:effectLst/>
                <a:uLnTx/>
                <a:uFillTx/>
                <a:latin typeface="Consolas" panose="020B0609020204030204" pitchFamily="49" charset="0"/>
                <a:ea typeface="+mn-ea"/>
                <a:cs typeface="+mn-cs"/>
              </a:rPr>
              <a:t>kubectl</a:t>
            </a:r>
            <a:r>
              <a:rPr kumimoji="0" lang="en-US" sz="1800" b="1" i="0" u="none" strike="noStrike" kern="1200" cap="none" spc="0" normalizeH="0" baseline="0" noProof="0">
                <a:ln>
                  <a:noFill/>
                </a:ln>
                <a:solidFill>
                  <a:srgbClr val="4472C4"/>
                </a:solidFill>
                <a:effectLst/>
                <a:uLnTx/>
                <a:uFillTx/>
                <a:latin typeface="Consolas" panose="020B0609020204030204" pitchFamily="49" charset="0"/>
                <a:ea typeface="+mn-ea"/>
                <a:cs typeface="+mn-cs"/>
              </a:rPr>
              <a:t> create </a:t>
            </a:r>
            <a:r>
              <a:rPr kumimoji="0" lang="en-US" sz="1800" b="0" i="0" u="none" strike="noStrike" kern="1200" cap="none" spc="0" normalizeH="0" baseline="0" noProof="0">
                <a:ln>
                  <a:noFill/>
                </a:ln>
                <a:solidFill>
                  <a:srgbClr val="1A1A1A"/>
                </a:solidFill>
                <a:effectLst/>
                <a:uLnTx/>
                <a:uFillTx/>
                <a:latin typeface="Consolas" panose="020B0609020204030204" pitchFamily="49" charset="0"/>
                <a:ea typeface="+mn-ea"/>
                <a:cs typeface="+mn-cs"/>
              </a:rPr>
              <a:t>namespace ignite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1A1A1A">
                  <a:tint val="75000"/>
                </a:srgbClr>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mn-cs"/>
              </a:rPr>
              <a:t>Apply a resource quota to the namespace:</a:t>
            </a:r>
            <a:endParaRPr kumimoji="0" lang="en-US" sz="1600" b="1" i="0" u="none" strike="noStrike" kern="1200" cap="none" spc="0" normalizeH="0" baseline="0" noProof="0">
              <a:ln>
                <a:noFill/>
              </a:ln>
              <a:solidFill>
                <a:srgbClr val="1A1A1A"/>
              </a:solidFill>
              <a:effectLst/>
              <a:uLnTx/>
              <a:uFillTx/>
              <a:latin typeface="Segoe UI"/>
              <a:ea typeface="+mn-ea"/>
              <a:cs typeface="Calibri 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A1A1A">
                    <a:tint val="75000"/>
                  </a:srgbClr>
                </a:solidFill>
                <a:effectLst/>
                <a:uLnTx/>
                <a:uFillTx/>
                <a:latin typeface="Segoe UI"/>
                <a:ea typeface="+mn-ea"/>
                <a:cs typeface="+mn-cs"/>
              </a:rPr>
              <a:t>admin/resource/</a:t>
            </a:r>
            <a:r>
              <a:rPr kumimoji="0" lang="en-US" sz="1600" b="0" i="0" u="none" strike="noStrike" kern="1200" cap="none" spc="0" normalizeH="0" baseline="0" noProof="0" err="1">
                <a:ln>
                  <a:noFill/>
                </a:ln>
                <a:solidFill>
                  <a:srgbClr val="1A1A1A">
                    <a:tint val="75000"/>
                  </a:srgbClr>
                </a:solidFill>
                <a:effectLst/>
                <a:uLnTx/>
                <a:uFillTx/>
                <a:latin typeface="Segoe UI"/>
                <a:ea typeface="+mn-ea"/>
                <a:cs typeface="+mn-cs"/>
              </a:rPr>
              <a:t>ignite.yaml</a:t>
            </a:r>
            <a:r>
              <a:rPr kumimoji="0" lang="en-US" sz="1600" b="0" i="0" u="none" strike="noStrike" kern="1200" cap="none" spc="0" normalizeH="0" baseline="0" noProof="0">
                <a:ln>
                  <a:noFill/>
                </a:ln>
                <a:solidFill>
                  <a:srgbClr val="1A1A1A">
                    <a:tint val="75000"/>
                  </a:srgbClr>
                </a:solidFill>
                <a:effectLst/>
                <a:uLnTx/>
                <a:uFillTx/>
                <a:latin typeface="Segoe UI"/>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err="1">
                <a:ln>
                  <a:noFill/>
                </a:ln>
                <a:solidFill>
                  <a:srgbClr val="800000"/>
                </a:solidFill>
                <a:effectLst/>
                <a:uLnTx/>
                <a:uFillTx/>
                <a:latin typeface="Menlo" panose="020B0609030804020204" pitchFamily="49" charset="0"/>
                <a:ea typeface="+mn-ea"/>
                <a:cs typeface="+mn-cs"/>
              </a:rPr>
              <a:t>apiVersion</a:t>
            </a:r>
            <a:r>
              <a:rPr kumimoji="0" lang="en-US" sz="1600" b="0" i="0" u="none" strike="noStrike" kern="1200" cap="none" spc="0" normalizeH="0" baseline="0" noProof="0">
                <a:ln>
                  <a:noFill/>
                </a:ln>
                <a:solidFill>
                  <a:srgbClr val="000000"/>
                </a:solidFill>
                <a:effectLst/>
                <a:uLnTx/>
                <a:uFillTx/>
                <a:latin typeface="Menlo" panose="020B0609030804020204" pitchFamily="49" charset="0"/>
                <a:ea typeface="+mn-ea"/>
                <a:cs typeface="+mn-cs"/>
              </a:rPr>
              <a:t>: </a:t>
            </a:r>
            <a:r>
              <a:rPr kumimoji="0" lang="en-US" sz="1600" b="0" i="0" u="none" strike="noStrike" kern="1200" cap="none" spc="0" normalizeH="0" baseline="0" noProof="0">
                <a:ln>
                  <a:noFill/>
                </a:ln>
                <a:solidFill>
                  <a:srgbClr val="0000FF"/>
                </a:solidFill>
                <a:effectLst/>
                <a:uLnTx/>
                <a:uFillTx/>
                <a:latin typeface="Menlo" panose="020B0609030804020204" pitchFamily="49" charset="0"/>
                <a:ea typeface="+mn-ea"/>
                <a:cs typeface="+mn-cs"/>
              </a:rPr>
              <a:t>v1</a:t>
            </a:r>
            <a:endParaRPr kumimoji="0" lang="en-US" sz="1600" b="0" i="0" u="none" strike="noStrike" kern="1200" cap="none" spc="0" normalizeH="0" baseline="0" noProof="0">
              <a:ln>
                <a:noFill/>
              </a:ln>
              <a:solidFill>
                <a:srgbClr val="000000"/>
              </a:solidFill>
              <a:effectLst/>
              <a:uLnTx/>
              <a:uFillTx/>
              <a:latin typeface="Menlo" panose="020B06090308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800000"/>
                </a:solidFill>
                <a:effectLst/>
                <a:uLnTx/>
                <a:uFillTx/>
                <a:latin typeface="Menlo" panose="020B0609030804020204" pitchFamily="49" charset="0"/>
                <a:ea typeface="+mn-ea"/>
                <a:cs typeface="+mn-cs"/>
              </a:rPr>
              <a:t>kind</a:t>
            </a:r>
            <a:r>
              <a:rPr kumimoji="0" lang="en-US" sz="1600" b="0" i="0" u="none" strike="noStrike" kern="1200" cap="none" spc="0" normalizeH="0" baseline="0" noProof="0">
                <a:ln>
                  <a:noFill/>
                </a:ln>
                <a:solidFill>
                  <a:srgbClr val="000000"/>
                </a:solidFill>
                <a:effectLst/>
                <a:uLnTx/>
                <a:uFillTx/>
                <a:latin typeface="Menlo" panose="020B0609030804020204" pitchFamily="49" charset="0"/>
                <a:ea typeface="+mn-ea"/>
                <a:cs typeface="+mn-cs"/>
              </a:rPr>
              <a:t>: </a:t>
            </a:r>
            <a:r>
              <a:rPr kumimoji="0" lang="en-US" sz="1600" b="0" i="0" u="none" strike="noStrike" kern="1200" cap="none" spc="0" normalizeH="0" baseline="0" noProof="0" err="1">
                <a:ln>
                  <a:noFill/>
                </a:ln>
                <a:solidFill>
                  <a:srgbClr val="0000FF"/>
                </a:solidFill>
                <a:effectLst/>
                <a:uLnTx/>
                <a:uFillTx/>
                <a:latin typeface="Menlo" panose="020B0609030804020204" pitchFamily="49" charset="0"/>
                <a:ea typeface="+mn-ea"/>
                <a:cs typeface="+mn-cs"/>
              </a:rPr>
              <a:t>ResourceQuota</a:t>
            </a:r>
            <a:endParaRPr kumimoji="0" lang="en-US" sz="1600" b="0" i="0" u="none" strike="noStrike" kern="1200" cap="none" spc="0" normalizeH="0" baseline="0" noProof="0">
              <a:ln>
                <a:noFill/>
              </a:ln>
              <a:solidFill>
                <a:srgbClr val="000000"/>
              </a:solidFill>
              <a:effectLst/>
              <a:uLnTx/>
              <a:uFillTx/>
              <a:latin typeface="Menlo" panose="020B06090308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800000"/>
                </a:solidFill>
                <a:effectLst/>
                <a:uLnTx/>
                <a:uFillTx/>
                <a:latin typeface="Menlo" panose="020B0609030804020204" pitchFamily="49" charset="0"/>
                <a:ea typeface="+mn-ea"/>
                <a:cs typeface="+mn-cs"/>
              </a:rPr>
              <a:t>metadata</a:t>
            </a:r>
            <a:r>
              <a:rPr kumimoji="0" lang="en-US" sz="1600" b="0" i="0" u="none" strike="noStrike" kern="1200" cap="none" spc="0" normalizeH="0" baseline="0" noProof="0">
                <a:ln>
                  <a:noFill/>
                </a:ln>
                <a:solidFill>
                  <a:srgbClr val="000000"/>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Menlo" panose="020B0609030804020204" pitchFamily="49" charset="0"/>
                <a:ea typeface="+mn-ea"/>
                <a:cs typeface="+mn-cs"/>
              </a:rPr>
              <a:t>  </a:t>
            </a:r>
            <a:r>
              <a:rPr kumimoji="0" lang="en-US" sz="1600" b="0" i="0" u="none" strike="noStrike" kern="1200" cap="none" spc="0" normalizeH="0" baseline="0" noProof="0">
                <a:ln>
                  <a:noFill/>
                </a:ln>
                <a:solidFill>
                  <a:srgbClr val="800000"/>
                </a:solidFill>
                <a:effectLst/>
                <a:uLnTx/>
                <a:uFillTx/>
                <a:latin typeface="Menlo" panose="020B0609030804020204" pitchFamily="49" charset="0"/>
                <a:ea typeface="+mn-ea"/>
                <a:cs typeface="+mn-cs"/>
              </a:rPr>
              <a:t>name</a:t>
            </a:r>
            <a:r>
              <a:rPr kumimoji="0" lang="en-US" sz="1600" b="0" i="0" u="none" strike="noStrike" kern="1200" cap="none" spc="0" normalizeH="0" baseline="0" noProof="0">
                <a:ln>
                  <a:noFill/>
                </a:ln>
                <a:solidFill>
                  <a:srgbClr val="000000"/>
                </a:solidFill>
                <a:effectLst/>
                <a:uLnTx/>
                <a:uFillTx/>
                <a:latin typeface="Menlo" panose="020B0609030804020204" pitchFamily="49" charset="0"/>
                <a:ea typeface="+mn-ea"/>
                <a:cs typeface="+mn-cs"/>
              </a:rPr>
              <a:t>: </a:t>
            </a:r>
            <a:r>
              <a:rPr kumimoji="0" lang="en-US" sz="1600" b="0" i="0" u="none" strike="noStrike" kern="1200" cap="none" spc="0" normalizeH="0" baseline="0" noProof="0">
                <a:ln>
                  <a:noFill/>
                </a:ln>
                <a:solidFill>
                  <a:srgbClr val="0000FF"/>
                </a:solidFill>
                <a:effectLst/>
                <a:uLnTx/>
                <a:uFillTx/>
                <a:latin typeface="Menlo" panose="020B0609030804020204" pitchFamily="49" charset="0"/>
                <a:ea typeface="+mn-ea"/>
                <a:cs typeface="+mn-cs"/>
              </a:rPr>
              <a:t>mem-</a:t>
            </a:r>
            <a:r>
              <a:rPr kumimoji="0" lang="en-US" sz="1600" b="0" i="0" u="none" strike="noStrike" kern="1200" cap="none" spc="0" normalizeH="0" baseline="0" noProof="0" err="1">
                <a:ln>
                  <a:noFill/>
                </a:ln>
                <a:solidFill>
                  <a:srgbClr val="0000FF"/>
                </a:solidFill>
                <a:effectLst/>
                <a:uLnTx/>
                <a:uFillTx/>
                <a:latin typeface="Menlo" panose="020B0609030804020204" pitchFamily="49" charset="0"/>
                <a:ea typeface="+mn-ea"/>
                <a:cs typeface="+mn-cs"/>
              </a:rPr>
              <a:t>cpu</a:t>
            </a:r>
            <a:r>
              <a:rPr kumimoji="0" lang="en-US" sz="1600" b="0" i="0" u="none" strike="noStrike" kern="1200" cap="none" spc="0" normalizeH="0" baseline="0" noProof="0">
                <a:ln>
                  <a:noFill/>
                </a:ln>
                <a:solidFill>
                  <a:srgbClr val="0000FF"/>
                </a:solidFill>
                <a:effectLst/>
                <a:uLnTx/>
                <a:uFillTx/>
                <a:latin typeface="Menlo" panose="020B0609030804020204" pitchFamily="49" charset="0"/>
                <a:ea typeface="+mn-ea"/>
                <a:cs typeface="+mn-cs"/>
              </a:rPr>
              <a:t>-demo</a:t>
            </a:r>
            <a:endParaRPr kumimoji="0" lang="en-US" sz="1600" b="0" i="0" u="none" strike="noStrike" kern="1200" cap="none" spc="0" normalizeH="0" baseline="0" noProof="0">
              <a:ln>
                <a:noFill/>
              </a:ln>
              <a:solidFill>
                <a:srgbClr val="000000"/>
              </a:solidFill>
              <a:effectLst/>
              <a:uLnTx/>
              <a:uFillTx/>
              <a:latin typeface="Menlo" panose="020B06090308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800000"/>
                </a:solidFill>
                <a:effectLst/>
                <a:uLnTx/>
                <a:uFillTx/>
                <a:latin typeface="Menlo" panose="020B0609030804020204" pitchFamily="49" charset="0"/>
                <a:ea typeface="+mn-ea"/>
                <a:cs typeface="+mn-cs"/>
              </a:rPr>
              <a:t>spec</a:t>
            </a:r>
            <a:r>
              <a:rPr kumimoji="0" lang="en-US" sz="1600" b="0" i="0" u="none" strike="noStrike" kern="1200" cap="none" spc="0" normalizeH="0" baseline="0" noProof="0">
                <a:ln>
                  <a:noFill/>
                </a:ln>
                <a:solidFill>
                  <a:srgbClr val="000000"/>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800000"/>
                </a:solidFill>
                <a:effectLst/>
                <a:uLnTx/>
                <a:uFillTx/>
                <a:latin typeface="Menlo" panose="020B0609030804020204" pitchFamily="49" charset="0"/>
                <a:ea typeface="+mn-ea"/>
                <a:cs typeface="+mn-cs"/>
              </a:rPr>
              <a:t>hard</a:t>
            </a:r>
            <a:r>
              <a:rPr kumimoji="0" lang="en-US" sz="1600" b="0" i="0" u="none" strike="noStrike" kern="1200" cap="none" spc="0" normalizeH="0" baseline="0" noProof="0">
                <a:ln>
                  <a:noFill/>
                </a:ln>
                <a:solidFill>
                  <a:srgbClr val="000000"/>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Menlo" panose="020B0609030804020204" pitchFamily="49" charset="0"/>
                <a:ea typeface="+mn-ea"/>
                <a:cs typeface="+mn-cs"/>
              </a:rPr>
              <a:t>    </a:t>
            </a:r>
            <a:r>
              <a:rPr kumimoji="0" lang="en-US" sz="1600" b="0" i="0" u="none" strike="noStrike" kern="1200" cap="none" spc="0" normalizeH="0" baseline="0" noProof="0" err="1">
                <a:ln>
                  <a:noFill/>
                </a:ln>
                <a:solidFill>
                  <a:srgbClr val="800000"/>
                </a:solidFill>
                <a:effectLst/>
                <a:uLnTx/>
                <a:uFillTx/>
                <a:latin typeface="Menlo" panose="020B0609030804020204" pitchFamily="49" charset="0"/>
                <a:ea typeface="+mn-ea"/>
                <a:cs typeface="+mn-cs"/>
              </a:rPr>
              <a:t>requests.cpu</a:t>
            </a:r>
            <a:r>
              <a:rPr kumimoji="0" lang="en-US" sz="1600" b="0" i="0" u="none" strike="noStrike" kern="1200" cap="none" spc="0" normalizeH="0" baseline="0" noProof="0">
                <a:ln>
                  <a:noFill/>
                </a:ln>
                <a:solidFill>
                  <a:srgbClr val="000000"/>
                </a:solidFill>
                <a:effectLst/>
                <a:uLnTx/>
                <a:uFillTx/>
                <a:latin typeface="Menlo" panose="020B0609030804020204" pitchFamily="49" charset="0"/>
                <a:ea typeface="+mn-ea"/>
                <a:cs typeface="+mn-cs"/>
              </a:rPr>
              <a:t>: </a:t>
            </a:r>
            <a:r>
              <a:rPr kumimoji="0" lang="en-US" sz="1600" b="0" i="0" u="none" strike="noStrike" kern="1200" cap="none" spc="0" normalizeH="0" baseline="0" noProof="0">
                <a:ln>
                  <a:noFill/>
                </a:ln>
                <a:solidFill>
                  <a:srgbClr val="A31515"/>
                </a:solidFill>
                <a:effectLst/>
                <a:uLnTx/>
                <a:uFillTx/>
                <a:latin typeface="Menlo" panose="020B0609030804020204" pitchFamily="49" charset="0"/>
                <a:ea typeface="+mn-ea"/>
                <a:cs typeface="+mn-cs"/>
              </a:rPr>
              <a:t>"1"</a:t>
            </a:r>
            <a:endParaRPr kumimoji="0" lang="en-US" sz="1600" b="0" i="0" u="none" strike="noStrike" kern="1200" cap="none" spc="0" normalizeH="0" baseline="0" noProof="0">
              <a:ln>
                <a:noFill/>
              </a:ln>
              <a:solidFill>
                <a:srgbClr val="000000"/>
              </a:solidFill>
              <a:effectLst/>
              <a:uLnTx/>
              <a:uFillTx/>
              <a:latin typeface="Menlo" panose="020B06090308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Menlo" panose="020B0609030804020204" pitchFamily="49" charset="0"/>
                <a:ea typeface="+mn-ea"/>
                <a:cs typeface="+mn-cs"/>
              </a:rPr>
              <a:t>    </a:t>
            </a:r>
            <a:r>
              <a:rPr kumimoji="0" lang="en-US" sz="1600" b="0" i="0" u="none" strike="noStrike" kern="1200" cap="none" spc="0" normalizeH="0" baseline="0" noProof="0" err="1">
                <a:ln>
                  <a:noFill/>
                </a:ln>
                <a:solidFill>
                  <a:srgbClr val="800000"/>
                </a:solidFill>
                <a:effectLst/>
                <a:uLnTx/>
                <a:uFillTx/>
                <a:latin typeface="Menlo" panose="020B0609030804020204" pitchFamily="49" charset="0"/>
                <a:ea typeface="+mn-ea"/>
                <a:cs typeface="+mn-cs"/>
              </a:rPr>
              <a:t>requests.memory</a:t>
            </a:r>
            <a:r>
              <a:rPr kumimoji="0" lang="en-US" sz="1600" b="0" i="0" u="none" strike="noStrike" kern="1200" cap="none" spc="0" normalizeH="0" baseline="0" noProof="0">
                <a:ln>
                  <a:noFill/>
                </a:ln>
                <a:solidFill>
                  <a:srgbClr val="000000"/>
                </a:solidFill>
                <a:effectLst/>
                <a:uLnTx/>
                <a:uFillTx/>
                <a:latin typeface="Menlo" panose="020B0609030804020204" pitchFamily="49" charset="0"/>
                <a:ea typeface="+mn-ea"/>
                <a:cs typeface="+mn-cs"/>
              </a:rPr>
              <a:t>: </a:t>
            </a:r>
            <a:r>
              <a:rPr kumimoji="0" lang="en-US" sz="1600" b="0" i="0" u="none" strike="noStrike" kern="1200" cap="none" spc="0" normalizeH="0" baseline="0" noProof="0">
                <a:ln>
                  <a:noFill/>
                </a:ln>
                <a:solidFill>
                  <a:srgbClr val="0000FF"/>
                </a:solidFill>
                <a:effectLst/>
                <a:uLnTx/>
                <a:uFillTx/>
                <a:latin typeface="Menlo" panose="020B0609030804020204" pitchFamily="49" charset="0"/>
                <a:ea typeface="+mn-ea"/>
                <a:cs typeface="+mn-cs"/>
              </a:rPr>
              <a:t>1Gi</a:t>
            </a:r>
            <a:endParaRPr kumimoji="0" lang="en-US" sz="1600" b="0" i="0" u="none" strike="noStrike" kern="1200" cap="none" spc="0" normalizeH="0" baseline="0" noProof="0">
              <a:ln>
                <a:noFill/>
              </a:ln>
              <a:solidFill>
                <a:srgbClr val="000000"/>
              </a:solidFill>
              <a:effectLst/>
              <a:uLnTx/>
              <a:uFillTx/>
              <a:latin typeface="Menlo" panose="020B06090308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Menlo" panose="020B0609030804020204" pitchFamily="49" charset="0"/>
                <a:ea typeface="+mn-ea"/>
                <a:cs typeface="+mn-cs"/>
              </a:rPr>
              <a:t>    </a:t>
            </a:r>
            <a:r>
              <a:rPr kumimoji="0" lang="en-US" sz="1600" b="0" i="0" u="none" strike="noStrike" kern="1200" cap="none" spc="0" normalizeH="0" baseline="0" noProof="0" err="1">
                <a:ln>
                  <a:noFill/>
                </a:ln>
                <a:solidFill>
                  <a:srgbClr val="800000"/>
                </a:solidFill>
                <a:effectLst/>
                <a:uLnTx/>
                <a:uFillTx/>
                <a:latin typeface="Menlo" panose="020B0609030804020204" pitchFamily="49" charset="0"/>
                <a:ea typeface="+mn-ea"/>
                <a:cs typeface="+mn-cs"/>
              </a:rPr>
              <a:t>limits.cpu</a:t>
            </a:r>
            <a:r>
              <a:rPr kumimoji="0" lang="en-US" sz="1600" b="0" i="0" u="none" strike="noStrike" kern="1200" cap="none" spc="0" normalizeH="0" baseline="0" noProof="0">
                <a:ln>
                  <a:noFill/>
                </a:ln>
                <a:solidFill>
                  <a:srgbClr val="000000"/>
                </a:solidFill>
                <a:effectLst/>
                <a:uLnTx/>
                <a:uFillTx/>
                <a:latin typeface="Menlo" panose="020B0609030804020204" pitchFamily="49" charset="0"/>
                <a:ea typeface="+mn-ea"/>
                <a:cs typeface="+mn-cs"/>
              </a:rPr>
              <a:t>: </a:t>
            </a:r>
            <a:r>
              <a:rPr kumimoji="0" lang="en-US" sz="1600" b="0" i="0" u="none" strike="noStrike" kern="1200" cap="none" spc="0" normalizeH="0" baseline="0" noProof="0">
                <a:ln>
                  <a:noFill/>
                </a:ln>
                <a:solidFill>
                  <a:srgbClr val="A31515"/>
                </a:solidFill>
                <a:effectLst/>
                <a:uLnTx/>
                <a:uFillTx/>
                <a:latin typeface="Menlo" panose="020B0609030804020204" pitchFamily="49" charset="0"/>
                <a:ea typeface="+mn-ea"/>
                <a:cs typeface="+mn-cs"/>
              </a:rPr>
              <a:t>"2"</a:t>
            </a:r>
            <a:endParaRPr kumimoji="0" lang="en-US" sz="1600" b="0" i="0" u="none" strike="noStrike" kern="1200" cap="none" spc="0" normalizeH="0" baseline="0" noProof="0">
              <a:ln>
                <a:noFill/>
              </a:ln>
              <a:solidFill>
                <a:srgbClr val="000000"/>
              </a:solidFill>
              <a:effectLst/>
              <a:uLnTx/>
              <a:uFillTx/>
              <a:latin typeface="Menlo" panose="020B06090308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Menlo" panose="020B0609030804020204" pitchFamily="49" charset="0"/>
                <a:ea typeface="+mn-ea"/>
                <a:cs typeface="+mn-cs"/>
              </a:rPr>
              <a:t>    </a:t>
            </a:r>
            <a:r>
              <a:rPr kumimoji="0" lang="en-US" sz="1600" b="0" i="0" u="none" strike="noStrike" kern="1200" cap="none" spc="0" normalizeH="0" baseline="0" noProof="0" err="1">
                <a:ln>
                  <a:noFill/>
                </a:ln>
                <a:solidFill>
                  <a:srgbClr val="800000"/>
                </a:solidFill>
                <a:effectLst/>
                <a:uLnTx/>
                <a:uFillTx/>
                <a:latin typeface="Menlo" panose="020B0609030804020204" pitchFamily="49" charset="0"/>
                <a:ea typeface="+mn-ea"/>
                <a:cs typeface="+mn-cs"/>
              </a:rPr>
              <a:t>limits.memory</a:t>
            </a:r>
            <a:r>
              <a:rPr kumimoji="0" lang="en-US" sz="1600" b="0" i="0" u="none" strike="noStrike" kern="1200" cap="none" spc="0" normalizeH="0" baseline="0" noProof="0">
                <a:ln>
                  <a:noFill/>
                </a:ln>
                <a:solidFill>
                  <a:srgbClr val="000000"/>
                </a:solidFill>
                <a:effectLst/>
                <a:uLnTx/>
                <a:uFillTx/>
                <a:latin typeface="Menlo" panose="020B0609030804020204" pitchFamily="49" charset="0"/>
                <a:ea typeface="+mn-ea"/>
                <a:cs typeface="+mn-cs"/>
              </a:rPr>
              <a:t>: </a:t>
            </a:r>
            <a:r>
              <a:rPr kumimoji="0" lang="en-US" sz="1600" b="0" i="0" u="none" strike="noStrike" kern="1200" cap="none" spc="0" normalizeH="0" baseline="0" noProof="0">
                <a:ln>
                  <a:noFill/>
                </a:ln>
                <a:solidFill>
                  <a:srgbClr val="0000FF"/>
                </a:solidFill>
                <a:effectLst/>
                <a:uLnTx/>
                <a:uFillTx/>
                <a:latin typeface="Menlo" panose="020B0609030804020204" pitchFamily="49" charset="0"/>
                <a:ea typeface="+mn-ea"/>
                <a:cs typeface="+mn-cs"/>
              </a:rPr>
              <a:t>2Gi</a:t>
            </a:r>
            <a:endParaRPr kumimoji="0" lang="en-US" sz="1600" b="0" i="0" u="none" strike="noStrike" kern="1200" cap="none" spc="0" normalizeH="0" baseline="0" noProof="0">
              <a:ln>
                <a:noFill/>
              </a:ln>
              <a:solidFill>
                <a:srgbClr val="000000"/>
              </a:solidFill>
              <a:effectLst/>
              <a:uLnTx/>
              <a:uFillTx/>
              <a:latin typeface="Menlo" panose="020B0609030804020204" pitchFamily="49" charset="0"/>
              <a:ea typeface="+mn-ea"/>
              <a:cs typeface="+mn-cs"/>
            </a:endParaRPr>
          </a:p>
        </p:txBody>
      </p:sp>
      <p:sp>
        <p:nvSpPr>
          <p:cNvPr id="7" name="Content Placeholder 2">
            <a:extLst>
              <a:ext uri="{FF2B5EF4-FFF2-40B4-BE49-F238E27FC236}">
                <a16:creationId xmlns:a16="http://schemas.microsoft.com/office/drawing/2014/main" id="{D49A262A-2EA1-4D26-9671-5B88967D4AF3}"/>
              </a:ext>
            </a:extLst>
          </p:cNvPr>
          <p:cNvSpPr txBox="1">
            <a:spLocks/>
          </p:cNvSpPr>
          <p:nvPr/>
        </p:nvSpPr>
        <p:spPr>
          <a:xfrm>
            <a:off x="588264" y="1434370"/>
            <a:ext cx="5422012" cy="4351338"/>
          </a:xfrm>
          <a:prstGeom prst="rect">
            <a:avLst/>
          </a:prstGeom>
        </p:spPr>
        <p:txBody>
          <a:bodyPr vert="horz" lIns="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00000"/>
              </a:lnSpc>
              <a:spcBef>
                <a:spcPts val="1200"/>
              </a:spcBef>
              <a:spcAft>
                <a:spcPts val="0"/>
              </a:spcAft>
              <a:buClr>
                <a:srgbClr val="1A1A1A"/>
              </a:buClr>
              <a:buSzTx/>
              <a:buFont typeface="Arial" panose="020B0604020202020204" pitchFamily="34" charset="0"/>
              <a:buChar char="•"/>
              <a:tabLst/>
              <a:defRPr/>
            </a:pPr>
            <a:r>
              <a:rPr kumimoji="0" lang="en-US" sz="1600" b="0"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Constraints that limit aggregate resource consumption </a:t>
            </a:r>
            <a:r>
              <a:rPr kumimoji="0" lang="en-US" sz="1600" b="1"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per namespace, </a:t>
            </a:r>
            <a:r>
              <a:rPr kumimoji="0" lang="en-US" sz="1600" b="0"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the logical isolation boundary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You can limit Compute Resources (</a:t>
            </a:r>
            <a:r>
              <a:rPr kumimoji="0" lang="en-US" sz="1600" b="0" i="0" u="none" strike="noStrike" kern="1200" cap="none" spc="0" normalizeH="0" baseline="0" noProof="0" err="1">
                <a:ln>
                  <a:noFill/>
                </a:ln>
                <a:solidFill>
                  <a:srgbClr val="1A1A1A"/>
                </a:solidFill>
                <a:effectLst/>
                <a:uLnTx/>
                <a:uFillTx/>
                <a:latin typeface="Segoe UI" panose="020B0502040204020203" pitchFamily="34" charset="0"/>
                <a:ea typeface="+mn-ea"/>
                <a:cs typeface="Segoe UI" panose="020B0502040204020203" pitchFamily="34" charset="0"/>
              </a:rPr>
              <a:t>CPU,Memory</a:t>
            </a:r>
            <a:r>
              <a:rPr kumimoji="0" lang="en-US" sz="1600" b="0"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1A1A1A"/>
                </a:solidFill>
                <a:effectLst/>
                <a:uLnTx/>
                <a:uFillTx/>
                <a:latin typeface="Segoe UI" panose="020B0502040204020203" pitchFamily="34" charset="0"/>
                <a:ea typeface="+mn-ea"/>
                <a:cs typeface="Segoe UI" panose="020B0502040204020203" pitchFamily="34" charset="0"/>
              </a:rPr>
              <a:t>Strage</a:t>
            </a:r>
            <a:r>
              <a:rPr kumimoji="0" lang="en-US" sz="1600" b="0"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 and/or limit the number of Objects (Pods, Services, etc..) and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When enabled, users must specify requests or limits, otherwise the quota system will fail the request.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kumimoji="0" lang="en-US" sz="1600" b="0"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Requests are what’s guaranteed</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kumimoji="0" lang="en-US" sz="1600" b="0"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Limits are the burst limit in case resources are available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Kubernetes will not overcommit </a:t>
            </a:r>
          </a:p>
          <a:p>
            <a:pPr marL="228600" marR="0" lvl="0" indent="-228600" algn="l" defTabSz="914400" rtl="0" eaLnBrk="1" fontAlgn="auto" latinLnBrk="0" hangingPunct="1">
              <a:lnSpc>
                <a:spcPct val="100000"/>
              </a:lnSpc>
              <a:spcBef>
                <a:spcPts val="1200"/>
              </a:spcBef>
              <a:spcAft>
                <a:spcPts val="0"/>
              </a:spcAft>
              <a:buClr>
                <a:srgbClr val="1A1A1A"/>
              </a:buClr>
              <a:buSzTx/>
              <a:buFont typeface="Arial" panose="020B0604020202020204" pitchFamily="34" charset="0"/>
              <a:buChar char="•"/>
              <a:tabLst/>
              <a:defRPr/>
            </a:pPr>
            <a:endParaRPr kumimoji="0" lang="en-US" sz="2000" b="0" i="0" u="none" strike="noStrike" kern="1200" cap="none" spc="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endParaRPr>
          </a:p>
        </p:txBody>
      </p:sp>
      <p:sp>
        <p:nvSpPr>
          <p:cNvPr id="6" name="Title 16">
            <a:extLst>
              <a:ext uri="{FF2B5EF4-FFF2-40B4-BE49-F238E27FC236}">
                <a16:creationId xmlns:a16="http://schemas.microsoft.com/office/drawing/2014/main" id="{ECB7D2CA-6460-4276-8BC4-0A874D50BEFE}"/>
              </a:ext>
            </a:extLst>
          </p:cNvPr>
          <p:cNvSpPr txBox="1">
            <a:spLocks/>
          </p:cNvSpPr>
          <p:nvPr/>
        </p:nvSpPr>
        <p:spPr>
          <a:xfrm>
            <a:off x="588263" y="457200"/>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50" normalizeH="0" baseline="0" noProof="0">
                <a:ln w="3175">
                  <a:noFill/>
                </a:ln>
                <a:gradFill>
                  <a:gsLst>
                    <a:gs pos="1250">
                      <a:srgbClr val="1A1A1A"/>
                    </a:gs>
                    <a:gs pos="100000">
                      <a:srgbClr val="1A1A1A"/>
                    </a:gs>
                  </a:gsLst>
                  <a:lin ang="5400000" scaled="0"/>
                </a:gradFill>
                <a:effectLst/>
                <a:uLnTx/>
                <a:uFillTx/>
                <a:latin typeface="Segoe UI Semibold"/>
                <a:ea typeface="+mn-ea"/>
                <a:cs typeface="Segoe UI" pitchFamily="34" charset="0"/>
              </a:rPr>
              <a:t>Kubernetes Resource Quotas</a:t>
            </a:r>
          </a:p>
        </p:txBody>
      </p:sp>
    </p:spTree>
    <p:extLst>
      <p:ext uri="{BB962C8B-B14F-4D97-AF65-F5344CB8AC3E}">
        <p14:creationId xmlns:p14="http://schemas.microsoft.com/office/powerpoint/2010/main" val="25399405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06C7-AF5E-5F49-AAAA-7C8A10E5D005}"/>
              </a:ext>
            </a:extLst>
          </p:cNvPr>
          <p:cNvSpPr>
            <a:spLocks noGrp="1"/>
          </p:cNvSpPr>
          <p:nvPr>
            <p:ph type="title"/>
          </p:nvPr>
        </p:nvSpPr>
        <p:spPr/>
        <p:txBody>
          <a:bodyPr/>
          <a:lstStyle/>
          <a:p>
            <a:r>
              <a:rPr lang="en-US"/>
              <a:t>Limit Range</a:t>
            </a:r>
          </a:p>
        </p:txBody>
      </p:sp>
      <p:sp>
        <p:nvSpPr>
          <p:cNvPr id="3" name="Picture Placeholder 2">
            <a:extLst>
              <a:ext uri="{FF2B5EF4-FFF2-40B4-BE49-F238E27FC236}">
                <a16:creationId xmlns:a16="http://schemas.microsoft.com/office/drawing/2014/main" id="{EFE78F18-C837-BF4C-B651-EBD460C087E7}"/>
              </a:ext>
            </a:extLst>
          </p:cNvPr>
          <p:cNvSpPr>
            <a:spLocks noGrp="1"/>
          </p:cNvSpPr>
          <p:nvPr>
            <p:ph type="pic" idx="1"/>
          </p:nvPr>
        </p:nvSpPr>
        <p:spPr/>
      </p:sp>
      <p:sp>
        <p:nvSpPr>
          <p:cNvPr id="4" name="Text Placeholder 3">
            <a:extLst>
              <a:ext uri="{FF2B5EF4-FFF2-40B4-BE49-F238E27FC236}">
                <a16:creationId xmlns:a16="http://schemas.microsoft.com/office/drawing/2014/main" id="{4E3F37D0-19C3-F44A-A534-1060A6DB9C9E}"/>
              </a:ext>
            </a:extLst>
          </p:cNvPr>
          <p:cNvSpPr>
            <a:spLocks noGrp="1"/>
          </p:cNvSpPr>
          <p:nvPr>
            <p:ph type="body" sz="half" idx="2"/>
          </p:nvPr>
        </p:nvSpPr>
        <p:spPr/>
        <p:txBody>
          <a:bodyPr/>
          <a:lstStyle/>
          <a:p>
            <a:pPr marL="285750" indent="-285750">
              <a:buFont typeface="Arial" panose="020B0604020202020204" pitchFamily="34" charset="0"/>
              <a:buChar char="•"/>
            </a:pPr>
            <a:r>
              <a:rPr lang="en-US"/>
              <a:t>An Admission Controller</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observe the incoming request and ensure that it does not violate any of the constraints enumerated in the </a:t>
            </a:r>
            <a:r>
              <a:rPr lang="en-US" err="1"/>
              <a:t>LimitRange</a:t>
            </a:r>
            <a:r>
              <a:rPr lang="en-US"/>
              <a:t> object in a Namespace</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applies default resource limits for pods that don't specify any</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Can use Min and Max Limits too </a:t>
            </a:r>
          </a:p>
        </p:txBody>
      </p:sp>
      <p:sp>
        <p:nvSpPr>
          <p:cNvPr id="8" name="Text Placeholder 4">
            <a:extLst>
              <a:ext uri="{FF2B5EF4-FFF2-40B4-BE49-F238E27FC236}">
                <a16:creationId xmlns:a16="http://schemas.microsoft.com/office/drawing/2014/main" id="{2E688CCF-5ACE-6E46-93EF-965577A899C6}"/>
              </a:ext>
            </a:extLst>
          </p:cNvPr>
          <p:cNvSpPr txBox="1">
            <a:spLocks/>
          </p:cNvSpPr>
          <p:nvPr/>
        </p:nvSpPr>
        <p:spPr>
          <a:xfrm>
            <a:off x="5144182" y="987424"/>
            <a:ext cx="6347601" cy="4873625"/>
          </a:xfrm>
          <a:prstGeom prst="rect">
            <a:avLst/>
          </a:prstGeom>
          <a:solidFill>
            <a:schemeClr val="bg1">
              <a:lumMod val="95000"/>
            </a:schemeClr>
          </a:solidFill>
        </p:spPr>
        <p:txBody>
          <a:bodyPr vert="horz" lIns="182880" tIns="45720" rIns="18288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err="1">
                <a:ln>
                  <a:noFill/>
                </a:ln>
                <a:solidFill>
                  <a:srgbClr val="569CD6"/>
                </a:solidFill>
                <a:effectLst/>
                <a:uLnTx/>
                <a:uFillTx/>
                <a:latin typeface="Menlo" panose="020B0609030804020204" pitchFamily="49" charset="0"/>
                <a:ea typeface="+mn-ea"/>
                <a:cs typeface="+mn-cs"/>
              </a:rPr>
              <a:t>apiVersion</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 </a:t>
            </a:r>
            <a:r>
              <a:rPr kumimoji="0" lang="en-US" sz="1600" b="0" i="0" u="none" strike="noStrike" kern="1200" cap="none" spc="0" normalizeH="0" baseline="0" noProof="0">
                <a:ln>
                  <a:noFill/>
                </a:ln>
                <a:solidFill>
                  <a:srgbClr val="CE9178"/>
                </a:solidFill>
                <a:effectLst/>
                <a:uLnTx/>
                <a:uFillTx/>
                <a:latin typeface="Menlo" panose="020B0609030804020204" pitchFamily="49" charset="0"/>
                <a:ea typeface="+mn-ea"/>
                <a:cs typeface="+mn-cs"/>
              </a:rPr>
              <a:t>v1</a:t>
            </a:r>
            <a:endPar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569CD6"/>
                </a:solidFill>
                <a:effectLst/>
                <a:uLnTx/>
                <a:uFillTx/>
                <a:latin typeface="Menlo" panose="020B0609030804020204" pitchFamily="49" charset="0"/>
                <a:ea typeface="+mn-ea"/>
                <a:cs typeface="+mn-cs"/>
              </a:rPr>
              <a:t>kind</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 </a:t>
            </a:r>
            <a:r>
              <a:rPr kumimoji="0" lang="en-US" sz="1600" b="0" i="0" u="none" strike="noStrike" kern="1200" cap="none" spc="0" normalizeH="0" baseline="0" noProof="0" err="1">
                <a:ln>
                  <a:noFill/>
                </a:ln>
                <a:solidFill>
                  <a:srgbClr val="CE9178"/>
                </a:solidFill>
                <a:effectLst/>
                <a:uLnTx/>
                <a:uFillTx/>
                <a:latin typeface="Menlo" panose="020B0609030804020204" pitchFamily="49" charset="0"/>
                <a:ea typeface="+mn-ea"/>
                <a:cs typeface="+mn-cs"/>
              </a:rPr>
              <a:t>LimitRange</a:t>
            </a:r>
            <a:endPar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569CD6"/>
                </a:solidFill>
                <a:effectLst/>
                <a:uLnTx/>
                <a:uFillTx/>
                <a:latin typeface="Menlo" panose="020B0609030804020204" pitchFamily="49" charset="0"/>
                <a:ea typeface="+mn-ea"/>
                <a:cs typeface="+mn-cs"/>
              </a:rPr>
              <a:t>metadata</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569CD6"/>
                </a:solidFill>
                <a:effectLst/>
                <a:uLnTx/>
                <a:uFillTx/>
                <a:latin typeface="Menlo" panose="020B0609030804020204" pitchFamily="49" charset="0"/>
                <a:ea typeface="+mn-ea"/>
                <a:cs typeface="+mn-cs"/>
              </a:rPr>
              <a:t>name</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 </a:t>
            </a:r>
            <a:r>
              <a:rPr kumimoji="0" lang="en-US" sz="1600" b="0" i="0" u="none" strike="noStrike" kern="1200" cap="none" spc="0" normalizeH="0" baseline="0" noProof="0">
                <a:ln>
                  <a:noFill/>
                </a:ln>
                <a:solidFill>
                  <a:srgbClr val="CE9178"/>
                </a:solidFill>
                <a:effectLst/>
                <a:uLnTx/>
                <a:uFillTx/>
                <a:latin typeface="Menlo" panose="020B0609030804020204" pitchFamily="49" charset="0"/>
                <a:ea typeface="+mn-ea"/>
                <a:cs typeface="+mn-cs"/>
              </a:rPr>
              <a:t>mem-limit-range</a:t>
            </a:r>
            <a:endPar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569CD6"/>
                </a:solidFill>
                <a:effectLst/>
                <a:uLnTx/>
                <a:uFillTx/>
                <a:latin typeface="Menlo" panose="020B0609030804020204" pitchFamily="49" charset="0"/>
                <a:ea typeface="+mn-ea"/>
                <a:cs typeface="+mn-cs"/>
              </a:rPr>
              <a:t>spec</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569CD6"/>
                </a:solidFill>
                <a:effectLst/>
                <a:uLnTx/>
                <a:uFillTx/>
                <a:latin typeface="Menlo" panose="020B0609030804020204" pitchFamily="49" charset="0"/>
                <a:ea typeface="+mn-ea"/>
                <a:cs typeface="+mn-cs"/>
              </a:rPr>
              <a:t>limits</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 </a:t>
            </a:r>
            <a:r>
              <a:rPr kumimoji="0" lang="en-US" sz="1600" b="0" i="0" u="none" strike="noStrike" kern="1200" cap="none" spc="0" normalizeH="0" baseline="0" noProof="0">
                <a:ln>
                  <a:noFill/>
                </a:ln>
                <a:solidFill>
                  <a:srgbClr val="569CD6"/>
                </a:solidFill>
                <a:effectLst/>
                <a:uLnTx/>
                <a:uFillTx/>
                <a:latin typeface="Menlo" panose="020B0609030804020204" pitchFamily="49" charset="0"/>
                <a:ea typeface="+mn-ea"/>
                <a:cs typeface="+mn-cs"/>
              </a:rPr>
              <a:t>default</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569CD6"/>
                </a:solidFill>
                <a:effectLst/>
                <a:uLnTx/>
                <a:uFillTx/>
                <a:latin typeface="Menlo" panose="020B0609030804020204" pitchFamily="49" charset="0"/>
                <a:ea typeface="+mn-ea"/>
                <a:cs typeface="+mn-cs"/>
              </a:rPr>
              <a:t>memory</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 </a:t>
            </a:r>
            <a:r>
              <a:rPr kumimoji="0" lang="en-US" sz="1600" b="0" i="0" u="none" strike="noStrike" kern="1200" cap="none" spc="0" normalizeH="0" baseline="0" noProof="0">
                <a:ln>
                  <a:noFill/>
                </a:ln>
                <a:solidFill>
                  <a:srgbClr val="CE9178"/>
                </a:solidFill>
                <a:effectLst/>
                <a:uLnTx/>
                <a:uFillTx/>
                <a:latin typeface="Menlo" panose="020B0609030804020204" pitchFamily="49" charset="0"/>
                <a:ea typeface="+mn-ea"/>
                <a:cs typeface="+mn-cs"/>
              </a:rPr>
              <a:t>512Mi</a:t>
            </a:r>
            <a:endPar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err="1">
                <a:ln>
                  <a:noFill/>
                </a:ln>
                <a:solidFill>
                  <a:srgbClr val="569CD6"/>
                </a:solidFill>
                <a:effectLst/>
                <a:uLnTx/>
                <a:uFillTx/>
                <a:latin typeface="Menlo" panose="020B0609030804020204" pitchFamily="49" charset="0"/>
                <a:ea typeface="+mn-ea"/>
                <a:cs typeface="+mn-cs"/>
              </a:rPr>
              <a:t>defaultRequest</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569CD6"/>
                </a:solidFill>
                <a:effectLst/>
                <a:uLnTx/>
                <a:uFillTx/>
                <a:latin typeface="Menlo" panose="020B0609030804020204" pitchFamily="49" charset="0"/>
                <a:ea typeface="+mn-ea"/>
                <a:cs typeface="+mn-cs"/>
              </a:rPr>
              <a:t>memory</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 </a:t>
            </a:r>
            <a:r>
              <a:rPr kumimoji="0" lang="en-US" sz="1600" b="0" i="0" u="none" strike="noStrike" kern="1200" cap="none" spc="0" normalizeH="0" baseline="0" noProof="0">
                <a:ln>
                  <a:noFill/>
                </a:ln>
                <a:solidFill>
                  <a:srgbClr val="CE9178"/>
                </a:solidFill>
                <a:effectLst/>
                <a:uLnTx/>
                <a:uFillTx/>
                <a:latin typeface="Menlo" panose="020B0609030804020204" pitchFamily="49" charset="0"/>
                <a:ea typeface="+mn-ea"/>
                <a:cs typeface="+mn-cs"/>
              </a:rPr>
              <a:t>256Mi</a:t>
            </a:r>
            <a:endPar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569CD6"/>
                </a:solidFill>
                <a:effectLst/>
                <a:uLnTx/>
                <a:uFillTx/>
                <a:latin typeface="Menlo" panose="020B0609030804020204" pitchFamily="49" charset="0"/>
                <a:ea typeface="+mn-ea"/>
                <a:cs typeface="+mn-cs"/>
              </a:rPr>
              <a:t>type</a:t>
            </a:r>
            <a:r>
              <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rPr>
              <a:t>: </a:t>
            </a:r>
            <a:r>
              <a:rPr kumimoji="0" lang="en-US" sz="1600" b="0" i="0" u="none" strike="noStrike" kern="1200" cap="none" spc="0" normalizeH="0" baseline="0" noProof="0">
                <a:ln>
                  <a:noFill/>
                </a:ln>
                <a:solidFill>
                  <a:srgbClr val="CE9178"/>
                </a:solidFill>
                <a:effectLst/>
                <a:uLnTx/>
                <a:uFillTx/>
                <a:latin typeface="Menlo" panose="020B0609030804020204" pitchFamily="49" charset="0"/>
                <a:ea typeface="+mn-ea"/>
                <a:cs typeface="+mn-cs"/>
              </a:rPr>
              <a:t>Container</a:t>
            </a:r>
            <a:endParaRPr kumimoji="0" lang="en-US" sz="1600" b="0" i="0" u="none" strike="noStrike" kern="1200" cap="none" spc="0" normalizeH="0" baseline="0" noProof="0">
              <a:ln>
                <a:noFill/>
              </a:ln>
              <a:solidFill>
                <a:srgbClr val="D4D4D4"/>
              </a:solidFill>
              <a:effectLst/>
              <a:uLnTx/>
              <a:uFillTx/>
              <a:latin typeface="Menlo" panose="020B0609030804020204" pitchFamily="49" charset="0"/>
              <a:ea typeface="+mn-ea"/>
              <a:cs typeface="+mn-cs"/>
            </a:endParaRPr>
          </a:p>
        </p:txBody>
      </p:sp>
    </p:spTree>
    <p:extLst>
      <p:ext uri="{BB962C8B-B14F-4D97-AF65-F5344CB8AC3E}">
        <p14:creationId xmlns:p14="http://schemas.microsoft.com/office/powerpoint/2010/main" val="36851027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2|19.9|14.1|55.1|10.5|28.3"/>
</p:tagLst>
</file>

<file path=ppt/tags/tag2.xml><?xml version="1.0" encoding="utf-8"?>
<p:tagLst xmlns:a="http://schemas.openxmlformats.org/drawingml/2006/main" xmlns:r="http://schemas.openxmlformats.org/officeDocument/2006/relationships" xmlns:p="http://schemas.openxmlformats.org/presentationml/2006/main">
  <p:tag name="TIMING" val="|3.2|19.9|14.1|55.1|10.5|28.3"/>
</p:tagLst>
</file>

<file path=ppt/tags/tag3.xml><?xml version="1.0" encoding="utf-8"?>
<p:tagLst xmlns:a="http://schemas.openxmlformats.org/drawingml/2006/main" xmlns:r="http://schemas.openxmlformats.org/officeDocument/2006/relationships" xmlns:p="http://schemas.openxmlformats.org/presentationml/2006/main">
  <p:tag name="TIMING" val="|0.6|1.2|0.5|0.5"/>
</p:tagLst>
</file>

<file path=ppt/tags/tag4.xml><?xml version="1.0" encoding="utf-8"?>
<p:tagLst xmlns:a="http://schemas.openxmlformats.org/drawingml/2006/main" xmlns:r="http://schemas.openxmlformats.org/officeDocument/2006/relationships" xmlns:p="http://schemas.openxmlformats.org/presentationml/2006/main">
  <p:tag name="TIMING" val="|0.6|1.2|0.5|0.5"/>
</p:tagLst>
</file>

<file path=ppt/theme/theme1.xml><?xml version="1.0" encoding="utf-8"?>
<a:theme xmlns:a="http://schemas.openxmlformats.org/drawingml/2006/main" name="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Template.potx" id="{7A738DDF-EF2E-41FA-9228-B2E944E70D9C}" vid="{C5A588B5-CA04-40F0-8170-DE3B1CFBB902}"/>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Dynamics 365">
  <a:themeElements>
    <a:clrScheme name="Custom 2">
      <a:dk1>
        <a:srgbClr val="3C3C41"/>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_PowerPoint_Template_092618" id="{4E3EC67C-5801-2144-80A7-6A5264B773C8}" vid="{77DF5A70-2AB2-2245-8CC2-9711122DF23B}"/>
    </a:ext>
  </a:extLst>
</a:theme>
</file>

<file path=ppt/theme/theme4.xml><?xml version="1.0" encoding="utf-8"?>
<a:theme xmlns:a="http://schemas.openxmlformats.org/drawingml/2006/main" name="9-51027_Microsoft_Ready_Template">
  <a:themeElements>
    <a:clrScheme name="Microsoft Ready + Microsoft Inspire">
      <a:dk1>
        <a:srgbClr val="1A1A1A"/>
      </a:dk1>
      <a:lt1>
        <a:srgbClr val="FFFFFF"/>
      </a:lt1>
      <a:dk2>
        <a:srgbClr val="0D0D0D"/>
      </a:dk2>
      <a:lt2>
        <a:srgbClr val="E6E6E6"/>
      </a:lt2>
      <a:accent1>
        <a:srgbClr val="0078D4"/>
      </a:accent1>
      <a:accent2>
        <a:srgbClr val="002050"/>
      </a:accent2>
      <a:accent3>
        <a:srgbClr val="737373"/>
      </a:accent3>
      <a:accent4>
        <a:srgbClr val="5C2D91"/>
      </a:accent4>
      <a:accent5>
        <a:srgbClr val="BAD80A"/>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Template_v04.potx" id="{ADFE0B3B-3E8D-4D1C-A966-C43B5E8793C8}" vid="{758F5799-09F9-4110-97F9-4D6AD89F1CB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1349</Words>
  <Application>Microsoft Macintosh PowerPoint</Application>
  <PresentationFormat>Widescreen</PresentationFormat>
  <Paragraphs>355</Paragraphs>
  <Slides>18</Slides>
  <Notes>11</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18</vt:i4>
      </vt:variant>
    </vt:vector>
  </HeadingPairs>
  <TitlesOfParts>
    <vt:vector size="32" baseType="lpstr">
      <vt:lpstr>Arial</vt:lpstr>
      <vt:lpstr>Calibri</vt:lpstr>
      <vt:lpstr>Calibri Light</vt:lpstr>
      <vt:lpstr>Consolas</vt:lpstr>
      <vt:lpstr>Menlo</vt:lpstr>
      <vt:lpstr>Roboto Mono</vt:lpstr>
      <vt:lpstr>Segoe UI</vt:lpstr>
      <vt:lpstr>Segoe UI Semibold</vt:lpstr>
      <vt:lpstr>Segoe UI Semilight</vt:lpstr>
      <vt:lpstr>Wingdings</vt:lpstr>
      <vt:lpstr>9-51052_Microsoft_Ready_Template_Light</vt:lpstr>
      <vt:lpstr>1_Office Theme</vt:lpstr>
      <vt:lpstr>1_Dynamics 365</vt:lpstr>
      <vt:lpstr>9-51027_Microsoft_Ready_Template</vt:lpstr>
      <vt:lpstr>Multi-Tenancy In Kubernetes</vt:lpstr>
      <vt:lpstr>What is a Tenant</vt:lpstr>
      <vt:lpstr>Cluster Isolation Patterns: Dedicated Tenancy (Physical Isolation)</vt:lpstr>
      <vt:lpstr>Cluster Isolation Patterns: Multi-Tenancy (Logical Isolation)</vt:lpstr>
      <vt:lpstr>Kubernetes Namespaces</vt:lpstr>
      <vt:lpstr>Isolation Considerations</vt:lpstr>
      <vt:lpstr>Scheduling   Please watch ” Kubernetes cluster management strategies | Kubernetes Best Practices Series” https://aka.ms/aks/scheduling </vt:lpstr>
      <vt:lpstr>PowerPoint Presentation</vt:lpstr>
      <vt:lpstr>Limit Range</vt:lpstr>
      <vt:lpstr>Pod Disruption Budget</vt:lpstr>
      <vt:lpstr>Node Selector</vt:lpstr>
      <vt:lpstr>Node Affinity</vt:lpstr>
      <vt:lpstr>Inter-pod affinity and anti-affinity</vt:lpstr>
      <vt:lpstr>Taints and Tolerations</vt:lpstr>
      <vt:lpstr>Dedicated Tenancy vs. Multi Tenancy</vt:lpstr>
      <vt:lpstr>Cluster Isolation - Summary</vt:lpstr>
      <vt:lpstr>Pop Quiz #1</vt:lpstr>
      <vt:lpstr>Multi-Tenancy 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Multi-Tenancy In Kubernetes</dc:title>
  <dc:creator>Mohammad Nofal</dc:creator>
  <cp:lastModifiedBy>Mohammad Nofal</cp:lastModifiedBy>
  <cp:revision>1</cp:revision>
  <dcterms:created xsi:type="dcterms:W3CDTF">2019-09-13T19:29:55Z</dcterms:created>
  <dcterms:modified xsi:type="dcterms:W3CDTF">2019-09-13T19:32:14Z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2019-09-13T19:29:56Z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1444dc0d-f282-42fe-86b3-0000173d0807</vt:lpwstr>
  </property>
  <property fmtid="{D5CDD505-2E9C-101B-9397-08002B2CF9AE}" pid="8" name="MSIP_Label_f42aa342-8706-4288-bd11-ebb85995028c_ContentBits">
    <vt:lpwstr>0</vt:lpwstr>
  </property>
</Properties>
</file>