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70" r:id="rId5"/>
    <p:sldId id="287" r:id="rId6"/>
    <p:sldId id="289" r:id="rId7"/>
    <p:sldId id="271" r:id="rId8"/>
    <p:sldId id="284" r:id="rId9"/>
    <p:sldId id="264" r:id="rId10"/>
    <p:sldId id="293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24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6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8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0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61307" marR="0" indent="-20410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31" name="Z-SPA"/>
          <p:cNvSpPr txBox="1">
            <a:spLocks noGrp="1"/>
          </p:cNvSpPr>
          <p:nvPr>
            <p:ph type="title"/>
          </p:nvPr>
        </p:nvSpPr>
        <p:spPr>
          <a:xfrm>
            <a:off x="762000" y="990600"/>
            <a:ext cx="76962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lang="en-US" sz="3200" dirty="0" smtClean="0"/>
              <a:t>Title of the Project</a:t>
            </a:r>
            <a:endParaRPr sz="3600" b="0" dirty="0"/>
          </a:p>
        </p:txBody>
      </p:sp>
      <p:sp>
        <p:nvSpPr>
          <p:cNvPr id="13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135" name="Group"/>
          <p:cNvGrpSpPr/>
          <p:nvPr/>
        </p:nvGrpSpPr>
        <p:grpSpPr>
          <a:xfrm>
            <a:off x="457200" y="1981200"/>
            <a:ext cx="8097814" cy="3788886"/>
            <a:chOff x="0" y="0"/>
            <a:chExt cx="8097813" cy="3788885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8097814" cy="37888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4" name="Team Members     Group No: 13…"/>
            <p:cNvSpPr txBox="1"/>
            <p:nvPr/>
          </p:nvSpPr>
          <p:spPr>
            <a:xfrm>
              <a:off x="44575" y="0"/>
              <a:ext cx="8008664" cy="3543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dirty="0"/>
                <a:t>Team Members	 			</a:t>
              </a:r>
              <a:r>
                <a:rPr lang="en-US" dirty="0" smtClean="0"/>
                <a:t>Panel Number</a:t>
              </a:r>
              <a:r>
                <a:rPr dirty="0" smtClean="0"/>
                <a:t>:</a:t>
              </a:r>
              <a:r>
                <a:rPr lang="en-US" dirty="0" smtClean="0"/>
                <a:t>4</a:t>
              </a:r>
              <a:r>
                <a:rPr b="0" dirty="0"/>
                <a:t>		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/>
              </a:pPr>
              <a:endParaRPr b="0" dirty="0"/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2000" b="1">
                  <a:latin typeface="+mn-lt"/>
                  <a:ea typeface="+mn-ea"/>
                  <a:cs typeface="+mn-cs"/>
                  <a:sym typeface="Arial"/>
                </a:defRPr>
              </a:pPr>
              <a:r>
                <a:rPr dirty="0"/>
                <a:t> Project  </a:t>
              </a:r>
              <a:r>
                <a:rPr dirty="0" smtClean="0"/>
                <a:t>Advisor:  </a:t>
              </a:r>
              <a:r>
                <a:rPr lang="en-US" dirty="0" err="1" smtClean="0"/>
                <a:t>Dr.Priyanka</a:t>
              </a:r>
              <a:r>
                <a:rPr lang="en-US" dirty="0" smtClean="0"/>
                <a:t> Kumar</a:t>
              </a:r>
              <a:r>
                <a:rPr dirty="0" smtClean="0"/>
                <a:t> </a:t>
              </a:r>
              <a:r>
                <a:rPr dirty="0"/>
                <a:t>/ Asst. </a:t>
              </a:r>
              <a:r>
                <a:rPr dirty="0" smtClean="0"/>
                <a:t>Professor</a:t>
              </a:r>
              <a:r>
                <a:rPr lang="en-US" dirty="0" smtClean="0"/>
                <a:t>(SG)</a:t>
              </a:r>
              <a:r>
                <a:rPr dirty="0" smtClean="0"/>
                <a:t>/ </a:t>
              </a:r>
              <a:r>
                <a:rPr dirty="0"/>
                <a:t>CSE</a:t>
              </a:r>
            </a:p>
          </p:txBody>
        </p:sp>
      </p:grpSp>
      <p:graphicFrame>
        <p:nvGraphicFramePr>
          <p:cNvPr id="137" name="Table"/>
          <p:cNvGraphicFramePr/>
          <p:nvPr>
            <p:extLst>
              <p:ext uri="{D42A27DB-BD31-4B8C-83A1-F6EECF244321}">
                <p14:modId xmlns:p14="http://schemas.microsoft.com/office/powerpoint/2010/main" val="3636787225"/>
              </p:ext>
            </p:extLst>
          </p:nvPr>
        </p:nvGraphicFramePr>
        <p:xfrm>
          <a:off x="723900" y="2882106"/>
          <a:ext cx="8000999" cy="109378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31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Reg.No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CB.EN.U4CSE1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7XXX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SUNDAR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809149"/>
            <a:ext cx="8229600" cy="150812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72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dirty="0"/>
              <a:t>Problem definition</a:t>
            </a:r>
            <a:endParaRPr dirty="0"/>
          </a:p>
        </p:txBody>
      </p:sp>
      <p:sp>
        <p:nvSpPr>
          <p:cNvPr id="14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4" name="Introduction…"/>
          <p:cNvSpPr/>
          <p:nvPr/>
        </p:nvSpPr>
        <p:spPr>
          <a:xfrm>
            <a:off x="929639" y="2867093"/>
            <a:ext cx="7680961" cy="183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IN" sz="1800" dirty="0"/>
              <a:t>Problem definition  should be of one line</a:t>
            </a:r>
          </a:p>
          <a:p>
            <a:r>
              <a:rPr lang="en-IN" sz="1800" dirty="0" err="1" smtClean="0"/>
              <a:t>Eg</a:t>
            </a:r>
            <a:r>
              <a:rPr lang="en-IN" sz="1800" dirty="0" smtClean="0"/>
              <a:t>:-</a:t>
            </a:r>
            <a:endParaRPr lang="en-IN" sz="1800" u="sng" dirty="0" smtClean="0"/>
          </a:p>
          <a:p>
            <a:pPr algn="just"/>
            <a:endParaRPr lang="en-IN" sz="1800" u="sng" dirty="0"/>
          </a:p>
          <a:p>
            <a:pPr algn="just"/>
            <a:r>
              <a:rPr lang="en-IN" sz="1800" u="sng" dirty="0" smtClean="0"/>
              <a:t>To </a:t>
            </a:r>
            <a:r>
              <a:rPr lang="en-IN" sz="1800" u="sng" dirty="0"/>
              <a:t>design an Optimized  Energy Efficient routing protocol for   wireless sensor Networks</a:t>
            </a:r>
          </a:p>
          <a:p>
            <a:pPr>
              <a:spcBef>
                <a:spcPts val="400"/>
              </a:spcBef>
              <a:buClr>
                <a:srgbClr val="6699FF"/>
              </a:buClr>
              <a:buSzPct val="100000"/>
              <a:defRPr sz="20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7" name="Motivation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sz="3200" dirty="0"/>
              <a:t>Literature </a:t>
            </a:r>
            <a:r>
              <a:rPr lang="en-IN" sz="3200" dirty="0" smtClean="0"/>
              <a:t>survey (</a:t>
            </a:r>
            <a:r>
              <a:rPr lang="en-IN" sz="3200" dirty="0"/>
              <a:t>Existing system)</a:t>
            </a:r>
            <a:endParaRPr sz="3200" dirty="0"/>
          </a:p>
        </p:txBody>
      </p:sp>
      <p:sp>
        <p:nvSpPr>
          <p:cNvPr id="158" name="Group"/>
          <p:cNvSpPr/>
          <p:nvPr/>
        </p:nvSpPr>
        <p:spPr>
          <a:xfrm>
            <a:off x="685800" y="2249287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spcBef>
                <a:spcPts val="400"/>
              </a:spcBef>
              <a:buSzPct val="100000"/>
            </a:pPr>
            <a:endParaRPr sz="1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1220"/>
            <a:ext cx="8229600" cy="25755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tivation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sz="3200" dirty="0"/>
              <a:t>Justification for the proposed problem</a:t>
            </a:r>
            <a:endParaRPr sz="3200" dirty="0"/>
          </a:p>
        </p:txBody>
      </p:sp>
      <p:sp>
        <p:nvSpPr>
          <p:cNvPr id="4" name="Group"/>
          <p:cNvSpPr/>
          <p:nvPr/>
        </p:nvSpPr>
        <p:spPr>
          <a:xfrm>
            <a:off x="685800" y="2249287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rPr lang="en-IN" sz="1800" u="sng" dirty="0"/>
              <a:t>Motivation and Need</a:t>
            </a:r>
          </a:p>
          <a:p>
            <a:r>
              <a:rPr lang="en-IN" sz="1800" dirty="0"/>
              <a:t>   </a:t>
            </a:r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From </a:t>
            </a:r>
            <a:r>
              <a:rPr lang="en-IN" sz="1800" dirty="0"/>
              <a:t>the literature survey it could be concluded</a:t>
            </a:r>
            <a:endParaRPr lang="en-US" sz="1800" dirty="0"/>
          </a:p>
          <a:p>
            <a:pPr>
              <a:spcBef>
                <a:spcPts val="400"/>
              </a:spcBef>
              <a:buSzPct val="100000"/>
            </a:pPr>
            <a:endParaRPr lang="en-US" sz="1800" dirty="0" smtClean="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418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1333045"/>
            <a:ext cx="7315200" cy="887641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Software/Tools Requirements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" y="2220686"/>
            <a:ext cx="7968343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/>
              <a:t>Flask ( Python library ) - Front End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err="1" smtClean="0"/>
              <a:t>Librosa</a:t>
            </a:r>
            <a:r>
              <a:rPr lang="en-US" sz="1800" dirty="0" smtClean="0"/>
              <a:t> ( Python library ) – used for processing and extracting features from the audio file.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err="1" smtClean="0"/>
              <a:t>Tensorflow</a:t>
            </a:r>
            <a:r>
              <a:rPr lang="en-US" sz="1800" dirty="0" smtClean="0"/>
              <a:t> – a open source library </a:t>
            </a:r>
            <a:r>
              <a:rPr lang="en-US" sz="1800" dirty="0"/>
              <a:t>u</a:t>
            </a:r>
            <a:r>
              <a:rPr lang="en-US" sz="1800" dirty="0" smtClean="0"/>
              <a:t>sed for machine learning applications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 smtClean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52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53589" y="1333045"/>
            <a:ext cx="7315200" cy="88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(If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220686"/>
            <a:ext cx="7968343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1800" dirty="0"/>
              <a:t>Source of data set: link</a:t>
            </a:r>
          </a:p>
          <a:p>
            <a:endParaRPr lang="en-IN" sz="1800" dirty="0" smtClean="0"/>
          </a:p>
          <a:p>
            <a:r>
              <a:rPr lang="en-IN" sz="1800" dirty="0" smtClean="0"/>
              <a:t>Sample </a:t>
            </a:r>
            <a:r>
              <a:rPr lang="en-IN" sz="1800" dirty="0"/>
              <a:t>data set</a:t>
            </a:r>
          </a:p>
          <a:p>
            <a:pPr algn="just"/>
            <a:endParaRPr lang="en-IN" sz="1800" dirty="0" smtClean="0"/>
          </a:p>
          <a:p>
            <a:pPr algn="just"/>
            <a:r>
              <a:rPr lang="en-IN" sz="1800" dirty="0" smtClean="0"/>
              <a:t>Justification </a:t>
            </a:r>
            <a:r>
              <a:rPr lang="en-IN" sz="1800" dirty="0"/>
              <a:t>of why  you are using this data set for your problem – </a:t>
            </a:r>
            <a:r>
              <a:rPr lang="en-IN" sz="1800" dirty="0" smtClean="0"/>
              <a:t>Is </a:t>
            </a:r>
            <a:r>
              <a:rPr lang="en-IN" sz="1800" dirty="0"/>
              <a:t>its relevance to Your problem</a:t>
            </a:r>
            <a:endParaRPr lang="en-US" sz="1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 smtClean="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 smtClean="0"/>
              <a:t>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068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962" y="2657587"/>
            <a:ext cx="1815737" cy="854144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185" y="2827404"/>
            <a:ext cx="163285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/>
              <a:t>To Analyze the existing system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36171" y="1354816"/>
            <a:ext cx="7380515" cy="1135835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4538" y="2651760"/>
            <a:ext cx="1881051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0663" y="2651760"/>
            <a:ext cx="1828801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/>
              <a:t>To create an efficient Machine Learning Model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622868" y="2651760"/>
            <a:ext cx="1554480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1245" y="2651760"/>
            <a:ext cx="1423852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/>
              <a:t>To create User-interface for the web-app</a:t>
            </a: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01245" y="4532811"/>
            <a:ext cx="1593669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46964" y="4640532"/>
            <a:ext cx="1502229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/>
              <a:t>Integrate ML Model with the interface</a:t>
            </a: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6788" y="4532811"/>
            <a:ext cx="1828801" cy="95410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8228" y="4640532"/>
            <a:ext cx="1554481" cy="738662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/>
              <a:t>To deploy the application online</a:t>
            </a: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88922" y="3113424"/>
            <a:ext cx="71192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>
            <a:off x="5695406" y="3113424"/>
            <a:ext cx="78377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>
            <a:off x="7393575" y="3754208"/>
            <a:ext cx="1" cy="59948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/>
          <p:nvPr/>
        </p:nvCxnSpPr>
        <p:spPr>
          <a:xfrm flipH="1">
            <a:off x="5695407" y="5009863"/>
            <a:ext cx="868677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 smtClean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129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1137103"/>
            <a:ext cx="8229600" cy="100520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4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0" name="References"/>
          <p:cNvSpPr txBox="1">
            <a:spLocks noGrp="1"/>
          </p:cNvSpPr>
          <p:nvPr>
            <p:ph type="title"/>
          </p:nvPr>
        </p:nvSpPr>
        <p:spPr>
          <a:xfrm>
            <a:off x="977537" y="118872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996758"/>
            <a:ext cx="8001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/>
            <a:r>
              <a:rPr lang="en-IN" sz="1800" dirty="0"/>
              <a:t>Latest </a:t>
            </a:r>
            <a:r>
              <a:rPr lang="en-IN" sz="1800" dirty="0" smtClean="0"/>
              <a:t>references </a:t>
            </a:r>
            <a:r>
              <a:rPr lang="en-IN" sz="1800" dirty="0"/>
              <a:t>from reputed Journals or conferences in IEEE </a:t>
            </a:r>
            <a:r>
              <a:rPr lang="en-IN" sz="1800" dirty="0" smtClean="0"/>
              <a:t>format…..(Minimum 5 should be listed) 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7703</TotalTime>
  <Words>199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11_Default Design</vt:lpstr>
      <vt:lpstr> Title of the Project</vt:lpstr>
      <vt:lpstr>Problem definition</vt:lpstr>
      <vt:lpstr>Literature survey (Existing system)</vt:lpstr>
      <vt:lpstr>Justification for the proposed problem</vt:lpstr>
      <vt:lpstr>Software/Tools Requirements</vt:lpstr>
      <vt:lpstr>PowerPoint Presentation</vt:lpstr>
      <vt:lpstr>Work Plan 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System</dc:title>
  <dc:creator>sundar rathinavel</dc:creator>
  <cp:lastModifiedBy>CSE DEPARTMENT</cp:lastModifiedBy>
  <cp:revision>134</cp:revision>
  <dcterms:modified xsi:type="dcterms:W3CDTF">2020-08-08T05:04:38Z</dcterms:modified>
</cp:coreProperties>
</file>