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461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0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7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3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9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9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ED43-D58D-4720-A24F-531848274B2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909A-4F70-4343-87E1-4DEA8B24A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F65CE-BECA-7D25-53AC-A4F3913C1D07}"/>
              </a:ext>
            </a:extLst>
          </p:cNvPr>
          <p:cNvSpPr/>
          <p:nvPr/>
        </p:nvSpPr>
        <p:spPr>
          <a:xfrm>
            <a:off x="0" y="674918"/>
            <a:ext cx="5377544" cy="8055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Name: Harshalkumar </a:t>
            </a:r>
            <a:r>
              <a:rPr lang="en-US" sz="1500" b="1" dirty="0" err="1"/>
              <a:t>Sunilkumar</a:t>
            </a:r>
            <a:r>
              <a:rPr lang="en-US" sz="1500" b="1" dirty="0"/>
              <a:t> Patel</a:t>
            </a:r>
          </a:p>
          <a:p>
            <a:pPr algn="just"/>
            <a:r>
              <a:rPr lang="en-US" sz="1500" b="1" dirty="0"/>
              <a:t>Designation:  Student</a:t>
            </a:r>
            <a:endParaRPr lang="en-US" sz="1500" dirty="0"/>
          </a:p>
          <a:p>
            <a:pPr algn="just"/>
            <a:r>
              <a:rPr lang="en-US" sz="1500" b="1" dirty="0"/>
              <a:t>Institution:</a:t>
            </a:r>
            <a:r>
              <a:rPr lang="en-US" sz="1200" b="1" dirty="0"/>
              <a:t>  </a:t>
            </a:r>
            <a:r>
              <a:rPr lang="en-US" sz="1500" b="1" dirty="0"/>
              <a:t>Parul Institute of Engineering and Technology</a:t>
            </a:r>
            <a:endParaRPr lang="en-US"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3B58C9-549E-98CC-46EB-10B49D336B43}"/>
              </a:ext>
            </a:extLst>
          </p:cNvPr>
          <p:cNvSpPr/>
          <p:nvPr/>
        </p:nvSpPr>
        <p:spPr>
          <a:xfrm>
            <a:off x="0" y="0"/>
            <a:ext cx="12192000" cy="67491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r>
              <a:rPr lang="en-IN" dirty="0"/>
              <a:t> Lunar Image Simulation and </a:t>
            </a:r>
            <a:r>
              <a:rPr lang="en-IN" dirty="0" err="1"/>
              <a:t>Visulization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E865F-6AAF-B5BA-9E36-2D91E1C0142F}"/>
              </a:ext>
            </a:extLst>
          </p:cNvPr>
          <p:cNvSpPr/>
          <p:nvPr/>
        </p:nvSpPr>
        <p:spPr>
          <a:xfrm>
            <a:off x="-1" y="1491405"/>
            <a:ext cx="10611853" cy="123868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500" b="1" dirty="0"/>
          </a:p>
          <a:p>
            <a:r>
              <a:rPr lang="en-US" sz="1500" b="1" dirty="0"/>
              <a:t>MAJOR OBJECTIVES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develop a user-friendly GUI application that simulates how a camera would capture the Moon’s surface using satellite image data 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allow simulation through customizable camera parameters (altitude, focal length, FOV, detector size, etc.).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improve simulation performance using parallel processing techniques.</a:t>
            </a: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5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52E97-C8B5-63EF-B327-CB1473A944CD}"/>
              </a:ext>
            </a:extLst>
          </p:cNvPr>
          <p:cNvSpPr/>
          <p:nvPr/>
        </p:nvSpPr>
        <p:spPr>
          <a:xfrm>
            <a:off x="10611853" y="674913"/>
            <a:ext cx="1580147" cy="14907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758F6-4E2F-D8E5-6998-1870CA237F66}"/>
              </a:ext>
            </a:extLst>
          </p:cNvPr>
          <p:cNvSpPr/>
          <p:nvPr/>
        </p:nvSpPr>
        <p:spPr>
          <a:xfrm>
            <a:off x="-1" y="2741034"/>
            <a:ext cx="3995057" cy="41388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METHODOLOGY FLOW CHART:  </a:t>
            </a:r>
          </a:p>
          <a:p>
            <a:pPr algn="just"/>
            <a:endParaRPr lang="en-US" sz="15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500" b="1" dirty="0"/>
              <a:t>Iterative Waterfall Model</a:t>
            </a:r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EEFD5-E963-7630-90C3-7463979141CA}"/>
              </a:ext>
            </a:extLst>
          </p:cNvPr>
          <p:cNvSpPr/>
          <p:nvPr/>
        </p:nvSpPr>
        <p:spPr>
          <a:xfrm>
            <a:off x="3995056" y="2719131"/>
            <a:ext cx="8196944" cy="32364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r>
              <a:rPr lang="en-US" sz="1500" b="1" dirty="0"/>
              <a:t>RESULTS/MAJOR FINDINGS:    </a:t>
            </a:r>
            <a:endParaRPr lang="en-US" sz="1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Successfully integrated the existing simulation backend with an interactive GUI using PyQt5 and </a:t>
            </a:r>
            <a:r>
              <a:rPr lang="en-US" sz="1600" dirty="0" err="1"/>
              <a:t>PyQtGraph</a:t>
            </a:r>
            <a:r>
              <a:rPr lang="en-US" sz="1600" dirty="0"/>
              <a:t>.</a:t>
            </a:r>
            <a:endParaRPr lang="en-US" sz="1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Achieved significant speedup in simulation execution through parallel processing using multiprocessing.</a:t>
            </a:r>
            <a:endParaRPr lang="en-US" sz="15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Provided intuitive image interaction features (marker placement, footprint preview, etc.).</a:t>
            </a:r>
            <a:endParaRPr lang="en-US" sz="15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Provided intuitive image interaction features (marker placement, footprint preview, etc.).</a:t>
            </a:r>
            <a:endParaRPr lang="en-US" sz="15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system handles large datasets (</a:t>
            </a:r>
            <a:r>
              <a:rPr lang="en-US" sz="1600" dirty="0" err="1"/>
              <a:t>GeoTIFF</a:t>
            </a:r>
            <a:r>
              <a:rPr lang="en-US" sz="1600" dirty="0"/>
              <a:t> images) efficiently</a:t>
            </a:r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US" sz="1500" b="1" dirty="0"/>
          </a:p>
          <a:p>
            <a:pPr algn="just"/>
            <a:endParaRPr lang="en-IN" sz="15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EBC46-A662-D5F8-8A75-8F6DE2626717}"/>
              </a:ext>
            </a:extLst>
          </p:cNvPr>
          <p:cNvSpPr/>
          <p:nvPr/>
        </p:nvSpPr>
        <p:spPr>
          <a:xfrm>
            <a:off x="3995056" y="5955632"/>
            <a:ext cx="8196944" cy="9023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CONCLUSION:</a:t>
            </a:r>
          </a:p>
          <a:p>
            <a:pPr algn="just"/>
            <a:r>
              <a:rPr lang="en-US" sz="1500" b="1" dirty="0"/>
              <a:t> </a:t>
            </a:r>
            <a:r>
              <a:rPr lang="en-US" sz="1600" dirty="0"/>
              <a:t>The system successfully simulates lunar surface images with customizable camera parameters, offering an interactive interface and efficient processing to provide a user-friendly tool.</a:t>
            </a:r>
            <a:endParaRPr lang="en-IN" sz="1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06FDE7-C4F8-B503-C812-3DD2DA4109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38102"/>
            <a:ext cx="675773" cy="575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4CC5E1-8CE7-4102-0767-21355B6590FE}"/>
              </a:ext>
            </a:extLst>
          </p:cNvPr>
          <p:cNvSpPr/>
          <p:nvPr/>
        </p:nvSpPr>
        <p:spPr>
          <a:xfrm>
            <a:off x="5366656" y="674912"/>
            <a:ext cx="5245197" cy="80554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500" b="1" dirty="0"/>
              <a:t>Guide:  K.SURESH</a:t>
            </a:r>
          </a:p>
          <a:p>
            <a:pPr algn="just"/>
            <a:r>
              <a:rPr lang="en-US" sz="1500" b="1" dirty="0"/>
              <a:t>Contact e-mail: 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8B162-C05A-8D02-0742-91AF21CE15C4}"/>
              </a:ext>
            </a:extLst>
          </p:cNvPr>
          <p:cNvSpPr/>
          <p:nvPr/>
        </p:nvSpPr>
        <p:spPr>
          <a:xfrm>
            <a:off x="816429" y="-4"/>
            <a:ext cx="10412185" cy="6749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algn="ctr">
              <a:tabLst>
                <a:tab pos="11201400" algn="l"/>
              </a:tabLst>
            </a:pP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9105C4-979F-8484-67FB-B38FA0DDBF85}"/>
              </a:ext>
            </a:extLst>
          </p:cNvPr>
          <p:cNvSpPr/>
          <p:nvPr/>
        </p:nvSpPr>
        <p:spPr>
          <a:xfrm>
            <a:off x="10611853" y="2165684"/>
            <a:ext cx="1580147" cy="55344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09 DEC 2024 to </a:t>
            </a:r>
          </a:p>
          <a:p>
            <a:pPr algn="ctr"/>
            <a:r>
              <a:rPr lang="en-US" sz="1500" b="1" dirty="0"/>
              <a:t>12 APRIL 2025</a:t>
            </a:r>
            <a:endParaRPr lang="en-IN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3EFAE-267A-1CDC-0156-6749BD8EDE0B}"/>
              </a:ext>
            </a:extLst>
          </p:cNvPr>
          <p:cNvSpPr txBox="1"/>
          <p:nvPr/>
        </p:nvSpPr>
        <p:spPr>
          <a:xfrm>
            <a:off x="9574823" y="149469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SRTD-RTMG-MISA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C21409-A61C-DAFF-0E68-6C3ACF491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622739" y="674544"/>
            <a:ext cx="1580145" cy="14907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4D2CD9-D3D5-04EF-346D-1E45EC82E1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" y="3678551"/>
            <a:ext cx="3827116" cy="29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197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Harshal Patel</cp:lastModifiedBy>
  <cp:revision>56</cp:revision>
  <dcterms:created xsi:type="dcterms:W3CDTF">2017-11-15T06:25:27Z</dcterms:created>
  <dcterms:modified xsi:type="dcterms:W3CDTF">2025-04-10T19:32:43Z</dcterms:modified>
</cp:coreProperties>
</file>