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461" autoAdjust="0"/>
  </p:normalViewPr>
  <p:slideViewPr>
    <p:cSldViewPr snapToGrid="0">
      <p:cViewPr varScale="1">
        <p:scale>
          <a:sx n="110" d="100"/>
          <a:sy n="110" d="100"/>
        </p:scale>
        <p:origin x="6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11/08/2024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00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11/08/2024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58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11/08/2024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97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11/08/2024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43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11/08/2024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9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11/08/2024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3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11/08/2024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0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11/08/2024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04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11/08/2024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26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11/08/2024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82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11/08/2024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29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1ED43-D58D-4720-A24F-531848274B26}" type="datetimeFigureOut">
              <a:rPr lang="en-IN" smtClean="0"/>
              <a:t>11/08/2024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4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74918"/>
            <a:ext cx="5377544" cy="8055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500" b="1" dirty="0"/>
              <a:t>Name: </a:t>
            </a:r>
          </a:p>
          <a:p>
            <a:pPr algn="just"/>
            <a:r>
              <a:rPr lang="en-US" sz="1500" b="1" dirty="0"/>
              <a:t>Designation:  </a:t>
            </a:r>
            <a:endParaRPr lang="en-US" sz="1500" dirty="0"/>
          </a:p>
          <a:p>
            <a:pPr algn="just"/>
            <a:r>
              <a:rPr lang="en-US" sz="1500" b="1" dirty="0"/>
              <a:t>Institution:</a:t>
            </a:r>
            <a:r>
              <a:rPr lang="en-US" sz="1200" b="1" dirty="0"/>
              <a:t> 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7491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>
              <a:tabLst>
                <a:tab pos="11201400" algn="l"/>
              </a:tabLst>
            </a:pPr>
            <a:r>
              <a:rPr lang="en-IN" smtClean="0"/>
              <a:t> </a:t>
            </a:r>
            <a:r>
              <a:rPr lang="en-IN" dirty="0"/>
              <a:t>Project Title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" y="1491405"/>
            <a:ext cx="10611853" cy="123868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 dirty="0"/>
              <a:t>MAJOR OBJECTIVES: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5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5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5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500" b="1" dirty="0"/>
          </a:p>
        </p:txBody>
      </p:sp>
      <p:sp>
        <p:nvSpPr>
          <p:cNvPr id="7" name="Rectangle 6"/>
          <p:cNvSpPr/>
          <p:nvPr/>
        </p:nvSpPr>
        <p:spPr>
          <a:xfrm>
            <a:off x="10611853" y="674913"/>
            <a:ext cx="1580147" cy="149076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-1" y="2719137"/>
            <a:ext cx="3995057" cy="413886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500" b="1" dirty="0"/>
              <a:t>METHODOLOGY FLOW CHART:  </a:t>
            </a:r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IN" sz="1500" b="1" dirty="0"/>
          </a:p>
        </p:txBody>
      </p:sp>
      <p:sp>
        <p:nvSpPr>
          <p:cNvPr id="9" name="Rectangle 8"/>
          <p:cNvSpPr/>
          <p:nvPr/>
        </p:nvSpPr>
        <p:spPr>
          <a:xfrm>
            <a:off x="3995056" y="2719131"/>
            <a:ext cx="8196944" cy="323649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r>
              <a:rPr lang="en-US" sz="1500" b="1" dirty="0"/>
              <a:t>RESULTS/MAJOR FINDINGS:    </a:t>
            </a:r>
          </a:p>
          <a:p>
            <a:pPr algn="just"/>
            <a:endParaRPr lang="en-US" sz="15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5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500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IN" sz="1500" b="1" dirty="0"/>
          </a:p>
        </p:txBody>
      </p:sp>
      <p:sp>
        <p:nvSpPr>
          <p:cNvPr id="10" name="Rectangle 9"/>
          <p:cNvSpPr/>
          <p:nvPr/>
        </p:nvSpPr>
        <p:spPr>
          <a:xfrm>
            <a:off x="3995056" y="5955632"/>
            <a:ext cx="8196944" cy="90236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500" b="1" dirty="0"/>
              <a:t>CONCLUSION:</a:t>
            </a:r>
          </a:p>
          <a:p>
            <a:pPr algn="just"/>
            <a:r>
              <a:rPr lang="en-US" sz="1500" b="1" dirty="0"/>
              <a:t> </a:t>
            </a:r>
          </a:p>
          <a:p>
            <a:pPr algn="just"/>
            <a:endParaRPr lang="en-IN" sz="1500" b="1" dirty="0"/>
          </a:p>
        </p:txBody>
      </p:sp>
      <p:pic>
        <p:nvPicPr>
          <p:cNvPr id="16" name="Picture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" y="38102"/>
            <a:ext cx="675773" cy="5755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5366656" y="674912"/>
            <a:ext cx="5245197" cy="80554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500" b="1" dirty="0"/>
              <a:t>Guide: </a:t>
            </a:r>
          </a:p>
          <a:p>
            <a:pPr algn="just"/>
            <a:r>
              <a:rPr lang="en-US" sz="1500" b="1" dirty="0"/>
              <a:t>Contact e-mail: </a:t>
            </a:r>
            <a:endParaRPr lang="en-US" sz="1500" dirty="0"/>
          </a:p>
        </p:txBody>
      </p:sp>
      <p:sp>
        <p:nvSpPr>
          <p:cNvPr id="18" name="Rectangle 17"/>
          <p:cNvSpPr/>
          <p:nvPr/>
        </p:nvSpPr>
        <p:spPr>
          <a:xfrm>
            <a:off x="816429" y="-4"/>
            <a:ext cx="10412185" cy="67491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>
              <a:tabLst>
                <a:tab pos="11201400" algn="l"/>
              </a:tabLst>
            </a:pP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0611853" y="2165684"/>
            <a:ext cx="1580147" cy="55344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06 JUN 2018 to </a:t>
            </a:r>
          </a:p>
          <a:p>
            <a:pPr algn="ctr"/>
            <a:r>
              <a:rPr lang="en-US" sz="1500" b="1" dirty="0"/>
              <a:t>13 AUG 2018</a:t>
            </a:r>
            <a:endParaRPr lang="en-IN" sz="1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2DFE1-7F08-499E-8021-766BAA448626}"/>
              </a:ext>
            </a:extLst>
          </p:cNvPr>
          <p:cNvSpPr txBox="1"/>
          <p:nvPr/>
        </p:nvSpPr>
        <p:spPr>
          <a:xfrm>
            <a:off x="9574823" y="149469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SRTD-RTMG-MISA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9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36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Admin</cp:lastModifiedBy>
  <cp:revision>53</cp:revision>
  <dcterms:created xsi:type="dcterms:W3CDTF">2017-11-15T06:25:27Z</dcterms:created>
  <dcterms:modified xsi:type="dcterms:W3CDTF">2024-11-08T11:10:29Z</dcterms:modified>
</cp:coreProperties>
</file>