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5" r:id="rId1"/>
  </p:sldMasterIdLst>
  <p:sldIdLst>
    <p:sldId id="268" r:id="rId2"/>
    <p:sldId id="267" r:id="rId3"/>
    <p:sldId id="257" r:id="rId4"/>
    <p:sldId id="258" r:id="rId5"/>
    <p:sldId id="259" r:id="rId6"/>
    <p:sldId id="261" r:id="rId7"/>
    <p:sldId id="271" r:id="rId8"/>
    <p:sldId id="274" r:id="rId9"/>
    <p:sldId id="263" r:id="rId10"/>
    <p:sldId id="275" r:id="rId11"/>
    <p:sldId id="282" r:id="rId12"/>
    <p:sldId id="284" r:id="rId13"/>
    <p:sldId id="264" r:id="rId14"/>
    <p:sldId id="278" r:id="rId15"/>
    <p:sldId id="273" r:id="rId16"/>
    <p:sldId id="265"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9D51D8-97A8-4E7C-B718-E045AD765BB8}" v="875" dt="2020-06-11T06:28:29.970"/>
    <p1510:client id="{23AEC817-7252-4D4C-BE3B-FDCCA8D1CEAD}" v="128" dt="2020-06-11T07:54:35.023"/>
    <p1510:client id="{3EE4C180-A4FB-475A-9FA4-03F491145723}" v="25" dt="2020-06-11T05:33:18.657"/>
    <p1510:client id="{3FD2250A-7F8F-4575-A5A2-CE7BAA7A1C41}" v="72" dt="2020-06-11T05:26:16.325"/>
    <p1510:client id="{4AD72604-F176-4865-99A9-FAD33CC5A3FC}" v="72" dt="2020-06-10T14:40:34.040"/>
    <p1510:client id="{5296C604-5C01-40FE-BE49-A20ACDC2E01A}" v="127" dt="2020-06-11T07:44:45.697"/>
    <p1510:client id="{5DDB044B-E0A6-42BB-9F4C-879BB51B4B4F}" v="2051" dt="2020-06-10T14:15:42.415"/>
    <p1510:client id="{5E6CE2FB-7554-45A7-B565-04B92DEAB7D8}" v="411" dt="2020-06-10T10:35:48.208"/>
    <p1510:client id="{7CC15F64-1125-4ABE-B58F-E415A0E38819}" v="93" dt="2020-06-11T08:12:08.403"/>
    <p1510:client id="{82D6CBA4-7047-492F-8F44-3F6D34165EE3}" v="2" dt="2020-06-10T15:52:10.573"/>
    <p1510:client id="{96CC8058-A75D-434A-8869-1D8A169D0837}" v="15" dt="2020-06-11T08:19:13.512"/>
    <p1510:client id="{9B9C5B4A-69B2-4B72-A081-572D0363E84B}" v="2311" dt="2020-06-11T07:30:28.229"/>
    <p1510:client id="{D98A1C21-FACD-406B-930A-66DDA57C7D12}" v="59" dt="2020-06-11T10:46:40.455"/>
    <p1510:client id="{EF521750-5520-48A2-95DE-AA8CF0DA0A3C}" v="21" dt="2020-06-11T04:27:23.5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1AFC9-039D-4798-BBAF-43D4E399522B}" type="doc">
      <dgm:prSet loTypeId="urn:microsoft.com/office/officeart/2005/8/layout/hProcess6" loCatId="process" qsTypeId="urn:microsoft.com/office/officeart/2005/8/quickstyle/simple1" qsCatId="simple" csTypeId="urn:microsoft.com/office/officeart/2005/8/colors/colorful5" csCatId="colorful"/>
      <dgm:spPr/>
      <dgm:t>
        <a:bodyPr/>
        <a:lstStyle/>
        <a:p>
          <a:endParaRPr lang="en-US"/>
        </a:p>
      </dgm:t>
    </dgm:pt>
    <dgm:pt modelId="{7AEB6E7E-FCB6-4229-92AF-0A90B22A8B8C}">
      <dgm:prSet/>
      <dgm:spPr/>
      <dgm:t>
        <a:bodyPr/>
        <a:lstStyle/>
        <a:p>
          <a:r>
            <a:rPr lang="en-US" b="1" dirty="0"/>
            <a:t>Created by -</a:t>
          </a:r>
        </a:p>
      </dgm:t>
    </dgm:pt>
    <dgm:pt modelId="{FD86A57D-ED9A-4470-9930-B4A73F35DA05}" type="parTrans" cxnId="{0B664AAF-0FD4-4CDE-A3BB-E34ECC84BE8F}">
      <dgm:prSet/>
      <dgm:spPr/>
      <dgm:t>
        <a:bodyPr/>
        <a:lstStyle/>
        <a:p>
          <a:endParaRPr lang="en-US"/>
        </a:p>
      </dgm:t>
    </dgm:pt>
    <dgm:pt modelId="{2FB92E32-801C-4587-9EF8-45FC61DC19E9}" type="sibTrans" cxnId="{0B664AAF-0FD4-4CDE-A3BB-E34ECC84BE8F}">
      <dgm:prSet/>
      <dgm:spPr/>
      <dgm:t>
        <a:bodyPr/>
        <a:lstStyle/>
        <a:p>
          <a:endParaRPr lang="en-US"/>
        </a:p>
      </dgm:t>
    </dgm:pt>
    <dgm:pt modelId="{B47F8673-3C05-4166-9CD2-F1864E5678FB}">
      <dgm:prSet/>
      <dgm:spPr/>
      <dgm:t>
        <a:bodyPr/>
        <a:lstStyle/>
        <a:p>
          <a:r>
            <a:rPr lang="en-US" i="1"/>
            <a:t>Harshal </a:t>
          </a:r>
          <a:r>
            <a:rPr lang="en-US" i="1" err="1"/>
            <a:t>Kodgire</a:t>
          </a:r>
          <a:endParaRPr lang="en-US" err="1"/>
        </a:p>
      </dgm:t>
    </dgm:pt>
    <dgm:pt modelId="{AC6C2224-8F9B-4A93-B033-CB1920C084B7}" type="parTrans" cxnId="{68494EB3-44CA-4A82-A936-C739B671536F}">
      <dgm:prSet/>
      <dgm:spPr/>
      <dgm:t>
        <a:bodyPr/>
        <a:lstStyle/>
        <a:p>
          <a:endParaRPr lang="en-US"/>
        </a:p>
      </dgm:t>
    </dgm:pt>
    <dgm:pt modelId="{86F5B3DB-EB31-409B-860F-636DAACF8B54}" type="sibTrans" cxnId="{68494EB3-44CA-4A82-A936-C739B671536F}">
      <dgm:prSet/>
      <dgm:spPr/>
      <dgm:t>
        <a:bodyPr/>
        <a:lstStyle/>
        <a:p>
          <a:endParaRPr lang="en-US"/>
        </a:p>
      </dgm:t>
    </dgm:pt>
    <dgm:pt modelId="{E17CAF05-C3B5-4F92-B5C4-FC438EFF34BB}">
      <dgm:prSet/>
      <dgm:spPr/>
      <dgm:t>
        <a:bodyPr/>
        <a:lstStyle/>
        <a:p>
          <a:r>
            <a:rPr lang="en-US" i="1" err="1"/>
            <a:t>Smital</a:t>
          </a:r>
          <a:r>
            <a:rPr lang="en-US" i="1"/>
            <a:t> Patil</a:t>
          </a:r>
          <a:endParaRPr lang="en-US"/>
        </a:p>
      </dgm:t>
    </dgm:pt>
    <dgm:pt modelId="{7E2E4984-CC9B-45D9-BE25-63C3B5F3BD5A}" type="parTrans" cxnId="{00DCA999-6E03-47CB-974C-827630570C16}">
      <dgm:prSet/>
      <dgm:spPr/>
      <dgm:t>
        <a:bodyPr/>
        <a:lstStyle/>
        <a:p>
          <a:endParaRPr lang="en-US"/>
        </a:p>
      </dgm:t>
    </dgm:pt>
    <dgm:pt modelId="{83150E94-DB5D-44A8-860B-E4ECA11071A3}" type="sibTrans" cxnId="{00DCA999-6E03-47CB-974C-827630570C16}">
      <dgm:prSet/>
      <dgm:spPr/>
      <dgm:t>
        <a:bodyPr/>
        <a:lstStyle/>
        <a:p>
          <a:endParaRPr lang="en-US"/>
        </a:p>
      </dgm:t>
    </dgm:pt>
    <dgm:pt modelId="{3FBE504A-5EF9-4C90-A4ED-20BAC2F50010}">
      <dgm:prSet/>
      <dgm:spPr/>
      <dgm:t>
        <a:bodyPr/>
        <a:lstStyle/>
        <a:p>
          <a:r>
            <a:rPr lang="en-US" i="1"/>
            <a:t>Nikhil </a:t>
          </a:r>
          <a:r>
            <a:rPr lang="en-US" i="1" err="1"/>
            <a:t>Danapgol</a:t>
          </a:r>
          <a:endParaRPr lang="en-US" err="1"/>
        </a:p>
      </dgm:t>
    </dgm:pt>
    <dgm:pt modelId="{568E142A-8EFA-4A89-B03F-3298E04B017B}" type="parTrans" cxnId="{CA3D9304-06AE-495D-9B25-0FE2F3E0609B}">
      <dgm:prSet/>
      <dgm:spPr/>
      <dgm:t>
        <a:bodyPr/>
        <a:lstStyle/>
        <a:p>
          <a:endParaRPr lang="en-US"/>
        </a:p>
      </dgm:t>
    </dgm:pt>
    <dgm:pt modelId="{31CB46E8-A81B-43D5-B4DA-83026B714BFB}" type="sibTrans" cxnId="{CA3D9304-06AE-495D-9B25-0FE2F3E0609B}">
      <dgm:prSet/>
      <dgm:spPr/>
      <dgm:t>
        <a:bodyPr/>
        <a:lstStyle/>
        <a:p>
          <a:endParaRPr lang="en-US"/>
        </a:p>
      </dgm:t>
    </dgm:pt>
    <dgm:pt modelId="{069BE823-9BFE-4C86-936A-CC2E77409252}">
      <dgm:prSet/>
      <dgm:spPr/>
      <dgm:t>
        <a:bodyPr/>
        <a:lstStyle/>
        <a:p>
          <a:r>
            <a:rPr lang="en-US" b="1"/>
            <a:t>Mentored by -</a:t>
          </a:r>
          <a:endParaRPr lang="en-US"/>
        </a:p>
      </dgm:t>
    </dgm:pt>
    <dgm:pt modelId="{2330DF24-116D-46CD-A5F9-4D6730D9CA24}" type="parTrans" cxnId="{AE92C62B-7810-4215-9BBE-9C29C0851509}">
      <dgm:prSet/>
      <dgm:spPr/>
      <dgm:t>
        <a:bodyPr/>
        <a:lstStyle/>
        <a:p>
          <a:endParaRPr lang="en-US"/>
        </a:p>
      </dgm:t>
    </dgm:pt>
    <dgm:pt modelId="{A9175FAC-4041-44DB-9C6A-4D372D5EB751}" type="sibTrans" cxnId="{AE92C62B-7810-4215-9BBE-9C29C0851509}">
      <dgm:prSet/>
      <dgm:spPr/>
      <dgm:t>
        <a:bodyPr/>
        <a:lstStyle/>
        <a:p>
          <a:endParaRPr lang="en-US"/>
        </a:p>
      </dgm:t>
    </dgm:pt>
    <dgm:pt modelId="{54E00E37-75AE-4FA7-8255-C95523A25DBC}">
      <dgm:prSet/>
      <dgm:spPr/>
      <dgm:t>
        <a:bodyPr/>
        <a:lstStyle/>
        <a:p>
          <a:r>
            <a:rPr lang="en-US" i="1"/>
            <a:t>Suyash </a:t>
          </a:r>
          <a:r>
            <a:rPr lang="en-US" i="1" err="1"/>
            <a:t>Savji</a:t>
          </a:r>
          <a:endParaRPr lang="en-US" err="1"/>
        </a:p>
      </dgm:t>
    </dgm:pt>
    <dgm:pt modelId="{B5F5C873-1974-4C73-98B4-86B6D7EBF0F7}" type="parTrans" cxnId="{17B6BA24-945C-4914-AD99-2F20AB7B3CC0}">
      <dgm:prSet/>
      <dgm:spPr/>
      <dgm:t>
        <a:bodyPr/>
        <a:lstStyle/>
        <a:p>
          <a:endParaRPr lang="en-US"/>
        </a:p>
      </dgm:t>
    </dgm:pt>
    <dgm:pt modelId="{A2CFBEAD-23C7-42B9-9FD4-F24C7922AA34}" type="sibTrans" cxnId="{17B6BA24-945C-4914-AD99-2F20AB7B3CC0}">
      <dgm:prSet/>
      <dgm:spPr/>
      <dgm:t>
        <a:bodyPr/>
        <a:lstStyle/>
        <a:p>
          <a:endParaRPr lang="en-US"/>
        </a:p>
      </dgm:t>
    </dgm:pt>
    <dgm:pt modelId="{5828A197-DB06-44D0-AAC9-0DD6C7B370DB}">
      <dgm:prSet/>
      <dgm:spPr/>
      <dgm:t>
        <a:bodyPr/>
        <a:lstStyle/>
        <a:p>
          <a:r>
            <a:rPr lang="en-US" i="1"/>
            <a:t>Aditya </a:t>
          </a:r>
          <a:r>
            <a:rPr lang="en-US" i="1" err="1"/>
            <a:t>Gadadhani</a:t>
          </a:r>
          <a:endParaRPr lang="en-US" err="1"/>
        </a:p>
      </dgm:t>
    </dgm:pt>
    <dgm:pt modelId="{D6A8F6D7-608A-40B6-9ACD-0F8B2FA07AB0}" type="parTrans" cxnId="{BFD4F217-F57F-4EC0-A645-94C7C0CB592B}">
      <dgm:prSet/>
      <dgm:spPr/>
      <dgm:t>
        <a:bodyPr/>
        <a:lstStyle/>
        <a:p>
          <a:endParaRPr lang="en-US"/>
        </a:p>
      </dgm:t>
    </dgm:pt>
    <dgm:pt modelId="{5D9AA4C2-8EAC-421C-8798-1C41CAAE517F}" type="sibTrans" cxnId="{BFD4F217-F57F-4EC0-A645-94C7C0CB592B}">
      <dgm:prSet/>
      <dgm:spPr/>
      <dgm:t>
        <a:bodyPr/>
        <a:lstStyle/>
        <a:p>
          <a:endParaRPr lang="en-US"/>
        </a:p>
      </dgm:t>
    </dgm:pt>
    <dgm:pt modelId="{A944B22C-F047-40D3-A9A9-A9D45AFFB41E}" type="pres">
      <dgm:prSet presAssocID="{1641AFC9-039D-4798-BBAF-43D4E399522B}" presName="theList" presStyleCnt="0">
        <dgm:presLayoutVars>
          <dgm:dir/>
          <dgm:animLvl val="lvl"/>
          <dgm:resizeHandles val="exact"/>
        </dgm:presLayoutVars>
      </dgm:prSet>
      <dgm:spPr/>
    </dgm:pt>
    <dgm:pt modelId="{4D2E9A2C-EC94-4DBF-99D8-90DC45B5B4CF}" type="pres">
      <dgm:prSet presAssocID="{7AEB6E7E-FCB6-4229-92AF-0A90B22A8B8C}" presName="compNode" presStyleCnt="0"/>
      <dgm:spPr/>
    </dgm:pt>
    <dgm:pt modelId="{D669377F-ABE4-4913-81BD-EA29ACD26BCF}" type="pres">
      <dgm:prSet presAssocID="{7AEB6E7E-FCB6-4229-92AF-0A90B22A8B8C}" presName="noGeometry" presStyleCnt="0"/>
      <dgm:spPr/>
    </dgm:pt>
    <dgm:pt modelId="{8908881C-C1A8-437F-A1D1-68B2139A214C}" type="pres">
      <dgm:prSet presAssocID="{7AEB6E7E-FCB6-4229-92AF-0A90B22A8B8C}" presName="childTextVisible" presStyleLbl="bgAccFollowNode1" presStyleIdx="0" presStyleCnt="2">
        <dgm:presLayoutVars>
          <dgm:bulletEnabled val="1"/>
        </dgm:presLayoutVars>
      </dgm:prSet>
      <dgm:spPr/>
    </dgm:pt>
    <dgm:pt modelId="{1C15CD92-994C-44E5-97F8-A55706B98A9B}" type="pres">
      <dgm:prSet presAssocID="{7AEB6E7E-FCB6-4229-92AF-0A90B22A8B8C}" presName="childTextHidden" presStyleLbl="bgAccFollowNode1" presStyleIdx="0" presStyleCnt="2"/>
      <dgm:spPr/>
    </dgm:pt>
    <dgm:pt modelId="{497977FC-C172-43C8-853A-AECA35AF0E11}" type="pres">
      <dgm:prSet presAssocID="{7AEB6E7E-FCB6-4229-92AF-0A90B22A8B8C}" presName="parentText" presStyleLbl="node1" presStyleIdx="0" presStyleCnt="2">
        <dgm:presLayoutVars>
          <dgm:chMax val="1"/>
          <dgm:bulletEnabled val="1"/>
        </dgm:presLayoutVars>
      </dgm:prSet>
      <dgm:spPr/>
    </dgm:pt>
    <dgm:pt modelId="{7ABEE428-C551-4311-BB45-ED8230F40E4A}" type="pres">
      <dgm:prSet presAssocID="{7AEB6E7E-FCB6-4229-92AF-0A90B22A8B8C}" presName="aSpace" presStyleCnt="0"/>
      <dgm:spPr/>
    </dgm:pt>
    <dgm:pt modelId="{7491AA26-8D88-4A94-8324-E599BFD6F20A}" type="pres">
      <dgm:prSet presAssocID="{069BE823-9BFE-4C86-936A-CC2E77409252}" presName="compNode" presStyleCnt="0"/>
      <dgm:spPr/>
    </dgm:pt>
    <dgm:pt modelId="{62569061-7331-4316-8AC9-CFA203AE9487}" type="pres">
      <dgm:prSet presAssocID="{069BE823-9BFE-4C86-936A-CC2E77409252}" presName="noGeometry" presStyleCnt="0"/>
      <dgm:spPr/>
    </dgm:pt>
    <dgm:pt modelId="{C9C27E2A-D217-49D4-829B-93D6CD76AE35}" type="pres">
      <dgm:prSet presAssocID="{069BE823-9BFE-4C86-936A-CC2E77409252}" presName="childTextVisible" presStyleLbl="bgAccFollowNode1" presStyleIdx="1" presStyleCnt="2">
        <dgm:presLayoutVars>
          <dgm:bulletEnabled val="1"/>
        </dgm:presLayoutVars>
      </dgm:prSet>
      <dgm:spPr/>
    </dgm:pt>
    <dgm:pt modelId="{FBF0307D-A4C2-411C-8CB8-3956FF3EB671}" type="pres">
      <dgm:prSet presAssocID="{069BE823-9BFE-4C86-936A-CC2E77409252}" presName="childTextHidden" presStyleLbl="bgAccFollowNode1" presStyleIdx="1" presStyleCnt="2"/>
      <dgm:spPr/>
    </dgm:pt>
    <dgm:pt modelId="{55B3E33C-997F-4A81-925B-5089B1F2F177}" type="pres">
      <dgm:prSet presAssocID="{069BE823-9BFE-4C86-936A-CC2E77409252}" presName="parentText" presStyleLbl="node1" presStyleIdx="1" presStyleCnt="2">
        <dgm:presLayoutVars>
          <dgm:chMax val="1"/>
          <dgm:bulletEnabled val="1"/>
        </dgm:presLayoutVars>
      </dgm:prSet>
      <dgm:spPr/>
    </dgm:pt>
  </dgm:ptLst>
  <dgm:cxnLst>
    <dgm:cxn modelId="{CA3D9304-06AE-495D-9B25-0FE2F3E0609B}" srcId="{7AEB6E7E-FCB6-4229-92AF-0A90B22A8B8C}" destId="{3FBE504A-5EF9-4C90-A4ED-20BAC2F50010}" srcOrd="2" destOrd="0" parTransId="{568E142A-8EFA-4A89-B03F-3298E04B017B}" sibTransId="{31CB46E8-A81B-43D5-B4DA-83026B714BFB}"/>
    <dgm:cxn modelId="{BFD4F217-F57F-4EC0-A645-94C7C0CB592B}" srcId="{069BE823-9BFE-4C86-936A-CC2E77409252}" destId="{5828A197-DB06-44D0-AAC9-0DD6C7B370DB}" srcOrd="1" destOrd="0" parTransId="{D6A8F6D7-608A-40B6-9ACD-0F8B2FA07AB0}" sibTransId="{5D9AA4C2-8EAC-421C-8798-1C41CAAE517F}"/>
    <dgm:cxn modelId="{FDB74D1E-0C9A-4483-8D2A-DA10A3E05CE4}" type="presOf" srcId="{1641AFC9-039D-4798-BBAF-43D4E399522B}" destId="{A944B22C-F047-40D3-A9A9-A9D45AFFB41E}" srcOrd="0" destOrd="0" presId="urn:microsoft.com/office/officeart/2005/8/layout/hProcess6"/>
    <dgm:cxn modelId="{17B6BA24-945C-4914-AD99-2F20AB7B3CC0}" srcId="{069BE823-9BFE-4C86-936A-CC2E77409252}" destId="{54E00E37-75AE-4FA7-8255-C95523A25DBC}" srcOrd="0" destOrd="0" parTransId="{B5F5C873-1974-4C73-98B4-86B6D7EBF0F7}" sibTransId="{A2CFBEAD-23C7-42B9-9FD4-F24C7922AA34}"/>
    <dgm:cxn modelId="{AE92C62B-7810-4215-9BBE-9C29C0851509}" srcId="{1641AFC9-039D-4798-BBAF-43D4E399522B}" destId="{069BE823-9BFE-4C86-936A-CC2E77409252}" srcOrd="1" destOrd="0" parTransId="{2330DF24-116D-46CD-A5F9-4D6730D9CA24}" sibTransId="{A9175FAC-4041-44DB-9C6A-4D372D5EB751}"/>
    <dgm:cxn modelId="{9F9B8B3A-612F-4CE8-844F-B3EB0ECDE62E}" type="presOf" srcId="{069BE823-9BFE-4C86-936A-CC2E77409252}" destId="{55B3E33C-997F-4A81-925B-5089B1F2F177}" srcOrd="0" destOrd="0" presId="urn:microsoft.com/office/officeart/2005/8/layout/hProcess6"/>
    <dgm:cxn modelId="{C587503B-A2DC-4658-9446-32155112A3B7}" type="presOf" srcId="{5828A197-DB06-44D0-AAC9-0DD6C7B370DB}" destId="{FBF0307D-A4C2-411C-8CB8-3956FF3EB671}" srcOrd="1" destOrd="1" presId="urn:microsoft.com/office/officeart/2005/8/layout/hProcess6"/>
    <dgm:cxn modelId="{BAB02E5C-43ED-4327-AF05-1E73CD6C010F}" type="presOf" srcId="{B47F8673-3C05-4166-9CD2-F1864E5678FB}" destId="{8908881C-C1A8-437F-A1D1-68B2139A214C}" srcOrd="0" destOrd="0" presId="urn:microsoft.com/office/officeart/2005/8/layout/hProcess6"/>
    <dgm:cxn modelId="{7E845478-601B-42FE-A1FB-24D2CBD6CC5D}" type="presOf" srcId="{E17CAF05-C3B5-4F92-B5C4-FC438EFF34BB}" destId="{1C15CD92-994C-44E5-97F8-A55706B98A9B}" srcOrd="1" destOrd="1" presId="urn:microsoft.com/office/officeart/2005/8/layout/hProcess6"/>
    <dgm:cxn modelId="{5D3DEE80-9751-403E-AFD4-56628D0B7118}" type="presOf" srcId="{3FBE504A-5EF9-4C90-A4ED-20BAC2F50010}" destId="{1C15CD92-994C-44E5-97F8-A55706B98A9B}" srcOrd="1" destOrd="2" presId="urn:microsoft.com/office/officeart/2005/8/layout/hProcess6"/>
    <dgm:cxn modelId="{60395D85-564E-4E17-9635-E3812590243A}" type="presOf" srcId="{5828A197-DB06-44D0-AAC9-0DD6C7B370DB}" destId="{C9C27E2A-D217-49D4-829B-93D6CD76AE35}" srcOrd="0" destOrd="1" presId="urn:microsoft.com/office/officeart/2005/8/layout/hProcess6"/>
    <dgm:cxn modelId="{07C15A89-19C1-4C86-B1C8-73EDCF8B3ACE}" type="presOf" srcId="{3FBE504A-5EF9-4C90-A4ED-20BAC2F50010}" destId="{8908881C-C1A8-437F-A1D1-68B2139A214C}" srcOrd="0" destOrd="2" presId="urn:microsoft.com/office/officeart/2005/8/layout/hProcess6"/>
    <dgm:cxn modelId="{00DCA999-6E03-47CB-974C-827630570C16}" srcId="{7AEB6E7E-FCB6-4229-92AF-0A90B22A8B8C}" destId="{E17CAF05-C3B5-4F92-B5C4-FC438EFF34BB}" srcOrd="1" destOrd="0" parTransId="{7E2E4984-CC9B-45D9-BE25-63C3B5F3BD5A}" sibTransId="{83150E94-DB5D-44A8-860B-E4ECA11071A3}"/>
    <dgm:cxn modelId="{0B664AAF-0FD4-4CDE-A3BB-E34ECC84BE8F}" srcId="{1641AFC9-039D-4798-BBAF-43D4E399522B}" destId="{7AEB6E7E-FCB6-4229-92AF-0A90B22A8B8C}" srcOrd="0" destOrd="0" parTransId="{FD86A57D-ED9A-4470-9930-B4A73F35DA05}" sibTransId="{2FB92E32-801C-4587-9EF8-45FC61DC19E9}"/>
    <dgm:cxn modelId="{68494EB3-44CA-4A82-A936-C739B671536F}" srcId="{7AEB6E7E-FCB6-4229-92AF-0A90B22A8B8C}" destId="{B47F8673-3C05-4166-9CD2-F1864E5678FB}" srcOrd="0" destOrd="0" parTransId="{AC6C2224-8F9B-4A93-B033-CB1920C084B7}" sibTransId="{86F5B3DB-EB31-409B-860F-636DAACF8B54}"/>
    <dgm:cxn modelId="{D3D29BBD-48CF-495B-B5A6-E1FDF1A3F9D6}" type="presOf" srcId="{54E00E37-75AE-4FA7-8255-C95523A25DBC}" destId="{C9C27E2A-D217-49D4-829B-93D6CD76AE35}" srcOrd="0" destOrd="0" presId="urn:microsoft.com/office/officeart/2005/8/layout/hProcess6"/>
    <dgm:cxn modelId="{1F8727C9-212C-4675-9B2C-8BB28F71E7A8}" type="presOf" srcId="{7AEB6E7E-FCB6-4229-92AF-0A90B22A8B8C}" destId="{497977FC-C172-43C8-853A-AECA35AF0E11}" srcOrd="0" destOrd="0" presId="urn:microsoft.com/office/officeart/2005/8/layout/hProcess6"/>
    <dgm:cxn modelId="{BF9AABE2-25BC-4766-AA35-37900A4AB5F6}" type="presOf" srcId="{B47F8673-3C05-4166-9CD2-F1864E5678FB}" destId="{1C15CD92-994C-44E5-97F8-A55706B98A9B}" srcOrd="1" destOrd="0" presId="urn:microsoft.com/office/officeart/2005/8/layout/hProcess6"/>
    <dgm:cxn modelId="{959928E4-B27A-4A6E-8240-C435ED2436D2}" type="presOf" srcId="{E17CAF05-C3B5-4F92-B5C4-FC438EFF34BB}" destId="{8908881C-C1A8-437F-A1D1-68B2139A214C}" srcOrd="0" destOrd="1" presId="urn:microsoft.com/office/officeart/2005/8/layout/hProcess6"/>
    <dgm:cxn modelId="{7A432CE8-1325-488B-ADC2-B82E2BA3F016}" type="presOf" srcId="{54E00E37-75AE-4FA7-8255-C95523A25DBC}" destId="{FBF0307D-A4C2-411C-8CB8-3956FF3EB671}" srcOrd="1" destOrd="0" presId="urn:microsoft.com/office/officeart/2005/8/layout/hProcess6"/>
    <dgm:cxn modelId="{EB92D7BF-7A6B-45A2-86C7-38B759A935E1}" type="presParOf" srcId="{A944B22C-F047-40D3-A9A9-A9D45AFFB41E}" destId="{4D2E9A2C-EC94-4DBF-99D8-90DC45B5B4CF}" srcOrd="0" destOrd="0" presId="urn:microsoft.com/office/officeart/2005/8/layout/hProcess6"/>
    <dgm:cxn modelId="{7860A8D9-C41D-4EC3-900A-672B7B826A71}" type="presParOf" srcId="{4D2E9A2C-EC94-4DBF-99D8-90DC45B5B4CF}" destId="{D669377F-ABE4-4913-81BD-EA29ACD26BCF}" srcOrd="0" destOrd="0" presId="urn:microsoft.com/office/officeart/2005/8/layout/hProcess6"/>
    <dgm:cxn modelId="{6B8A121E-1792-4C83-8FBB-88816BF71808}" type="presParOf" srcId="{4D2E9A2C-EC94-4DBF-99D8-90DC45B5B4CF}" destId="{8908881C-C1A8-437F-A1D1-68B2139A214C}" srcOrd="1" destOrd="0" presId="urn:microsoft.com/office/officeart/2005/8/layout/hProcess6"/>
    <dgm:cxn modelId="{0908B364-29BC-4AD4-B80B-2A29D8831EA8}" type="presParOf" srcId="{4D2E9A2C-EC94-4DBF-99D8-90DC45B5B4CF}" destId="{1C15CD92-994C-44E5-97F8-A55706B98A9B}" srcOrd="2" destOrd="0" presId="urn:microsoft.com/office/officeart/2005/8/layout/hProcess6"/>
    <dgm:cxn modelId="{83DE5B81-C2DB-419D-9868-36B197C993A1}" type="presParOf" srcId="{4D2E9A2C-EC94-4DBF-99D8-90DC45B5B4CF}" destId="{497977FC-C172-43C8-853A-AECA35AF0E11}" srcOrd="3" destOrd="0" presId="urn:microsoft.com/office/officeart/2005/8/layout/hProcess6"/>
    <dgm:cxn modelId="{A35E801F-9774-4FE0-9FC3-8BA344DFE3DC}" type="presParOf" srcId="{A944B22C-F047-40D3-A9A9-A9D45AFFB41E}" destId="{7ABEE428-C551-4311-BB45-ED8230F40E4A}" srcOrd="1" destOrd="0" presId="urn:microsoft.com/office/officeart/2005/8/layout/hProcess6"/>
    <dgm:cxn modelId="{30777F32-8022-43CE-ACB2-6D29DA5E443E}" type="presParOf" srcId="{A944B22C-F047-40D3-A9A9-A9D45AFFB41E}" destId="{7491AA26-8D88-4A94-8324-E599BFD6F20A}" srcOrd="2" destOrd="0" presId="urn:microsoft.com/office/officeart/2005/8/layout/hProcess6"/>
    <dgm:cxn modelId="{1049C396-8342-43AE-AA8E-65EBC62CF3BC}" type="presParOf" srcId="{7491AA26-8D88-4A94-8324-E599BFD6F20A}" destId="{62569061-7331-4316-8AC9-CFA203AE9487}" srcOrd="0" destOrd="0" presId="urn:microsoft.com/office/officeart/2005/8/layout/hProcess6"/>
    <dgm:cxn modelId="{230F9D10-AD1B-47AA-A236-E993C760C075}" type="presParOf" srcId="{7491AA26-8D88-4A94-8324-E599BFD6F20A}" destId="{C9C27E2A-D217-49D4-829B-93D6CD76AE35}" srcOrd="1" destOrd="0" presId="urn:microsoft.com/office/officeart/2005/8/layout/hProcess6"/>
    <dgm:cxn modelId="{DE943098-DCE6-429C-BA6D-63C2AF58E707}" type="presParOf" srcId="{7491AA26-8D88-4A94-8324-E599BFD6F20A}" destId="{FBF0307D-A4C2-411C-8CB8-3956FF3EB671}" srcOrd="2" destOrd="0" presId="urn:microsoft.com/office/officeart/2005/8/layout/hProcess6"/>
    <dgm:cxn modelId="{7AA0E020-379E-4186-83FD-9E96BFAAC2FA}" type="presParOf" srcId="{7491AA26-8D88-4A94-8324-E599BFD6F20A}" destId="{55B3E33C-997F-4A81-925B-5089B1F2F177}"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AC3982-05AE-46F5-846E-4C8CD8249E84}"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3FC33DA8-FAD4-44D3-9931-2D751DDD1BF0}">
      <dgm:prSet/>
      <dgm:spPr/>
      <dgm:t>
        <a:bodyPr/>
        <a:lstStyle/>
        <a:p>
          <a:r>
            <a:rPr lang="en-US" b="1" i="0" dirty="0"/>
            <a:t>LIFELINES</a:t>
          </a:r>
          <a:endParaRPr lang="en-US" b="1" i="0" u="none" strike="noStrike" cap="none" baseline="0" noProof="0" dirty="0">
            <a:solidFill>
              <a:srgbClr val="010000"/>
            </a:solidFill>
            <a:latin typeface="Century Gothic"/>
          </a:endParaRPr>
        </a:p>
      </dgm:t>
    </dgm:pt>
    <dgm:pt modelId="{0C0DAB38-C330-4AC7-A520-F33D0508F9F6}" type="parTrans" cxnId="{3F02F463-D718-4092-9C21-83E671550648}">
      <dgm:prSet/>
      <dgm:spPr/>
      <dgm:t>
        <a:bodyPr/>
        <a:lstStyle/>
        <a:p>
          <a:endParaRPr lang="en-US"/>
        </a:p>
      </dgm:t>
    </dgm:pt>
    <dgm:pt modelId="{9D5A9693-2FC7-4786-B42E-094DD242AC6D}" type="sibTrans" cxnId="{3F02F463-D718-4092-9C21-83E671550648}">
      <dgm:prSet/>
      <dgm:spPr/>
      <dgm:t>
        <a:bodyPr/>
        <a:lstStyle/>
        <a:p>
          <a:endParaRPr lang="en-US"/>
        </a:p>
      </dgm:t>
    </dgm:pt>
    <dgm:pt modelId="{2759A1F0-76B9-4527-A234-5E1702C274AA}">
      <dgm:prSet/>
      <dgm:spPr/>
      <dgm:t>
        <a:bodyPr/>
        <a:lstStyle/>
        <a:p>
          <a:r>
            <a:rPr lang="en-US" b="1" i="0"/>
            <a:t>DUAL PLAYER MODE</a:t>
          </a:r>
          <a:endParaRPr lang="en-US" b="1"/>
        </a:p>
      </dgm:t>
    </dgm:pt>
    <dgm:pt modelId="{C6A20168-743E-42C3-AA50-B5700467F9E5}" type="parTrans" cxnId="{89901F68-3B35-4BFD-9F79-A7049CB1B482}">
      <dgm:prSet/>
      <dgm:spPr/>
      <dgm:t>
        <a:bodyPr/>
        <a:lstStyle/>
        <a:p>
          <a:endParaRPr lang="en-US"/>
        </a:p>
      </dgm:t>
    </dgm:pt>
    <dgm:pt modelId="{2D573C24-AD22-449C-9A14-2DDFB73AC8F9}" type="sibTrans" cxnId="{89901F68-3B35-4BFD-9F79-A7049CB1B482}">
      <dgm:prSet/>
      <dgm:spPr/>
      <dgm:t>
        <a:bodyPr/>
        <a:lstStyle/>
        <a:p>
          <a:endParaRPr lang="en-US"/>
        </a:p>
      </dgm:t>
    </dgm:pt>
    <dgm:pt modelId="{1F00E558-198D-4589-8562-0090AF1E744D}">
      <dgm:prSet/>
      <dgm:spPr/>
      <dgm:t>
        <a:bodyPr/>
        <a:lstStyle/>
        <a:p>
          <a:r>
            <a:rPr lang="en-US" b="1" i="0"/>
            <a:t>TIME LIMIT OF 60 SEC</a:t>
          </a:r>
          <a:endParaRPr lang="en-US" b="1"/>
        </a:p>
      </dgm:t>
    </dgm:pt>
    <dgm:pt modelId="{DEC9677E-39FF-4A0D-98D6-784DABECDF77}" type="parTrans" cxnId="{ECB08ECD-D269-4248-84E4-44A357D414CF}">
      <dgm:prSet/>
      <dgm:spPr/>
      <dgm:t>
        <a:bodyPr/>
        <a:lstStyle/>
        <a:p>
          <a:endParaRPr lang="en-US"/>
        </a:p>
      </dgm:t>
    </dgm:pt>
    <dgm:pt modelId="{8F39B38F-610A-49E0-AD90-C6BFE0268D5E}" type="sibTrans" cxnId="{ECB08ECD-D269-4248-84E4-44A357D414CF}">
      <dgm:prSet/>
      <dgm:spPr/>
      <dgm:t>
        <a:bodyPr/>
        <a:lstStyle/>
        <a:p>
          <a:endParaRPr lang="en-US"/>
        </a:p>
      </dgm:t>
    </dgm:pt>
    <dgm:pt modelId="{E88E258B-3E21-458B-A7C1-BE0CEAF66395}">
      <dgm:prSet/>
      <dgm:spPr/>
      <dgm:t>
        <a:bodyPr/>
        <a:lstStyle/>
        <a:p>
          <a:r>
            <a:rPr lang="en-US" b="1" i="0"/>
            <a:t>SCOUTING HIGHEST SCORE</a:t>
          </a:r>
          <a:endParaRPr lang="en-US" b="1"/>
        </a:p>
      </dgm:t>
    </dgm:pt>
    <dgm:pt modelId="{8C832930-104B-44C5-B48D-DC3BCCBD4CF4}" type="parTrans" cxnId="{2B6B6EF2-CC91-49CF-ACB4-982443D69F2F}">
      <dgm:prSet/>
      <dgm:spPr/>
      <dgm:t>
        <a:bodyPr/>
        <a:lstStyle/>
        <a:p>
          <a:endParaRPr lang="en-US"/>
        </a:p>
      </dgm:t>
    </dgm:pt>
    <dgm:pt modelId="{04B1F820-77C7-4D81-9F14-B4409AEF91E7}" type="sibTrans" cxnId="{2B6B6EF2-CC91-49CF-ACB4-982443D69F2F}">
      <dgm:prSet/>
      <dgm:spPr/>
      <dgm:t>
        <a:bodyPr/>
        <a:lstStyle/>
        <a:p>
          <a:endParaRPr lang="en-US"/>
        </a:p>
      </dgm:t>
    </dgm:pt>
    <dgm:pt modelId="{7C86ECEC-408F-4059-B1B5-281E50A266D9}">
      <dgm:prSet/>
      <dgm:spPr/>
      <dgm:t>
        <a:bodyPr/>
        <a:lstStyle/>
        <a:p>
          <a:r>
            <a:rPr lang="en-US" b="1" i="0"/>
            <a:t>RESETTING HIGHEST SCORE</a:t>
          </a:r>
          <a:endParaRPr lang="en-US" b="1"/>
        </a:p>
      </dgm:t>
    </dgm:pt>
    <dgm:pt modelId="{A4C786F8-EE94-4778-8773-90FF43E5F2A2}" type="parTrans" cxnId="{13E8677C-D537-4F20-9F88-B7DFE2481922}">
      <dgm:prSet/>
      <dgm:spPr/>
      <dgm:t>
        <a:bodyPr/>
        <a:lstStyle/>
        <a:p>
          <a:endParaRPr lang="en-US"/>
        </a:p>
      </dgm:t>
    </dgm:pt>
    <dgm:pt modelId="{D1BA552F-B213-4885-9675-E205541B19EC}" type="sibTrans" cxnId="{13E8677C-D537-4F20-9F88-B7DFE2481922}">
      <dgm:prSet/>
      <dgm:spPr/>
      <dgm:t>
        <a:bodyPr/>
        <a:lstStyle/>
        <a:p>
          <a:endParaRPr lang="en-US"/>
        </a:p>
      </dgm:t>
    </dgm:pt>
    <dgm:pt modelId="{68755C34-7402-444C-8422-1307473D17A9}">
      <dgm:prSet/>
      <dgm:spPr/>
      <dgm:t>
        <a:bodyPr/>
        <a:lstStyle/>
        <a:p>
          <a:r>
            <a:rPr lang="en-US" b="1" i="0"/>
            <a:t>ACESSING TO BATTLE LOGS</a:t>
          </a:r>
          <a:endParaRPr lang="en-US" b="1"/>
        </a:p>
      </dgm:t>
    </dgm:pt>
    <dgm:pt modelId="{15203038-5C1C-40F3-BDE6-ACC3EC2B6480}" type="parTrans" cxnId="{3C980547-ACCC-4824-BE48-2B3C1A2FEBCD}">
      <dgm:prSet/>
      <dgm:spPr/>
      <dgm:t>
        <a:bodyPr/>
        <a:lstStyle/>
        <a:p>
          <a:endParaRPr lang="en-US"/>
        </a:p>
      </dgm:t>
    </dgm:pt>
    <dgm:pt modelId="{667B267C-4AC4-4F30-868F-1BBEE29EEA65}" type="sibTrans" cxnId="{3C980547-ACCC-4824-BE48-2B3C1A2FEBCD}">
      <dgm:prSet/>
      <dgm:spPr/>
      <dgm:t>
        <a:bodyPr/>
        <a:lstStyle/>
        <a:p>
          <a:endParaRPr lang="en-US"/>
        </a:p>
      </dgm:t>
    </dgm:pt>
    <dgm:pt modelId="{33385EA2-6E3C-43B6-B526-FC81F1C7E813}">
      <dgm:prSet/>
      <dgm:spPr/>
      <dgm:t>
        <a:bodyPr/>
        <a:lstStyle/>
        <a:p>
          <a:r>
            <a:rPr lang="en-US" b="1" i="0"/>
            <a:t>HELP SECTION</a:t>
          </a:r>
          <a:endParaRPr lang="en-US" b="1"/>
        </a:p>
      </dgm:t>
    </dgm:pt>
    <dgm:pt modelId="{24EE2B71-ED1C-4664-BD7D-27A60728C383}" type="parTrans" cxnId="{D227BCC5-22DA-4FDA-BC94-C55386558D05}">
      <dgm:prSet/>
      <dgm:spPr/>
      <dgm:t>
        <a:bodyPr/>
        <a:lstStyle/>
        <a:p>
          <a:endParaRPr lang="en-US"/>
        </a:p>
      </dgm:t>
    </dgm:pt>
    <dgm:pt modelId="{BBA7014C-5160-4EF0-A7C1-A1AE375A862E}" type="sibTrans" cxnId="{D227BCC5-22DA-4FDA-BC94-C55386558D05}">
      <dgm:prSet/>
      <dgm:spPr/>
      <dgm:t>
        <a:bodyPr/>
        <a:lstStyle/>
        <a:p>
          <a:endParaRPr lang="en-US"/>
        </a:p>
      </dgm:t>
    </dgm:pt>
    <dgm:pt modelId="{A0E08327-5859-49B2-A961-ED81B3DEF0C6}" type="pres">
      <dgm:prSet presAssocID="{39AC3982-05AE-46F5-846E-4C8CD8249E84}" presName="linear" presStyleCnt="0">
        <dgm:presLayoutVars>
          <dgm:dir/>
          <dgm:animLvl val="lvl"/>
          <dgm:resizeHandles val="exact"/>
        </dgm:presLayoutVars>
      </dgm:prSet>
      <dgm:spPr/>
    </dgm:pt>
    <dgm:pt modelId="{154EC86C-1DA6-4BF1-BEDA-B944B9DE54C3}" type="pres">
      <dgm:prSet presAssocID="{3FC33DA8-FAD4-44D3-9931-2D751DDD1BF0}" presName="parentLin" presStyleCnt="0"/>
      <dgm:spPr/>
    </dgm:pt>
    <dgm:pt modelId="{075C5352-2718-4444-98D2-1ADCA04A2645}" type="pres">
      <dgm:prSet presAssocID="{3FC33DA8-FAD4-44D3-9931-2D751DDD1BF0}" presName="parentLeftMargin" presStyleLbl="node1" presStyleIdx="0" presStyleCnt="7"/>
      <dgm:spPr/>
    </dgm:pt>
    <dgm:pt modelId="{F0CA1B11-DD3F-4C83-B245-2C1EC5277808}" type="pres">
      <dgm:prSet presAssocID="{3FC33DA8-FAD4-44D3-9931-2D751DDD1BF0}" presName="parentText" presStyleLbl="node1" presStyleIdx="0" presStyleCnt="7">
        <dgm:presLayoutVars>
          <dgm:chMax val="0"/>
          <dgm:bulletEnabled val="1"/>
        </dgm:presLayoutVars>
      </dgm:prSet>
      <dgm:spPr/>
    </dgm:pt>
    <dgm:pt modelId="{F8D41976-C6D6-4F52-AF0D-133B2E28305D}" type="pres">
      <dgm:prSet presAssocID="{3FC33DA8-FAD4-44D3-9931-2D751DDD1BF0}" presName="negativeSpace" presStyleCnt="0"/>
      <dgm:spPr/>
    </dgm:pt>
    <dgm:pt modelId="{19F426B8-4462-42FF-9769-CA7DC88C8016}" type="pres">
      <dgm:prSet presAssocID="{3FC33DA8-FAD4-44D3-9931-2D751DDD1BF0}" presName="childText" presStyleLbl="conFgAcc1" presStyleIdx="0" presStyleCnt="7">
        <dgm:presLayoutVars>
          <dgm:bulletEnabled val="1"/>
        </dgm:presLayoutVars>
      </dgm:prSet>
      <dgm:spPr/>
    </dgm:pt>
    <dgm:pt modelId="{42084AA2-9AB0-411A-B438-2B3E8EFEDFB0}" type="pres">
      <dgm:prSet presAssocID="{9D5A9693-2FC7-4786-B42E-094DD242AC6D}" presName="spaceBetweenRectangles" presStyleCnt="0"/>
      <dgm:spPr/>
    </dgm:pt>
    <dgm:pt modelId="{A781AA14-6483-45FC-83B8-988C4999CC81}" type="pres">
      <dgm:prSet presAssocID="{2759A1F0-76B9-4527-A234-5E1702C274AA}" presName="parentLin" presStyleCnt="0"/>
      <dgm:spPr/>
    </dgm:pt>
    <dgm:pt modelId="{0635F5ED-5A60-4A09-B630-7B9CA6F24061}" type="pres">
      <dgm:prSet presAssocID="{2759A1F0-76B9-4527-A234-5E1702C274AA}" presName="parentLeftMargin" presStyleLbl="node1" presStyleIdx="0" presStyleCnt="7"/>
      <dgm:spPr/>
    </dgm:pt>
    <dgm:pt modelId="{260E914A-AF16-4EF5-854D-3DE2E50782DB}" type="pres">
      <dgm:prSet presAssocID="{2759A1F0-76B9-4527-A234-5E1702C274AA}" presName="parentText" presStyleLbl="node1" presStyleIdx="1" presStyleCnt="7">
        <dgm:presLayoutVars>
          <dgm:chMax val="0"/>
          <dgm:bulletEnabled val="1"/>
        </dgm:presLayoutVars>
      </dgm:prSet>
      <dgm:spPr/>
    </dgm:pt>
    <dgm:pt modelId="{62321B1C-6B86-4F34-ABA5-3137066C1E9A}" type="pres">
      <dgm:prSet presAssocID="{2759A1F0-76B9-4527-A234-5E1702C274AA}" presName="negativeSpace" presStyleCnt="0"/>
      <dgm:spPr/>
    </dgm:pt>
    <dgm:pt modelId="{B9347F62-83F2-4592-B7B0-D854549DDE1D}" type="pres">
      <dgm:prSet presAssocID="{2759A1F0-76B9-4527-A234-5E1702C274AA}" presName="childText" presStyleLbl="conFgAcc1" presStyleIdx="1" presStyleCnt="7">
        <dgm:presLayoutVars>
          <dgm:bulletEnabled val="1"/>
        </dgm:presLayoutVars>
      </dgm:prSet>
      <dgm:spPr/>
    </dgm:pt>
    <dgm:pt modelId="{EB523CB9-5D44-4A35-9EF8-36277E3264DA}" type="pres">
      <dgm:prSet presAssocID="{2D573C24-AD22-449C-9A14-2DDFB73AC8F9}" presName="spaceBetweenRectangles" presStyleCnt="0"/>
      <dgm:spPr/>
    </dgm:pt>
    <dgm:pt modelId="{493ED4D7-A55E-4F0B-98C7-49A31ADC5E22}" type="pres">
      <dgm:prSet presAssocID="{1F00E558-198D-4589-8562-0090AF1E744D}" presName="parentLin" presStyleCnt="0"/>
      <dgm:spPr/>
    </dgm:pt>
    <dgm:pt modelId="{98A0B25E-AE19-4ACF-B716-F5B652853589}" type="pres">
      <dgm:prSet presAssocID="{1F00E558-198D-4589-8562-0090AF1E744D}" presName="parentLeftMargin" presStyleLbl="node1" presStyleIdx="1" presStyleCnt="7"/>
      <dgm:spPr/>
    </dgm:pt>
    <dgm:pt modelId="{59680658-DE85-4023-9E15-08C82CDA4F8F}" type="pres">
      <dgm:prSet presAssocID="{1F00E558-198D-4589-8562-0090AF1E744D}" presName="parentText" presStyleLbl="node1" presStyleIdx="2" presStyleCnt="7">
        <dgm:presLayoutVars>
          <dgm:chMax val="0"/>
          <dgm:bulletEnabled val="1"/>
        </dgm:presLayoutVars>
      </dgm:prSet>
      <dgm:spPr/>
    </dgm:pt>
    <dgm:pt modelId="{84F2B619-30BD-4F54-9779-E2A57E118F92}" type="pres">
      <dgm:prSet presAssocID="{1F00E558-198D-4589-8562-0090AF1E744D}" presName="negativeSpace" presStyleCnt="0"/>
      <dgm:spPr/>
    </dgm:pt>
    <dgm:pt modelId="{65F00AA7-D6B6-49D6-A9FC-80E07EB11F6F}" type="pres">
      <dgm:prSet presAssocID="{1F00E558-198D-4589-8562-0090AF1E744D}" presName="childText" presStyleLbl="conFgAcc1" presStyleIdx="2" presStyleCnt="7">
        <dgm:presLayoutVars>
          <dgm:bulletEnabled val="1"/>
        </dgm:presLayoutVars>
      </dgm:prSet>
      <dgm:spPr/>
    </dgm:pt>
    <dgm:pt modelId="{2CD7A6FD-4EF7-4717-803A-3C1EB809410D}" type="pres">
      <dgm:prSet presAssocID="{8F39B38F-610A-49E0-AD90-C6BFE0268D5E}" presName="spaceBetweenRectangles" presStyleCnt="0"/>
      <dgm:spPr/>
    </dgm:pt>
    <dgm:pt modelId="{804A043B-BA07-4242-A2B9-FF5424700541}" type="pres">
      <dgm:prSet presAssocID="{E88E258B-3E21-458B-A7C1-BE0CEAF66395}" presName="parentLin" presStyleCnt="0"/>
      <dgm:spPr/>
    </dgm:pt>
    <dgm:pt modelId="{42CC459C-B6D5-481C-A6CF-09770F1ACFD1}" type="pres">
      <dgm:prSet presAssocID="{E88E258B-3E21-458B-A7C1-BE0CEAF66395}" presName="parentLeftMargin" presStyleLbl="node1" presStyleIdx="2" presStyleCnt="7"/>
      <dgm:spPr/>
    </dgm:pt>
    <dgm:pt modelId="{3818BA57-3A71-451E-B9A2-B9A9A3BE4901}" type="pres">
      <dgm:prSet presAssocID="{E88E258B-3E21-458B-A7C1-BE0CEAF66395}" presName="parentText" presStyleLbl="node1" presStyleIdx="3" presStyleCnt="7">
        <dgm:presLayoutVars>
          <dgm:chMax val="0"/>
          <dgm:bulletEnabled val="1"/>
        </dgm:presLayoutVars>
      </dgm:prSet>
      <dgm:spPr/>
    </dgm:pt>
    <dgm:pt modelId="{1B4B7D20-DEB2-40E2-8E99-98CB6CDAAFAB}" type="pres">
      <dgm:prSet presAssocID="{E88E258B-3E21-458B-A7C1-BE0CEAF66395}" presName="negativeSpace" presStyleCnt="0"/>
      <dgm:spPr/>
    </dgm:pt>
    <dgm:pt modelId="{67EED8CC-99E2-4197-A9C8-5A3928E8EC7C}" type="pres">
      <dgm:prSet presAssocID="{E88E258B-3E21-458B-A7C1-BE0CEAF66395}" presName="childText" presStyleLbl="conFgAcc1" presStyleIdx="3" presStyleCnt="7">
        <dgm:presLayoutVars>
          <dgm:bulletEnabled val="1"/>
        </dgm:presLayoutVars>
      </dgm:prSet>
      <dgm:spPr/>
    </dgm:pt>
    <dgm:pt modelId="{3636D320-4A36-47A4-AF95-14A4BD8149D2}" type="pres">
      <dgm:prSet presAssocID="{04B1F820-77C7-4D81-9F14-B4409AEF91E7}" presName="spaceBetweenRectangles" presStyleCnt="0"/>
      <dgm:spPr/>
    </dgm:pt>
    <dgm:pt modelId="{7D05117A-CEEF-4BE8-B69F-E1CEDD2D9D29}" type="pres">
      <dgm:prSet presAssocID="{7C86ECEC-408F-4059-B1B5-281E50A266D9}" presName="parentLin" presStyleCnt="0"/>
      <dgm:spPr/>
    </dgm:pt>
    <dgm:pt modelId="{8A083B1D-32FB-4DA7-860C-DEE62D444E91}" type="pres">
      <dgm:prSet presAssocID="{7C86ECEC-408F-4059-B1B5-281E50A266D9}" presName="parentLeftMargin" presStyleLbl="node1" presStyleIdx="3" presStyleCnt="7"/>
      <dgm:spPr/>
    </dgm:pt>
    <dgm:pt modelId="{BB22C1D9-3CB5-4200-A27B-96882E8EA379}" type="pres">
      <dgm:prSet presAssocID="{7C86ECEC-408F-4059-B1B5-281E50A266D9}" presName="parentText" presStyleLbl="node1" presStyleIdx="4" presStyleCnt="7">
        <dgm:presLayoutVars>
          <dgm:chMax val="0"/>
          <dgm:bulletEnabled val="1"/>
        </dgm:presLayoutVars>
      </dgm:prSet>
      <dgm:spPr/>
    </dgm:pt>
    <dgm:pt modelId="{193976B4-6E6D-4EBD-9C95-A31156BC995B}" type="pres">
      <dgm:prSet presAssocID="{7C86ECEC-408F-4059-B1B5-281E50A266D9}" presName="negativeSpace" presStyleCnt="0"/>
      <dgm:spPr/>
    </dgm:pt>
    <dgm:pt modelId="{9190BE9C-4E99-478E-99FA-DF65DBEEE1C6}" type="pres">
      <dgm:prSet presAssocID="{7C86ECEC-408F-4059-B1B5-281E50A266D9}" presName="childText" presStyleLbl="conFgAcc1" presStyleIdx="4" presStyleCnt="7">
        <dgm:presLayoutVars>
          <dgm:bulletEnabled val="1"/>
        </dgm:presLayoutVars>
      </dgm:prSet>
      <dgm:spPr/>
    </dgm:pt>
    <dgm:pt modelId="{4DB8D8F3-3722-426E-AB19-5B726F841200}" type="pres">
      <dgm:prSet presAssocID="{D1BA552F-B213-4885-9675-E205541B19EC}" presName="spaceBetweenRectangles" presStyleCnt="0"/>
      <dgm:spPr/>
    </dgm:pt>
    <dgm:pt modelId="{65A7369D-BBF5-4E95-B22F-B654FBA4BFB2}" type="pres">
      <dgm:prSet presAssocID="{68755C34-7402-444C-8422-1307473D17A9}" presName="parentLin" presStyleCnt="0"/>
      <dgm:spPr/>
    </dgm:pt>
    <dgm:pt modelId="{A5487746-581E-42E4-8F99-3707C9B64D7C}" type="pres">
      <dgm:prSet presAssocID="{68755C34-7402-444C-8422-1307473D17A9}" presName="parentLeftMargin" presStyleLbl="node1" presStyleIdx="4" presStyleCnt="7"/>
      <dgm:spPr/>
    </dgm:pt>
    <dgm:pt modelId="{287D4814-D3BD-4651-B8BB-60A4C0B3E92D}" type="pres">
      <dgm:prSet presAssocID="{68755C34-7402-444C-8422-1307473D17A9}" presName="parentText" presStyleLbl="node1" presStyleIdx="5" presStyleCnt="7">
        <dgm:presLayoutVars>
          <dgm:chMax val="0"/>
          <dgm:bulletEnabled val="1"/>
        </dgm:presLayoutVars>
      </dgm:prSet>
      <dgm:spPr/>
    </dgm:pt>
    <dgm:pt modelId="{1C03CFBE-0E2D-4244-A0F6-EA38234737C0}" type="pres">
      <dgm:prSet presAssocID="{68755C34-7402-444C-8422-1307473D17A9}" presName="negativeSpace" presStyleCnt="0"/>
      <dgm:spPr/>
    </dgm:pt>
    <dgm:pt modelId="{8D383AAD-E3E7-4D44-A7C4-BCD3DB7887B7}" type="pres">
      <dgm:prSet presAssocID="{68755C34-7402-444C-8422-1307473D17A9}" presName="childText" presStyleLbl="conFgAcc1" presStyleIdx="5" presStyleCnt="7">
        <dgm:presLayoutVars>
          <dgm:bulletEnabled val="1"/>
        </dgm:presLayoutVars>
      </dgm:prSet>
      <dgm:spPr/>
    </dgm:pt>
    <dgm:pt modelId="{3F12D9F0-4A54-466B-AE15-BFCA759CDC18}" type="pres">
      <dgm:prSet presAssocID="{667B267C-4AC4-4F30-868F-1BBEE29EEA65}" presName="spaceBetweenRectangles" presStyleCnt="0"/>
      <dgm:spPr/>
    </dgm:pt>
    <dgm:pt modelId="{8FB2419A-5761-4820-B7FD-F68296EF4FA6}" type="pres">
      <dgm:prSet presAssocID="{33385EA2-6E3C-43B6-B526-FC81F1C7E813}" presName="parentLin" presStyleCnt="0"/>
      <dgm:spPr/>
    </dgm:pt>
    <dgm:pt modelId="{C9E484BD-AC48-4075-9E72-D9AEC61995C2}" type="pres">
      <dgm:prSet presAssocID="{33385EA2-6E3C-43B6-B526-FC81F1C7E813}" presName="parentLeftMargin" presStyleLbl="node1" presStyleIdx="5" presStyleCnt="7"/>
      <dgm:spPr/>
    </dgm:pt>
    <dgm:pt modelId="{3C3AD983-9CBC-450C-8E5C-CA4D658568F9}" type="pres">
      <dgm:prSet presAssocID="{33385EA2-6E3C-43B6-B526-FC81F1C7E813}" presName="parentText" presStyleLbl="node1" presStyleIdx="6" presStyleCnt="7">
        <dgm:presLayoutVars>
          <dgm:chMax val="0"/>
          <dgm:bulletEnabled val="1"/>
        </dgm:presLayoutVars>
      </dgm:prSet>
      <dgm:spPr/>
    </dgm:pt>
    <dgm:pt modelId="{165FDB0E-AA54-45CC-8FED-CB3B80346BD9}" type="pres">
      <dgm:prSet presAssocID="{33385EA2-6E3C-43B6-B526-FC81F1C7E813}" presName="negativeSpace" presStyleCnt="0"/>
      <dgm:spPr/>
    </dgm:pt>
    <dgm:pt modelId="{C919682A-752B-4278-A067-4AEDBCBD9E37}" type="pres">
      <dgm:prSet presAssocID="{33385EA2-6E3C-43B6-B526-FC81F1C7E813}" presName="childText" presStyleLbl="conFgAcc1" presStyleIdx="6" presStyleCnt="7">
        <dgm:presLayoutVars>
          <dgm:bulletEnabled val="1"/>
        </dgm:presLayoutVars>
      </dgm:prSet>
      <dgm:spPr/>
    </dgm:pt>
  </dgm:ptLst>
  <dgm:cxnLst>
    <dgm:cxn modelId="{6F880D0A-E596-4B0C-8C31-4E36C6735DF9}" type="presOf" srcId="{33385EA2-6E3C-43B6-B526-FC81F1C7E813}" destId="{C9E484BD-AC48-4075-9E72-D9AEC61995C2}" srcOrd="0" destOrd="0" presId="urn:microsoft.com/office/officeart/2005/8/layout/list1"/>
    <dgm:cxn modelId="{FABC480A-523D-48C6-8DCE-7591A0A303C4}" type="presOf" srcId="{2759A1F0-76B9-4527-A234-5E1702C274AA}" destId="{0635F5ED-5A60-4A09-B630-7B9CA6F24061}" srcOrd="0" destOrd="0" presId="urn:microsoft.com/office/officeart/2005/8/layout/list1"/>
    <dgm:cxn modelId="{C1AC6010-6B92-4DF9-A763-8BEB512D2D9E}" type="presOf" srcId="{3FC33DA8-FAD4-44D3-9931-2D751DDD1BF0}" destId="{F0CA1B11-DD3F-4C83-B245-2C1EC5277808}" srcOrd="1" destOrd="0" presId="urn:microsoft.com/office/officeart/2005/8/layout/list1"/>
    <dgm:cxn modelId="{F5F64427-C453-431A-BF5E-A1CB70E2502D}" type="presOf" srcId="{68755C34-7402-444C-8422-1307473D17A9}" destId="{A5487746-581E-42E4-8F99-3707C9B64D7C}" srcOrd="0" destOrd="0" presId="urn:microsoft.com/office/officeart/2005/8/layout/list1"/>
    <dgm:cxn modelId="{E7701335-F42C-45B1-B2E0-919C823B6071}" type="presOf" srcId="{E88E258B-3E21-458B-A7C1-BE0CEAF66395}" destId="{42CC459C-B6D5-481C-A6CF-09770F1ACFD1}" srcOrd="0" destOrd="0" presId="urn:microsoft.com/office/officeart/2005/8/layout/list1"/>
    <dgm:cxn modelId="{09AA8841-D39B-4C10-8D13-C8A908430D7B}" type="presOf" srcId="{7C86ECEC-408F-4059-B1B5-281E50A266D9}" destId="{BB22C1D9-3CB5-4200-A27B-96882E8EA379}" srcOrd="1" destOrd="0" presId="urn:microsoft.com/office/officeart/2005/8/layout/list1"/>
    <dgm:cxn modelId="{3F02F463-D718-4092-9C21-83E671550648}" srcId="{39AC3982-05AE-46F5-846E-4C8CD8249E84}" destId="{3FC33DA8-FAD4-44D3-9931-2D751DDD1BF0}" srcOrd="0" destOrd="0" parTransId="{0C0DAB38-C330-4AC7-A520-F33D0508F9F6}" sibTransId="{9D5A9693-2FC7-4786-B42E-094DD242AC6D}"/>
    <dgm:cxn modelId="{3C980547-ACCC-4824-BE48-2B3C1A2FEBCD}" srcId="{39AC3982-05AE-46F5-846E-4C8CD8249E84}" destId="{68755C34-7402-444C-8422-1307473D17A9}" srcOrd="5" destOrd="0" parTransId="{15203038-5C1C-40F3-BDE6-ACC3EC2B6480}" sibTransId="{667B267C-4AC4-4F30-868F-1BBEE29EEA65}"/>
    <dgm:cxn modelId="{89901F68-3B35-4BFD-9F79-A7049CB1B482}" srcId="{39AC3982-05AE-46F5-846E-4C8CD8249E84}" destId="{2759A1F0-76B9-4527-A234-5E1702C274AA}" srcOrd="1" destOrd="0" parTransId="{C6A20168-743E-42C3-AA50-B5700467F9E5}" sibTransId="{2D573C24-AD22-449C-9A14-2DDFB73AC8F9}"/>
    <dgm:cxn modelId="{13E8677C-D537-4F20-9F88-B7DFE2481922}" srcId="{39AC3982-05AE-46F5-846E-4C8CD8249E84}" destId="{7C86ECEC-408F-4059-B1B5-281E50A266D9}" srcOrd="4" destOrd="0" parTransId="{A4C786F8-EE94-4778-8773-90FF43E5F2A2}" sibTransId="{D1BA552F-B213-4885-9675-E205541B19EC}"/>
    <dgm:cxn modelId="{D69A8B82-45C7-4093-9F7B-4F0D33381DE8}" type="presOf" srcId="{2759A1F0-76B9-4527-A234-5E1702C274AA}" destId="{260E914A-AF16-4EF5-854D-3DE2E50782DB}" srcOrd="1" destOrd="0" presId="urn:microsoft.com/office/officeart/2005/8/layout/list1"/>
    <dgm:cxn modelId="{D015858D-B8A3-40B5-9761-8E8B6485C580}" type="presOf" srcId="{7C86ECEC-408F-4059-B1B5-281E50A266D9}" destId="{8A083B1D-32FB-4DA7-860C-DEE62D444E91}" srcOrd="0" destOrd="0" presId="urn:microsoft.com/office/officeart/2005/8/layout/list1"/>
    <dgm:cxn modelId="{D48F029E-F4E9-496E-BBFC-166883B3C413}" type="presOf" srcId="{39AC3982-05AE-46F5-846E-4C8CD8249E84}" destId="{A0E08327-5859-49B2-A961-ED81B3DEF0C6}" srcOrd="0" destOrd="0" presId="urn:microsoft.com/office/officeart/2005/8/layout/list1"/>
    <dgm:cxn modelId="{F7E390B0-5639-4DF2-97B6-8F154FF784A7}" type="presOf" srcId="{E88E258B-3E21-458B-A7C1-BE0CEAF66395}" destId="{3818BA57-3A71-451E-B9A2-B9A9A3BE4901}" srcOrd="1" destOrd="0" presId="urn:microsoft.com/office/officeart/2005/8/layout/list1"/>
    <dgm:cxn modelId="{D227BCC5-22DA-4FDA-BC94-C55386558D05}" srcId="{39AC3982-05AE-46F5-846E-4C8CD8249E84}" destId="{33385EA2-6E3C-43B6-B526-FC81F1C7E813}" srcOrd="6" destOrd="0" parTransId="{24EE2B71-ED1C-4664-BD7D-27A60728C383}" sibTransId="{BBA7014C-5160-4EF0-A7C1-A1AE375A862E}"/>
    <dgm:cxn modelId="{ECB08ECD-D269-4248-84E4-44A357D414CF}" srcId="{39AC3982-05AE-46F5-846E-4C8CD8249E84}" destId="{1F00E558-198D-4589-8562-0090AF1E744D}" srcOrd="2" destOrd="0" parTransId="{DEC9677E-39FF-4A0D-98D6-784DABECDF77}" sibTransId="{8F39B38F-610A-49E0-AD90-C6BFE0268D5E}"/>
    <dgm:cxn modelId="{1786C1D5-692E-4753-9BE8-7FB30DEF22F7}" type="presOf" srcId="{1F00E558-198D-4589-8562-0090AF1E744D}" destId="{59680658-DE85-4023-9E15-08C82CDA4F8F}" srcOrd="1" destOrd="0" presId="urn:microsoft.com/office/officeart/2005/8/layout/list1"/>
    <dgm:cxn modelId="{8F15E6D9-3D44-4F84-992C-B2FD40132959}" type="presOf" srcId="{3FC33DA8-FAD4-44D3-9931-2D751DDD1BF0}" destId="{075C5352-2718-4444-98D2-1ADCA04A2645}" srcOrd="0" destOrd="0" presId="urn:microsoft.com/office/officeart/2005/8/layout/list1"/>
    <dgm:cxn modelId="{2EADE2DC-2D06-416D-9490-0926ADC32732}" type="presOf" srcId="{1F00E558-198D-4589-8562-0090AF1E744D}" destId="{98A0B25E-AE19-4ACF-B716-F5B652853589}" srcOrd="0" destOrd="0" presId="urn:microsoft.com/office/officeart/2005/8/layout/list1"/>
    <dgm:cxn modelId="{2B6B6EF2-CC91-49CF-ACB4-982443D69F2F}" srcId="{39AC3982-05AE-46F5-846E-4C8CD8249E84}" destId="{E88E258B-3E21-458B-A7C1-BE0CEAF66395}" srcOrd="3" destOrd="0" parTransId="{8C832930-104B-44C5-B48D-DC3BCCBD4CF4}" sibTransId="{04B1F820-77C7-4D81-9F14-B4409AEF91E7}"/>
    <dgm:cxn modelId="{F608B0F5-850C-409D-A5E8-72142724F338}" type="presOf" srcId="{68755C34-7402-444C-8422-1307473D17A9}" destId="{287D4814-D3BD-4651-B8BB-60A4C0B3E92D}" srcOrd="1" destOrd="0" presId="urn:microsoft.com/office/officeart/2005/8/layout/list1"/>
    <dgm:cxn modelId="{9AF591F6-D988-4276-9847-3F95F7211ADE}" type="presOf" srcId="{33385EA2-6E3C-43B6-B526-FC81F1C7E813}" destId="{3C3AD983-9CBC-450C-8E5C-CA4D658568F9}" srcOrd="1" destOrd="0" presId="urn:microsoft.com/office/officeart/2005/8/layout/list1"/>
    <dgm:cxn modelId="{0A17DD00-2E24-40A7-80A5-03303F40D36B}" type="presParOf" srcId="{A0E08327-5859-49B2-A961-ED81B3DEF0C6}" destId="{154EC86C-1DA6-4BF1-BEDA-B944B9DE54C3}" srcOrd="0" destOrd="0" presId="urn:microsoft.com/office/officeart/2005/8/layout/list1"/>
    <dgm:cxn modelId="{68F76264-3CC4-431C-911A-7237E1D01F92}" type="presParOf" srcId="{154EC86C-1DA6-4BF1-BEDA-B944B9DE54C3}" destId="{075C5352-2718-4444-98D2-1ADCA04A2645}" srcOrd="0" destOrd="0" presId="urn:microsoft.com/office/officeart/2005/8/layout/list1"/>
    <dgm:cxn modelId="{231A16B9-D2CC-4206-96E6-9A07FF52427A}" type="presParOf" srcId="{154EC86C-1DA6-4BF1-BEDA-B944B9DE54C3}" destId="{F0CA1B11-DD3F-4C83-B245-2C1EC5277808}" srcOrd="1" destOrd="0" presId="urn:microsoft.com/office/officeart/2005/8/layout/list1"/>
    <dgm:cxn modelId="{F75FCF96-8C40-4F8A-9B1D-8F03658DFF76}" type="presParOf" srcId="{A0E08327-5859-49B2-A961-ED81B3DEF0C6}" destId="{F8D41976-C6D6-4F52-AF0D-133B2E28305D}" srcOrd="1" destOrd="0" presId="urn:microsoft.com/office/officeart/2005/8/layout/list1"/>
    <dgm:cxn modelId="{194A84FC-15A2-4D07-A491-F249F9D9C96C}" type="presParOf" srcId="{A0E08327-5859-49B2-A961-ED81B3DEF0C6}" destId="{19F426B8-4462-42FF-9769-CA7DC88C8016}" srcOrd="2" destOrd="0" presId="urn:microsoft.com/office/officeart/2005/8/layout/list1"/>
    <dgm:cxn modelId="{587C597D-073D-4032-BC7B-67D9A238512A}" type="presParOf" srcId="{A0E08327-5859-49B2-A961-ED81B3DEF0C6}" destId="{42084AA2-9AB0-411A-B438-2B3E8EFEDFB0}" srcOrd="3" destOrd="0" presId="urn:microsoft.com/office/officeart/2005/8/layout/list1"/>
    <dgm:cxn modelId="{21E1159E-4FB8-4CDF-B4BC-9FE5ADDE460B}" type="presParOf" srcId="{A0E08327-5859-49B2-A961-ED81B3DEF0C6}" destId="{A781AA14-6483-45FC-83B8-988C4999CC81}" srcOrd="4" destOrd="0" presId="urn:microsoft.com/office/officeart/2005/8/layout/list1"/>
    <dgm:cxn modelId="{F9C21339-2CEB-4F04-BE91-4467CDE8A548}" type="presParOf" srcId="{A781AA14-6483-45FC-83B8-988C4999CC81}" destId="{0635F5ED-5A60-4A09-B630-7B9CA6F24061}" srcOrd="0" destOrd="0" presId="urn:microsoft.com/office/officeart/2005/8/layout/list1"/>
    <dgm:cxn modelId="{321536DA-4D2F-445D-AFB5-27F0B0E0A854}" type="presParOf" srcId="{A781AA14-6483-45FC-83B8-988C4999CC81}" destId="{260E914A-AF16-4EF5-854D-3DE2E50782DB}" srcOrd="1" destOrd="0" presId="urn:microsoft.com/office/officeart/2005/8/layout/list1"/>
    <dgm:cxn modelId="{E9023C05-A366-4CD6-9C23-72EC575698C6}" type="presParOf" srcId="{A0E08327-5859-49B2-A961-ED81B3DEF0C6}" destId="{62321B1C-6B86-4F34-ABA5-3137066C1E9A}" srcOrd="5" destOrd="0" presId="urn:microsoft.com/office/officeart/2005/8/layout/list1"/>
    <dgm:cxn modelId="{6B4052A5-00F6-492F-AAA1-3AE455A981BD}" type="presParOf" srcId="{A0E08327-5859-49B2-A961-ED81B3DEF0C6}" destId="{B9347F62-83F2-4592-B7B0-D854549DDE1D}" srcOrd="6" destOrd="0" presId="urn:microsoft.com/office/officeart/2005/8/layout/list1"/>
    <dgm:cxn modelId="{E59C3881-5865-40E0-9436-A4C04BB11F5C}" type="presParOf" srcId="{A0E08327-5859-49B2-A961-ED81B3DEF0C6}" destId="{EB523CB9-5D44-4A35-9EF8-36277E3264DA}" srcOrd="7" destOrd="0" presId="urn:microsoft.com/office/officeart/2005/8/layout/list1"/>
    <dgm:cxn modelId="{2E1C1C1E-3701-48BD-93F4-DE33B964A59B}" type="presParOf" srcId="{A0E08327-5859-49B2-A961-ED81B3DEF0C6}" destId="{493ED4D7-A55E-4F0B-98C7-49A31ADC5E22}" srcOrd="8" destOrd="0" presId="urn:microsoft.com/office/officeart/2005/8/layout/list1"/>
    <dgm:cxn modelId="{ABCE3BE4-44A5-4020-A491-611DC92B409E}" type="presParOf" srcId="{493ED4D7-A55E-4F0B-98C7-49A31ADC5E22}" destId="{98A0B25E-AE19-4ACF-B716-F5B652853589}" srcOrd="0" destOrd="0" presId="urn:microsoft.com/office/officeart/2005/8/layout/list1"/>
    <dgm:cxn modelId="{40872E2C-6245-4623-89B1-84B4FB3A7774}" type="presParOf" srcId="{493ED4D7-A55E-4F0B-98C7-49A31ADC5E22}" destId="{59680658-DE85-4023-9E15-08C82CDA4F8F}" srcOrd="1" destOrd="0" presId="urn:microsoft.com/office/officeart/2005/8/layout/list1"/>
    <dgm:cxn modelId="{514D7074-B17D-4678-BA5C-036224C8A107}" type="presParOf" srcId="{A0E08327-5859-49B2-A961-ED81B3DEF0C6}" destId="{84F2B619-30BD-4F54-9779-E2A57E118F92}" srcOrd="9" destOrd="0" presId="urn:microsoft.com/office/officeart/2005/8/layout/list1"/>
    <dgm:cxn modelId="{96C5A3A2-1CB8-46EB-904E-E3239305BD4D}" type="presParOf" srcId="{A0E08327-5859-49B2-A961-ED81B3DEF0C6}" destId="{65F00AA7-D6B6-49D6-A9FC-80E07EB11F6F}" srcOrd="10" destOrd="0" presId="urn:microsoft.com/office/officeart/2005/8/layout/list1"/>
    <dgm:cxn modelId="{A03BFC6F-ED68-4B66-B313-26B54721468B}" type="presParOf" srcId="{A0E08327-5859-49B2-A961-ED81B3DEF0C6}" destId="{2CD7A6FD-4EF7-4717-803A-3C1EB809410D}" srcOrd="11" destOrd="0" presId="urn:microsoft.com/office/officeart/2005/8/layout/list1"/>
    <dgm:cxn modelId="{67BB0BE3-529B-4661-8D7F-B3B7B4ED5212}" type="presParOf" srcId="{A0E08327-5859-49B2-A961-ED81B3DEF0C6}" destId="{804A043B-BA07-4242-A2B9-FF5424700541}" srcOrd="12" destOrd="0" presId="urn:microsoft.com/office/officeart/2005/8/layout/list1"/>
    <dgm:cxn modelId="{BC1E9F59-C159-4865-B0E5-4F377D5B41A1}" type="presParOf" srcId="{804A043B-BA07-4242-A2B9-FF5424700541}" destId="{42CC459C-B6D5-481C-A6CF-09770F1ACFD1}" srcOrd="0" destOrd="0" presId="urn:microsoft.com/office/officeart/2005/8/layout/list1"/>
    <dgm:cxn modelId="{25ABDB45-491A-4068-80DF-951F90D0CD4E}" type="presParOf" srcId="{804A043B-BA07-4242-A2B9-FF5424700541}" destId="{3818BA57-3A71-451E-B9A2-B9A9A3BE4901}" srcOrd="1" destOrd="0" presId="urn:microsoft.com/office/officeart/2005/8/layout/list1"/>
    <dgm:cxn modelId="{ECC3ECD5-8B5D-4D92-A0A2-774494F73F1A}" type="presParOf" srcId="{A0E08327-5859-49B2-A961-ED81B3DEF0C6}" destId="{1B4B7D20-DEB2-40E2-8E99-98CB6CDAAFAB}" srcOrd="13" destOrd="0" presId="urn:microsoft.com/office/officeart/2005/8/layout/list1"/>
    <dgm:cxn modelId="{FE62B933-92E2-45A9-9BB8-DE3C8C8D8264}" type="presParOf" srcId="{A0E08327-5859-49B2-A961-ED81B3DEF0C6}" destId="{67EED8CC-99E2-4197-A9C8-5A3928E8EC7C}" srcOrd="14" destOrd="0" presId="urn:microsoft.com/office/officeart/2005/8/layout/list1"/>
    <dgm:cxn modelId="{F02D3C43-A387-43D4-8C10-08CA3AFC6E88}" type="presParOf" srcId="{A0E08327-5859-49B2-A961-ED81B3DEF0C6}" destId="{3636D320-4A36-47A4-AF95-14A4BD8149D2}" srcOrd="15" destOrd="0" presId="urn:microsoft.com/office/officeart/2005/8/layout/list1"/>
    <dgm:cxn modelId="{F4468957-10E9-42EF-8A48-A1FD0DEFFDB3}" type="presParOf" srcId="{A0E08327-5859-49B2-A961-ED81B3DEF0C6}" destId="{7D05117A-CEEF-4BE8-B69F-E1CEDD2D9D29}" srcOrd="16" destOrd="0" presId="urn:microsoft.com/office/officeart/2005/8/layout/list1"/>
    <dgm:cxn modelId="{930201FF-65E0-4F76-BF61-CB1E33ED264E}" type="presParOf" srcId="{7D05117A-CEEF-4BE8-B69F-E1CEDD2D9D29}" destId="{8A083B1D-32FB-4DA7-860C-DEE62D444E91}" srcOrd="0" destOrd="0" presId="urn:microsoft.com/office/officeart/2005/8/layout/list1"/>
    <dgm:cxn modelId="{C17128B8-A3E9-4487-8CAF-4E1994410765}" type="presParOf" srcId="{7D05117A-CEEF-4BE8-B69F-E1CEDD2D9D29}" destId="{BB22C1D9-3CB5-4200-A27B-96882E8EA379}" srcOrd="1" destOrd="0" presId="urn:microsoft.com/office/officeart/2005/8/layout/list1"/>
    <dgm:cxn modelId="{B0CC23A3-E7CE-4C97-BB78-7157CBB42954}" type="presParOf" srcId="{A0E08327-5859-49B2-A961-ED81B3DEF0C6}" destId="{193976B4-6E6D-4EBD-9C95-A31156BC995B}" srcOrd="17" destOrd="0" presId="urn:microsoft.com/office/officeart/2005/8/layout/list1"/>
    <dgm:cxn modelId="{9A798F65-77E7-4DA4-8F49-AB68082CDCCC}" type="presParOf" srcId="{A0E08327-5859-49B2-A961-ED81B3DEF0C6}" destId="{9190BE9C-4E99-478E-99FA-DF65DBEEE1C6}" srcOrd="18" destOrd="0" presId="urn:microsoft.com/office/officeart/2005/8/layout/list1"/>
    <dgm:cxn modelId="{A22F03C3-1C1A-4B63-8756-3F31A4729723}" type="presParOf" srcId="{A0E08327-5859-49B2-A961-ED81B3DEF0C6}" destId="{4DB8D8F3-3722-426E-AB19-5B726F841200}" srcOrd="19" destOrd="0" presId="urn:microsoft.com/office/officeart/2005/8/layout/list1"/>
    <dgm:cxn modelId="{814D74A7-995C-40D5-B46E-D47B9F6B611A}" type="presParOf" srcId="{A0E08327-5859-49B2-A961-ED81B3DEF0C6}" destId="{65A7369D-BBF5-4E95-B22F-B654FBA4BFB2}" srcOrd="20" destOrd="0" presId="urn:microsoft.com/office/officeart/2005/8/layout/list1"/>
    <dgm:cxn modelId="{C7DE54F5-7D4F-4C7E-81B2-48912BABE35E}" type="presParOf" srcId="{65A7369D-BBF5-4E95-B22F-B654FBA4BFB2}" destId="{A5487746-581E-42E4-8F99-3707C9B64D7C}" srcOrd="0" destOrd="0" presId="urn:microsoft.com/office/officeart/2005/8/layout/list1"/>
    <dgm:cxn modelId="{500D228A-2575-47FD-B2AC-A43CE504BF58}" type="presParOf" srcId="{65A7369D-BBF5-4E95-B22F-B654FBA4BFB2}" destId="{287D4814-D3BD-4651-B8BB-60A4C0B3E92D}" srcOrd="1" destOrd="0" presId="urn:microsoft.com/office/officeart/2005/8/layout/list1"/>
    <dgm:cxn modelId="{D6D12B45-0894-46FF-AA17-BFAFA313A736}" type="presParOf" srcId="{A0E08327-5859-49B2-A961-ED81B3DEF0C6}" destId="{1C03CFBE-0E2D-4244-A0F6-EA38234737C0}" srcOrd="21" destOrd="0" presId="urn:microsoft.com/office/officeart/2005/8/layout/list1"/>
    <dgm:cxn modelId="{A8B688F6-0ECA-4438-BB22-D2BB7AFC4D4C}" type="presParOf" srcId="{A0E08327-5859-49B2-A961-ED81B3DEF0C6}" destId="{8D383AAD-E3E7-4D44-A7C4-BCD3DB7887B7}" srcOrd="22" destOrd="0" presId="urn:microsoft.com/office/officeart/2005/8/layout/list1"/>
    <dgm:cxn modelId="{1FACAE64-47A5-431E-8643-E56770D7EA65}" type="presParOf" srcId="{A0E08327-5859-49B2-A961-ED81B3DEF0C6}" destId="{3F12D9F0-4A54-466B-AE15-BFCA759CDC18}" srcOrd="23" destOrd="0" presId="urn:microsoft.com/office/officeart/2005/8/layout/list1"/>
    <dgm:cxn modelId="{C186AA73-F045-457C-8E63-0F56EDF0F87E}" type="presParOf" srcId="{A0E08327-5859-49B2-A961-ED81B3DEF0C6}" destId="{8FB2419A-5761-4820-B7FD-F68296EF4FA6}" srcOrd="24" destOrd="0" presId="urn:microsoft.com/office/officeart/2005/8/layout/list1"/>
    <dgm:cxn modelId="{AE8D3451-E3BF-477D-B4CF-D384B05CE7B9}" type="presParOf" srcId="{8FB2419A-5761-4820-B7FD-F68296EF4FA6}" destId="{C9E484BD-AC48-4075-9E72-D9AEC61995C2}" srcOrd="0" destOrd="0" presId="urn:microsoft.com/office/officeart/2005/8/layout/list1"/>
    <dgm:cxn modelId="{60949C5F-6A91-4425-BFAC-98F1A3630AED}" type="presParOf" srcId="{8FB2419A-5761-4820-B7FD-F68296EF4FA6}" destId="{3C3AD983-9CBC-450C-8E5C-CA4D658568F9}" srcOrd="1" destOrd="0" presId="urn:microsoft.com/office/officeart/2005/8/layout/list1"/>
    <dgm:cxn modelId="{230C61EA-63BE-463C-9F45-729698DE0775}" type="presParOf" srcId="{A0E08327-5859-49B2-A961-ED81B3DEF0C6}" destId="{165FDB0E-AA54-45CC-8FED-CB3B80346BD9}" srcOrd="25" destOrd="0" presId="urn:microsoft.com/office/officeart/2005/8/layout/list1"/>
    <dgm:cxn modelId="{280472F1-2C1D-4E0B-BAB3-C67083B86298}" type="presParOf" srcId="{A0E08327-5859-49B2-A961-ED81B3DEF0C6}" destId="{C919682A-752B-4278-A067-4AEDBCBD9E37}"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CB155A-D071-4935-A1B9-EAE494A01860}"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4A11517C-0C24-4DDB-BB25-C8113EE94305}">
      <dgm:prSet/>
      <dgm:spPr/>
      <dgm:t>
        <a:bodyPr/>
        <a:lstStyle/>
        <a:p>
          <a:r>
            <a:rPr lang="en-US" b="1" i="0"/>
            <a:t>#include&lt;stdio.h&gt;</a:t>
          </a:r>
          <a:endParaRPr lang="en-US" b="1" i="0" u="none" strike="noStrike" cap="none" baseline="0" noProof="0">
            <a:solidFill>
              <a:srgbClr val="010000"/>
            </a:solidFill>
            <a:latin typeface="Century Gothic"/>
          </a:endParaRPr>
        </a:p>
      </dgm:t>
    </dgm:pt>
    <dgm:pt modelId="{1F147A43-6BD8-4C35-BBDF-2663D62803A9}" type="parTrans" cxnId="{45B067B3-D1B9-493F-BB64-A059D1FAE07E}">
      <dgm:prSet/>
      <dgm:spPr/>
      <dgm:t>
        <a:bodyPr/>
        <a:lstStyle/>
        <a:p>
          <a:endParaRPr lang="en-US"/>
        </a:p>
      </dgm:t>
    </dgm:pt>
    <dgm:pt modelId="{2AEA3006-F72F-41DD-B140-FDF923D5CA78}" type="sibTrans" cxnId="{45B067B3-D1B9-493F-BB64-A059D1FAE07E}">
      <dgm:prSet phldrT="1" phldr="0"/>
      <dgm:spPr/>
      <dgm:t>
        <a:bodyPr/>
        <a:lstStyle/>
        <a:p>
          <a:r>
            <a:rPr lang="en-US"/>
            <a:t>1</a:t>
          </a:r>
        </a:p>
      </dgm:t>
    </dgm:pt>
    <dgm:pt modelId="{5D815BB2-2D49-4982-8931-8D6DC3BB10F9}">
      <dgm:prSet/>
      <dgm:spPr/>
      <dgm:t>
        <a:bodyPr/>
        <a:lstStyle/>
        <a:p>
          <a:r>
            <a:rPr lang="en-US" b="1" i="0"/>
            <a:t>#include&lt;conio.h&gt;</a:t>
          </a:r>
          <a:endParaRPr lang="en-US" b="1"/>
        </a:p>
      </dgm:t>
    </dgm:pt>
    <dgm:pt modelId="{A5209C40-55AE-4FED-96EF-067C9D662D01}" type="parTrans" cxnId="{15787C4C-9D1A-4A94-8C68-CF5CEE90FC00}">
      <dgm:prSet/>
      <dgm:spPr/>
      <dgm:t>
        <a:bodyPr/>
        <a:lstStyle/>
        <a:p>
          <a:endParaRPr lang="en-US"/>
        </a:p>
      </dgm:t>
    </dgm:pt>
    <dgm:pt modelId="{D3C80559-C83D-4A5D-81A6-A411785733CD}" type="sibTrans" cxnId="{15787C4C-9D1A-4A94-8C68-CF5CEE90FC00}">
      <dgm:prSet phldrT="2" phldr="0"/>
      <dgm:spPr/>
      <dgm:t>
        <a:bodyPr/>
        <a:lstStyle/>
        <a:p>
          <a:r>
            <a:rPr lang="en-US"/>
            <a:t>2</a:t>
          </a:r>
        </a:p>
      </dgm:t>
    </dgm:pt>
    <dgm:pt modelId="{5C1CD746-6AF9-472B-BD96-26FD44D84A63}">
      <dgm:prSet/>
      <dgm:spPr/>
      <dgm:t>
        <a:bodyPr/>
        <a:lstStyle/>
        <a:p>
          <a:r>
            <a:rPr lang="en-US" b="1" i="0"/>
            <a:t>#include&lt;ctype.h&gt; </a:t>
          </a:r>
          <a:endParaRPr lang="en-US" b="1"/>
        </a:p>
      </dgm:t>
    </dgm:pt>
    <dgm:pt modelId="{AA6941AB-84A6-434C-95B6-58DE514FCF46}" type="parTrans" cxnId="{2E1BB0AF-0CAD-4653-BDA6-02FC4A07BF1D}">
      <dgm:prSet/>
      <dgm:spPr/>
      <dgm:t>
        <a:bodyPr/>
        <a:lstStyle/>
        <a:p>
          <a:endParaRPr lang="en-US"/>
        </a:p>
      </dgm:t>
    </dgm:pt>
    <dgm:pt modelId="{88E0276A-BC40-46E0-9562-9142E3AD97D2}" type="sibTrans" cxnId="{2E1BB0AF-0CAD-4653-BDA6-02FC4A07BF1D}">
      <dgm:prSet phldrT="3" phldr="0"/>
      <dgm:spPr/>
      <dgm:t>
        <a:bodyPr/>
        <a:lstStyle/>
        <a:p>
          <a:r>
            <a:rPr lang="en-US"/>
            <a:t>3</a:t>
          </a:r>
        </a:p>
      </dgm:t>
    </dgm:pt>
    <dgm:pt modelId="{CCE471DB-4F32-47A6-80F9-E1BDD76030F7}">
      <dgm:prSet/>
      <dgm:spPr/>
      <dgm:t>
        <a:bodyPr/>
        <a:lstStyle/>
        <a:p>
          <a:r>
            <a:rPr lang="en-US" b="1" i="0"/>
            <a:t>#include&lt;stdlib.h&gt;</a:t>
          </a:r>
          <a:endParaRPr lang="en-US" b="1"/>
        </a:p>
      </dgm:t>
    </dgm:pt>
    <dgm:pt modelId="{38659332-C7C9-4C7E-939B-3D95763F85B2}" type="parTrans" cxnId="{38C0B906-99D3-4856-AB8A-0075849A78B5}">
      <dgm:prSet/>
      <dgm:spPr/>
      <dgm:t>
        <a:bodyPr/>
        <a:lstStyle/>
        <a:p>
          <a:endParaRPr lang="en-US"/>
        </a:p>
      </dgm:t>
    </dgm:pt>
    <dgm:pt modelId="{A9A48BA6-D24B-441C-BF41-467946EB69D7}" type="sibTrans" cxnId="{38C0B906-99D3-4856-AB8A-0075849A78B5}">
      <dgm:prSet phldrT="4" phldr="0"/>
      <dgm:spPr/>
      <dgm:t>
        <a:bodyPr/>
        <a:lstStyle/>
        <a:p>
          <a:r>
            <a:rPr lang="en-US"/>
            <a:t>4</a:t>
          </a:r>
        </a:p>
      </dgm:t>
    </dgm:pt>
    <dgm:pt modelId="{0E6E346D-B5A1-461A-BD96-AA279E3DA80E}">
      <dgm:prSet/>
      <dgm:spPr/>
      <dgm:t>
        <a:bodyPr/>
        <a:lstStyle/>
        <a:p>
          <a:r>
            <a:rPr lang="en-US" b="1" i="0"/>
            <a:t>#include&lt;string.h&gt;</a:t>
          </a:r>
          <a:endParaRPr lang="en-US" b="1"/>
        </a:p>
      </dgm:t>
    </dgm:pt>
    <dgm:pt modelId="{A1ED7894-9D93-4881-9D58-5E0E66C1624A}" type="parTrans" cxnId="{B676816E-D028-4EA4-B096-1D5B92F83B15}">
      <dgm:prSet/>
      <dgm:spPr/>
      <dgm:t>
        <a:bodyPr/>
        <a:lstStyle/>
        <a:p>
          <a:endParaRPr lang="en-US"/>
        </a:p>
      </dgm:t>
    </dgm:pt>
    <dgm:pt modelId="{A05A03ED-9B38-44B4-AD5E-015161811344}" type="sibTrans" cxnId="{B676816E-D028-4EA4-B096-1D5B92F83B15}">
      <dgm:prSet phldrT="5" phldr="0"/>
      <dgm:spPr/>
      <dgm:t>
        <a:bodyPr/>
        <a:lstStyle/>
        <a:p>
          <a:r>
            <a:rPr lang="en-US"/>
            <a:t>5</a:t>
          </a:r>
        </a:p>
      </dgm:t>
    </dgm:pt>
    <dgm:pt modelId="{04F51D62-BC71-4691-A2F3-FB6D180B561C}">
      <dgm:prSet/>
      <dgm:spPr/>
      <dgm:t>
        <a:bodyPr/>
        <a:lstStyle/>
        <a:p>
          <a:r>
            <a:rPr lang="en-US" b="1" i="0"/>
            <a:t>#include&lt;time.h&gt;</a:t>
          </a:r>
          <a:endParaRPr lang="en-US" b="1"/>
        </a:p>
      </dgm:t>
    </dgm:pt>
    <dgm:pt modelId="{97BF3C63-3BE7-4447-B384-6787C6312E10}" type="parTrans" cxnId="{CF017E0A-B079-486D-B5A8-955811B3DB1C}">
      <dgm:prSet/>
      <dgm:spPr/>
      <dgm:t>
        <a:bodyPr/>
        <a:lstStyle/>
        <a:p>
          <a:endParaRPr lang="en-US"/>
        </a:p>
      </dgm:t>
    </dgm:pt>
    <dgm:pt modelId="{B45552F5-3D61-43F3-BC72-84A8E1963DF8}" type="sibTrans" cxnId="{CF017E0A-B079-486D-B5A8-955811B3DB1C}">
      <dgm:prSet phldrT="6" phldr="0"/>
      <dgm:spPr/>
      <dgm:t>
        <a:bodyPr/>
        <a:lstStyle/>
        <a:p>
          <a:r>
            <a:rPr lang="en-US"/>
            <a:t>6</a:t>
          </a:r>
        </a:p>
      </dgm:t>
    </dgm:pt>
    <dgm:pt modelId="{7D542B15-4988-485E-B97C-F4BA2B02688F}" type="pres">
      <dgm:prSet presAssocID="{E2CB155A-D071-4935-A1B9-EAE494A01860}" presName="Name0" presStyleCnt="0">
        <dgm:presLayoutVars>
          <dgm:animLvl val="lvl"/>
          <dgm:resizeHandles val="exact"/>
        </dgm:presLayoutVars>
      </dgm:prSet>
      <dgm:spPr/>
    </dgm:pt>
    <dgm:pt modelId="{0B4720AB-C780-4EDB-85C2-19196C361DF3}" type="pres">
      <dgm:prSet presAssocID="{4A11517C-0C24-4DDB-BB25-C8113EE94305}" presName="compositeNode" presStyleCnt="0">
        <dgm:presLayoutVars>
          <dgm:bulletEnabled val="1"/>
        </dgm:presLayoutVars>
      </dgm:prSet>
      <dgm:spPr/>
    </dgm:pt>
    <dgm:pt modelId="{964F6BC6-A494-4568-88FD-5FB98F0B946D}" type="pres">
      <dgm:prSet presAssocID="{4A11517C-0C24-4DDB-BB25-C8113EE94305}" presName="bgRect" presStyleLbl="bgAccFollowNode1" presStyleIdx="0" presStyleCnt="6"/>
      <dgm:spPr/>
    </dgm:pt>
    <dgm:pt modelId="{7D6DCC39-D58F-4A02-B219-9540C1DB47A1}" type="pres">
      <dgm:prSet presAssocID="{2AEA3006-F72F-41DD-B140-FDF923D5CA78}" presName="sibTransNodeCircle" presStyleLbl="alignNode1" presStyleIdx="0" presStyleCnt="12">
        <dgm:presLayoutVars>
          <dgm:chMax val="0"/>
          <dgm:bulletEnabled/>
        </dgm:presLayoutVars>
      </dgm:prSet>
      <dgm:spPr/>
    </dgm:pt>
    <dgm:pt modelId="{765218D2-311E-49A7-B596-1A344AEA6C7F}" type="pres">
      <dgm:prSet presAssocID="{4A11517C-0C24-4DDB-BB25-C8113EE94305}" presName="bottomLine" presStyleLbl="alignNode1" presStyleIdx="1" presStyleCnt="12">
        <dgm:presLayoutVars/>
      </dgm:prSet>
      <dgm:spPr/>
    </dgm:pt>
    <dgm:pt modelId="{E538797C-631F-4969-8136-9C4CA44A7F1C}" type="pres">
      <dgm:prSet presAssocID="{4A11517C-0C24-4DDB-BB25-C8113EE94305}" presName="nodeText" presStyleLbl="bgAccFollowNode1" presStyleIdx="0" presStyleCnt="6">
        <dgm:presLayoutVars>
          <dgm:bulletEnabled val="1"/>
        </dgm:presLayoutVars>
      </dgm:prSet>
      <dgm:spPr/>
    </dgm:pt>
    <dgm:pt modelId="{CBCC08A3-11A3-4846-9A8C-755C200B5D32}" type="pres">
      <dgm:prSet presAssocID="{2AEA3006-F72F-41DD-B140-FDF923D5CA78}" presName="sibTrans" presStyleCnt="0"/>
      <dgm:spPr/>
    </dgm:pt>
    <dgm:pt modelId="{5C403417-64A5-4E54-B884-0535CEE12DCA}" type="pres">
      <dgm:prSet presAssocID="{5D815BB2-2D49-4982-8931-8D6DC3BB10F9}" presName="compositeNode" presStyleCnt="0">
        <dgm:presLayoutVars>
          <dgm:bulletEnabled val="1"/>
        </dgm:presLayoutVars>
      </dgm:prSet>
      <dgm:spPr/>
    </dgm:pt>
    <dgm:pt modelId="{C6A6117E-E5DC-466E-A54F-143A15F27863}" type="pres">
      <dgm:prSet presAssocID="{5D815BB2-2D49-4982-8931-8D6DC3BB10F9}" presName="bgRect" presStyleLbl="bgAccFollowNode1" presStyleIdx="1" presStyleCnt="6"/>
      <dgm:spPr/>
    </dgm:pt>
    <dgm:pt modelId="{4DBC734A-919E-4D17-8C78-599089D7ADCB}" type="pres">
      <dgm:prSet presAssocID="{D3C80559-C83D-4A5D-81A6-A411785733CD}" presName="sibTransNodeCircle" presStyleLbl="alignNode1" presStyleIdx="2" presStyleCnt="12">
        <dgm:presLayoutVars>
          <dgm:chMax val="0"/>
          <dgm:bulletEnabled/>
        </dgm:presLayoutVars>
      </dgm:prSet>
      <dgm:spPr/>
    </dgm:pt>
    <dgm:pt modelId="{439F80F9-E9C7-46F2-9CF3-0583C3D0A8D2}" type="pres">
      <dgm:prSet presAssocID="{5D815BB2-2D49-4982-8931-8D6DC3BB10F9}" presName="bottomLine" presStyleLbl="alignNode1" presStyleIdx="3" presStyleCnt="12">
        <dgm:presLayoutVars/>
      </dgm:prSet>
      <dgm:spPr/>
    </dgm:pt>
    <dgm:pt modelId="{83491869-11A4-4066-AD1A-05CB855ADFA2}" type="pres">
      <dgm:prSet presAssocID="{5D815BB2-2D49-4982-8931-8D6DC3BB10F9}" presName="nodeText" presStyleLbl="bgAccFollowNode1" presStyleIdx="1" presStyleCnt="6">
        <dgm:presLayoutVars>
          <dgm:bulletEnabled val="1"/>
        </dgm:presLayoutVars>
      </dgm:prSet>
      <dgm:spPr/>
    </dgm:pt>
    <dgm:pt modelId="{D2B8036F-BF53-40C0-9A6B-0C32609DE50C}" type="pres">
      <dgm:prSet presAssocID="{D3C80559-C83D-4A5D-81A6-A411785733CD}" presName="sibTrans" presStyleCnt="0"/>
      <dgm:spPr/>
    </dgm:pt>
    <dgm:pt modelId="{BA2642EC-9C90-43DC-8FC3-6577885ED1C2}" type="pres">
      <dgm:prSet presAssocID="{5C1CD746-6AF9-472B-BD96-26FD44D84A63}" presName="compositeNode" presStyleCnt="0">
        <dgm:presLayoutVars>
          <dgm:bulletEnabled val="1"/>
        </dgm:presLayoutVars>
      </dgm:prSet>
      <dgm:spPr/>
    </dgm:pt>
    <dgm:pt modelId="{7D362164-431C-40DE-9D4D-0BFEB936E6BC}" type="pres">
      <dgm:prSet presAssocID="{5C1CD746-6AF9-472B-BD96-26FD44D84A63}" presName="bgRect" presStyleLbl="bgAccFollowNode1" presStyleIdx="2" presStyleCnt="6"/>
      <dgm:spPr/>
    </dgm:pt>
    <dgm:pt modelId="{616AD7A9-40A0-4BCC-B392-1D53FD112B0E}" type="pres">
      <dgm:prSet presAssocID="{88E0276A-BC40-46E0-9562-9142E3AD97D2}" presName="sibTransNodeCircle" presStyleLbl="alignNode1" presStyleIdx="4" presStyleCnt="12">
        <dgm:presLayoutVars>
          <dgm:chMax val="0"/>
          <dgm:bulletEnabled/>
        </dgm:presLayoutVars>
      </dgm:prSet>
      <dgm:spPr/>
    </dgm:pt>
    <dgm:pt modelId="{7E76EC71-C366-4699-ADF3-E3DD69938EB4}" type="pres">
      <dgm:prSet presAssocID="{5C1CD746-6AF9-472B-BD96-26FD44D84A63}" presName="bottomLine" presStyleLbl="alignNode1" presStyleIdx="5" presStyleCnt="12">
        <dgm:presLayoutVars/>
      </dgm:prSet>
      <dgm:spPr/>
    </dgm:pt>
    <dgm:pt modelId="{F1FEF09C-15FF-4F94-B0AA-3AF344DA8553}" type="pres">
      <dgm:prSet presAssocID="{5C1CD746-6AF9-472B-BD96-26FD44D84A63}" presName="nodeText" presStyleLbl="bgAccFollowNode1" presStyleIdx="2" presStyleCnt="6">
        <dgm:presLayoutVars>
          <dgm:bulletEnabled val="1"/>
        </dgm:presLayoutVars>
      </dgm:prSet>
      <dgm:spPr/>
    </dgm:pt>
    <dgm:pt modelId="{B196BF77-FD23-4989-81A6-1BF3E656AA3B}" type="pres">
      <dgm:prSet presAssocID="{88E0276A-BC40-46E0-9562-9142E3AD97D2}" presName="sibTrans" presStyleCnt="0"/>
      <dgm:spPr/>
    </dgm:pt>
    <dgm:pt modelId="{7683D59E-4953-4F49-B347-34B3AC926C86}" type="pres">
      <dgm:prSet presAssocID="{CCE471DB-4F32-47A6-80F9-E1BDD76030F7}" presName="compositeNode" presStyleCnt="0">
        <dgm:presLayoutVars>
          <dgm:bulletEnabled val="1"/>
        </dgm:presLayoutVars>
      </dgm:prSet>
      <dgm:spPr/>
    </dgm:pt>
    <dgm:pt modelId="{ADBCF7F7-03C6-4920-A7A4-4BEBB4D3B2C4}" type="pres">
      <dgm:prSet presAssocID="{CCE471DB-4F32-47A6-80F9-E1BDD76030F7}" presName="bgRect" presStyleLbl="bgAccFollowNode1" presStyleIdx="3" presStyleCnt="6"/>
      <dgm:spPr/>
    </dgm:pt>
    <dgm:pt modelId="{55DF7112-BB83-4025-BDA6-EC35301ABFC4}" type="pres">
      <dgm:prSet presAssocID="{A9A48BA6-D24B-441C-BF41-467946EB69D7}" presName="sibTransNodeCircle" presStyleLbl="alignNode1" presStyleIdx="6" presStyleCnt="12">
        <dgm:presLayoutVars>
          <dgm:chMax val="0"/>
          <dgm:bulletEnabled/>
        </dgm:presLayoutVars>
      </dgm:prSet>
      <dgm:spPr/>
    </dgm:pt>
    <dgm:pt modelId="{ECBEBB12-FE9F-4D0A-9DDE-4A13FA7D6BF7}" type="pres">
      <dgm:prSet presAssocID="{CCE471DB-4F32-47A6-80F9-E1BDD76030F7}" presName="bottomLine" presStyleLbl="alignNode1" presStyleIdx="7" presStyleCnt="12">
        <dgm:presLayoutVars/>
      </dgm:prSet>
      <dgm:spPr/>
    </dgm:pt>
    <dgm:pt modelId="{E5CCB8D2-2AB4-4D4D-B4AB-286C0B5C6E97}" type="pres">
      <dgm:prSet presAssocID="{CCE471DB-4F32-47A6-80F9-E1BDD76030F7}" presName="nodeText" presStyleLbl="bgAccFollowNode1" presStyleIdx="3" presStyleCnt="6">
        <dgm:presLayoutVars>
          <dgm:bulletEnabled val="1"/>
        </dgm:presLayoutVars>
      </dgm:prSet>
      <dgm:spPr/>
    </dgm:pt>
    <dgm:pt modelId="{87DE47BD-6983-49ED-A41B-6395AB0C479E}" type="pres">
      <dgm:prSet presAssocID="{A9A48BA6-D24B-441C-BF41-467946EB69D7}" presName="sibTrans" presStyleCnt="0"/>
      <dgm:spPr/>
    </dgm:pt>
    <dgm:pt modelId="{C91EE41B-7049-48BC-A4A9-4A5E0D28292D}" type="pres">
      <dgm:prSet presAssocID="{0E6E346D-B5A1-461A-BD96-AA279E3DA80E}" presName="compositeNode" presStyleCnt="0">
        <dgm:presLayoutVars>
          <dgm:bulletEnabled val="1"/>
        </dgm:presLayoutVars>
      </dgm:prSet>
      <dgm:spPr/>
    </dgm:pt>
    <dgm:pt modelId="{734B8E3E-53AA-4ACF-BBAA-A67C854E0036}" type="pres">
      <dgm:prSet presAssocID="{0E6E346D-B5A1-461A-BD96-AA279E3DA80E}" presName="bgRect" presStyleLbl="bgAccFollowNode1" presStyleIdx="4" presStyleCnt="6"/>
      <dgm:spPr/>
    </dgm:pt>
    <dgm:pt modelId="{11C61B57-EB02-46D8-ACFD-FB70ACF79C0B}" type="pres">
      <dgm:prSet presAssocID="{A05A03ED-9B38-44B4-AD5E-015161811344}" presName="sibTransNodeCircle" presStyleLbl="alignNode1" presStyleIdx="8" presStyleCnt="12">
        <dgm:presLayoutVars>
          <dgm:chMax val="0"/>
          <dgm:bulletEnabled/>
        </dgm:presLayoutVars>
      </dgm:prSet>
      <dgm:spPr/>
    </dgm:pt>
    <dgm:pt modelId="{3D08766E-1771-4D78-B04D-82F7B562366F}" type="pres">
      <dgm:prSet presAssocID="{0E6E346D-B5A1-461A-BD96-AA279E3DA80E}" presName="bottomLine" presStyleLbl="alignNode1" presStyleIdx="9" presStyleCnt="12">
        <dgm:presLayoutVars/>
      </dgm:prSet>
      <dgm:spPr/>
    </dgm:pt>
    <dgm:pt modelId="{B7860A0F-BAB1-4A4A-BF90-5FE71C75663E}" type="pres">
      <dgm:prSet presAssocID="{0E6E346D-B5A1-461A-BD96-AA279E3DA80E}" presName="nodeText" presStyleLbl="bgAccFollowNode1" presStyleIdx="4" presStyleCnt="6">
        <dgm:presLayoutVars>
          <dgm:bulletEnabled val="1"/>
        </dgm:presLayoutVars>
      </dgm:prSet>
      <dgm:spPr/>
    </dgm:pt>
    <dgm:pt modelId="{9B3C3FEA-8585-44E1-821F-12F74003A4D2}" type="pres">
      <dgm:prSet presAssocID="{A05A03ED-9B38-44B4-AD5E-015161811344}" presName="sibTrans" presStyleCnt="0"/>
      <dgm:spPr/>
    </dgm:pt>
    <dgm:pt modelId="{5D38AB28-F544-4E5A-B3B8-102ED894ABC5}" type="pres">
      <dgm:prSet presAssocID="{04F51D62-BC71-4691-A2F3-FB6D180B561C}" presName="compositeNode" presStyleCnt="0">
        <dgm:presLayoutVars>
          <dgm:bulletEnabled val="1"/>
        </dgm:presLayoutVars>
      </dgm:prSet>
      <dgm:spPr/>
    </dgm:pt>
    <dgm:pt modelId="{9D752A33-E340-4FA9-8A3C-975A4E29F4CE}" type="pres">
      <dgm:prSet presAssocID="{04F51D62-BC71-4691-A2F3-FB6D180B561C}" presName="bgRect" presStyleLbl="bgAccFollowNode1" presStyleIdx="5" presStyleCnt="6"/>
      <dgm:spPr/>
    </dgm:pt>
    <dgm:pt modelId="{5D23C420-09B9-438A-8238-E3B4C4057B46}" type="pres">
      <dgm:prSet presAssocID="{B45552F5-3D61-43F3-BC72-84A8E1963DF8}" presName="sibTransNodeCircle" presStyleLbl="alignNode1" presStyleIdx="10" presStyleCnt="12">
        <dgm:presLayoutVars>
          <dgm:chMax val="0"/>
          <dgm:bulletEnabled/>
        </dgm:presLayoutVars>
      </dgm:prSet>
      <dgm:spPr/>
    </dgm:pt>
    <dgm:pt modelId="{AB977D47-7CFD-4A1D-9610-4FEBAC27FEEF}" type="pres">
      <dgm:prSet presAssocID="{04F51D62-BC71-4691-A2F3-FB6D180B561C}" presName="bottomLine" presStyleLbl="alignNode1" presStyleIdx="11" presStyleCnt="12">
        <dgm:presLayoutVars/>
      </dgm:prSet>
      <dgm:spPr/>
    </dgm:pt>
    <dgm:pt modelId="{BFF0A6DF-6A56-48B1-9BDD-4AD1744091FC}" type="pres">
      <dgm:prSet presAssocID="{04F51D62-BC71-4691-A2F3-FB6D180B561C}" presName="nodeText" presStyleLbl="bgAccFollowNode1" presStyleIdx="5" presStyleCnt="6">
        <dgm:presLayoutVars>
          <dgm:bulletEnabled val="1"/>
        </dgm:presLayoutVars>
      </dgm:prSet>
      <dgm:spPr/>
    </dgm:pt>
  </dgm:ptLst>
  <dgm:cxnLst>
    <dgm:cxn modelId="{38C0B906-99D3-4856-AB8A-0075849A78B5}" srcId="{E2CB155A-D071-4935-A1B9-EAE494A01860}" destId="{CCE471DB-4F32-47A6-80F9-E1BDD76030F7}" srcOrd="3" destOrd="0" parTransId="{38659332-C7C9-4C7E-939B-3D95763F85B2}" sibTransId="{A9A48BA6-D24B-441C-BF41-467946EB69D7}"/>
    <dgm:cxn modelId="{E058710A-866C-4145-9DD6-CDB9D4131CAC}" type="presOf" srcId="{04F51D62-BC71-4691-A2F3-FB6D180B561C}" destId="{9D752A33-E340-4FA9-8A3C-975A4E29F4CE}" srcOrd="0" destOrd="0" presId="urn:microsoft.com/office/officeart/2016/7/layout/BasicLinearProcessNumbered"/>
    <dgm:cxn modelId="{CF017E0A-B079-486D-B5A8-955811B3DB1C}" srcId="{E2CB155A-D071-4935-A1B9-EAE494A01860}" destId="{04F51D62-BC71-4691-A2F3-FB6D180B561C}" srcOrd="5" destOrd="0" parTransId="{97BF3C63-3BE7-4447-B384-6787C6312E10}" sibTransId="{B45552F5-3D61-43F3-BC72-84A8E1963DF8}"/>
    <dgm:cxn modelId="{20E31D0E-9842-4357-95FA-66FD22D0C75B}" type="presOf" srcId="{2AEA3006-F72F-41DD-B140-FDF923D5CA78}" destId="{7D6DCC39-D58F-4A02-B219-9540C1DB47A1}" srcOrd="0" destOrd="0" presId="urn:microsoft.com/office/officeart/2016/7/layout/BasicLinearProcessNumbered"/>
    <dgm:cxn modelId="{A9D5851C-6307-4D03-9588-8524FEF46DF9}" type="presOf" srcId="{A05A03ED-9B38-44B4-AD5E-015161811344}" destId="{11C61B57-EB02-46D8-ACFD-FB70ACF79C0B}" srcOrd="0" destOrd="0" presId="urn:microsoft.com/office/officeart/2016/7/layout/BasicLinearProcessNumbered"/>
    <dgm:cxn modelId="{B766BF1F-AF5D-44CC-A735-DB3F6A8DD2D4}" type="presOf" srcId="{0E6E346D-B5A1-461A-BD96-AA279E3DA80E}" destId="{734B8E3E-53AA-4ACF-BBAA-A67C854E0036}" srcOrd="0" destOrd="0" presId="urn:microsoft.com/office/officeart/2016/7/layout/BasicLinearProcessNumbered"/>
    <dgm:cxn modelId="{4D6C3B2D-CCAD-48CA-86D0-3A08A357B95B}" type="presOf" srcId="{D3C80559-C83D-4A5D-81A6-A411785733CD}" destId="{4DBC734A-919E-4D17-8C78-599089D7ADCB}" srcOrd="0" destOrd="0" presId="urn:microsoft.com/office/officeart/2016/7/layout/BasicLinearProcessNumbered"/>
    <dgm:cxn modelId="{FBB6245C-F006-4B31-B5B3-68FF6A2A5F44}" type="presOf" srcId="{CCE471DB-4F32-47A6-80F9-E1BDD76030F7}" destId="{E5CCB8D2-2AB4-4D4D-B4AB-286C0B5C6E97}" srcOrd="1" destOrd="0" presId="urn:microsoft.com/office/officeart/2016/7/layout/BasicLinearProcessNumbered"/>
    <dgm:cxn modelId="{29D0A45C-C588-42EC-85C5-899659331CF1}" type="presOf" srcId="{5C1CD746-6AF9-472B-BD96-26FD44D84A63}" destId="{7D362164-431C-40DE-9D4D-0BFEB936E6BC}" srcOrd="0" destOrd="0" presId="urn:microsoft.com/office/officeart/2016/7/layout/BasicLinearProcessNumbered"/>
    <dgm:cxn modelId="{B8A03563-4129-40FE-B7FE-A85535DDCD24}" type="presOf" srcId="{B45552F5-3D61-43F3-BC72-84A8E1963DF8}" destId="{5D23C420-09B9-438A-8238-E3B4C4057B46}" srcOrd="0" destOrd="0" presId="urn:microsoft.com/office/officeart/2016/7/layout/BasicLinearProcessNumbered"/>
    <dgm:cxn modelId="{38290C47-F4A2-4638-AB4C-D84A17AD3EDC}" type="presOf" srcId="{88E0276A-BC40-46E0-9562-9142E3AD97D2}" destId="{616AD7A9-40A0-4BCC-B392-1D53FD112B0E}" srcOrd="0" destOrd="0" presId="urn:microsoft.com/office/officeart/2016/7/layout/BasicLinearProcessNumbered"/>
    <dgm:cxn modelId="{20B06647-B138-4F46-ABFB-B86B72017928}" type="presOf" srcId="{5D815BB2-2D49-4982-8931-8D6DC3BB10F9}" destId="{83491869-11A4-4066-AD1A-05CB855ADFA2}" srcOrd="1" destOrd="0" presId="urn:microsoft.com/office/officeart/2016/7/layout/BasicLinearProcessNumbered"/>
    <dgm:cxn modelId="{15787C4C-9D1A-4A94-8C68-CF5CEE90FC00}" srcId="{E2CB155A-D071-4935-A1B9-EAE494A01860}" destId="{5D815BB2-2D49-4982-8931-8D6DC3BB10F9}" srcOrd="1" destOrd="0" parTransId="{A5209C40-55AE-4FED-96EF-067C9D662D01}" sibTransId="{D3C80559-C83D-4A5D-81A6-A411785733CD}"/>
    <dgm:cxn modelId="{7B07714E-631B-4A3A-8B29-BC8AD9200F16}" type="presOf" srcId="{A9A48BA6-D24B-441C-BF41-467946EB69D7}" destId="{55DF7112-BB83-4025-BDA6-EC35301ABFC4}" srcOrd="0" destOrd="0" presId="urn:microsoft.com/office/officeart/2016/7/layout/BasicLinearProcessNumbered"/>
    <dgm:cxn modelId="{B676816E-D028-4EA4-B096-1D5B92F83B15}" srcId="{E2CB155A-D071-4935-A1B9-EAE494A01860}" destId="{0E6E346D-B5A1-461A-BD96-AA279E3DA80E}" srcOrd="4" destOrd="0" parTransId="{A1ED7894-9D93-4881-9D58-5E0E66C1624A}" sibTransId="{A05A03ED-9B38-44B4-AD5E-015161811344}"/>
    <dgm:cxn modelId="{EB882B59-6F41-407F-9D7D-7C9F251F14DC}" type="presOf" srcId="{4A11517C-0C24-4DDB-BB25-C8113EE94305}" destId="{964F6BC6-A494-4568-88FD-5FB98F0B946D}" srcOrd="0" destOrd="0" presId="urn:microsoft.com/office/officeart/2016/7/layout/BasicLinearProcessNumbered"/>
    <dgm:cxn modelId="{B5AEE682-B05B-4779-8B3A-A06DDC4E51D2}" type="presOf" srcId="{CCE471DB-4F32-47A6-80F9-E1BDD76030F7}" destId="{ADBCF7F7-03C6-4920-A7A4-4BEBB4D3B2C4}" srcOrd="0" destOrd="0" presId="urn:microsoft.com/office/officeart/2016/7/layout/BasicLinearProcessNumbered"/>
    <dgm:cxn modelId="{CCA3418F-43C1-470C-8817-DE49855353E3}" type="presOf" srcId="{4A11517C-0C24-4DDB-BB25-C8113EE94305}" destId="{E538797C-631F-4969-8136-9C4CA44A7F1C}" srcOrd="1" destOrd="0" presId="urn:microsoft.com/office/officeart/2016/7/layout/BasicLinearProcessNumbered"/>
    <dgm:cxn modelId="{61633396-0E5A-4B80-B072-1E2DC107892C}" type="presOf" srcId="{5D815BB2-2D49-4982-8931-8D6DC3BB10F9}" destId="{C6A6117E-E5DC-466E-A54F-143A15F27863}" srcOrd="0" destOrd="0" presId="urn:microsoft.com/office/officeart/2016/7/layout/BasicLinearProcessNumbered"/>
    <dgm:cxn modelId="{A9A26EA8-954F-4E5A-9DE2-5BA62B459492}" type="presOf" srcId="{0E6E346D-B5A1-461A-BD96-AA279E3DA80E}" destId="{B7860A0F-BAB1-4A4A-BF90-5FE71C75663E}" srcOrd="1" destOrd="0" presId="urn:microsoft.com/office/officeart/2016/7/layout/BasicLinearProcessNumbered"/>
    <dgm:cxn modelId="{2E1BB0AF-0CAD-4653-BDA6-02FC4A07BF1D}" srcId="{E2CB155A-D071-4935-A1B9-EAE494A01860}" destId="{5C1CD746-6AF9-472B-BD96-26FD44D84A63}" srcOrd="2" destOrd="0" parTransId="{AA6941AB-84A6-434C-95B6-58DE514FCF46}" sibTransId="{88E0276A-BC40-46E0-9562-9142E3AD97D2}"/>
    <dgm:cxn modelId="{D0FCC3B0-3ABF-4AE6-9008-7993DA10B5D7}" type="presOf" srcId="{04F51D62-BC71-4691-A2F3-FB6D180B561C}" destId="{BFF0A6DF-6A56-48B1-9BDD-4AD1744091FC}" srcOrd="1" destOrd="0" presId="urn:microsoft.com/office/officeart/2016/7/layout/BasicLinearProcessNumbered"/>
    <dgm:cxn modelId="{948996B2-9149-40F2-AFF6-67E796F1B838}" type="presOf" srcId="{E2CB155A-D071-4935-A1B9-EAE494A01860}" destId="{7D542B15-4988-485E-B97C-F4BA2B02688F}" srcOrd="0" destOrd="0" presId="urn:microsoft.com/office/officeart/2016/7/layout/BasicLinearProcessNumbered"/>
    <dgm:cxn modelId="{45B067B3-D1B9-493F-BB64-A059D1FAE07E}" srcId="{E2CB155A-D071-4935-A1B9-EAE494A01860}" destId="{4A11517C-0C24-4DDB-BB25-C8113EE94305}" srcOrd="0" destOrd="0" parTransId="{1F147A43-6BD8-4C35-BBDF-2663D62803A9}" sibTransId="{2AEA3006-F72F-41DD-B140-FDF923D5CA78}"/>
    <dgm:cxn modelId="{A495F6D6-7FC3-41AD-AC97-6F6519B42C95}" type="presOf" srcId="{5C1CD746-6AF9-472B-BD96-26FD44D84A63}" destId="{F1FEF09C-15FF-4F94-B0AA-3AF344DA8553}" srcOrd="1" destOrd="0" presId="urn:microsoft.com/office/officeart/2016/7/layout/BasicLinearProcessNumbered"/>
    <dgm:cxn modelId="{66DDAC74-486E-44FB-8394-1182543BA0C5}" type="presParOf" srcId="{7D542B15-4988-485E-B97C-F4BA2B02688F}" destId="{0B4720AB-C780-4EDB-85C2-19196C361DF3}" srcOrd="0" destOrd="0" presId="urn:microsoft.com/office/officeart/2016/7/layout/BasicLinearProcessNumbered"/>
    <dgm:cxn modelId="{295FFC19-CF31-489E-8B34-13D5C23E235B}" type="presParOf" srcId="{0B4720AB-C780-4EDB-85C2-19196C361DF3}" destId="{964F6BC6-A494-4568-88FD-5FB98F0B946D}" srcOrd="0" destOrd="0" presId="urn:microsoft.com/office/officeart/2016/7/layout/BasicLinearProcessNumbered"/>
    <dgm:cxn modelId="{1E3B0F0F-AA2F-4B23-AFB0-0C40FB135BB0}" type="presParOf" srcId="{0B4720AB-C780-4EDB-85C2-19196C361DF3}" destId="{7D6DCC39-D58F-4A02-B219-9540C1DB47A1}" srcOrd="1" destOrd="0" presId="urn:microsoft.com/office/officeart/2016/7/layout/BasicLinearProcessNumbered"/>
    <dgm:cxn modelId="{9F5A7BA9-A8C6-45EC-B4F7-BED2FE760FFB}" type="presParOf" srcId="{0B4720AB-C780-4EDB-85C2-19196C361DF3}" destId="{765218D2-311E-49A7-B596-1A344AEA6C7F}" srcOrd="2" destOrd="0" presId="urn:microsoft.com/office/officeart/2016/7/layout/BasicLinearProcessNumbered"/>
    <dgm:cxn modelId="{E93584B9-CFCB-45DA-B02F-2C00FF373840}" type="presParOf" srcId="{0B4720AB-C780-4EDB-85C2-19196C361DF3}" destId="{E538797C-631F-4969-8136-9C4CA44A7F1C}" srcOrd="3" destOrd="0" presId="urn:microsoft.com/office/officeart/2016/7/layout/BasicLinearProcessNumbered"/>
    <dgm:cxn modelId="{B39E92EA-9C6F-41F1-965D-29A782AC29B7}" type="presParOf" srcId="{7D542B15-4988-485E-B97C-F4BA2B02688F}" destId="{CBCC08A3-11A3-4846-9A8C-755C200B5D32}" srcOrd="1" destOrd="0" presId="urn:microsoft.com/office/officeart/2016/7/layout/BasicLinearProcessNumbered"/>
    <dgm:cxn modelId="{006852A0-22EA-4F85-9145-07C6720B6BE9}" type="presParOf" srcId="{7D542B15-4988-485E-B97C-F4BA2B02688F}" destId="{5C403417-64A5-4E54-B884-0535CEE12DCA}" srcOrd="2" destOrd="0" presId="urn:microsoft.com/office/officeart/2016/7/layout/BasicLinearProcessNumbered"/>
    <dgm:cxn modelId="{0864180F-B7E6-427C-B19B-ACC9C386E02C}" type="presParOf" srcId="{5C403417-64A5-4E54-B884-0535CEE12DCA}" destId="{C6A6117E-E5DC-466E-A54F-143A15F27863}" srcOrd="0" destOrd="0" presId="urn:microsoft.com/office/officeart/2016/7/layout/BasicLinearProcessNumbered"/>
    <dgm:cxn modelId="{5FBA7721-6D5D-4B74-99A3-2AF071AE3B2E}" type="presParOf" srcId="{5C403417-64A5-4E54-B884-0535CEE12DCA}" destId="{4DBC734A-919E-4D17-8C78-599089D7ADCB}" srcOrd="1" destOrd="0" presId="urn:microsoft.com/office/officeart/2016/7/layout/BasicLinearProcessNumbered"/>
    <dgm:cxn modelId="{760D4B5B-8435-4A61-8E74-199D9BF1A1BF}" type="presParOf" srcId="{5C403417-64A5-4E54-B884-0535CEE12DCA}" destId="{439F80F9-E9C7-46F2-9CF3-0583C3D0A8D2}" srcOrd="2" destOrd="0" presId="urn:microsoft.com/office/officeart/2016/7/layout/BasicLinearProcessNumbered"/>
    <dgm:cxn modelId="{5ADBF8B9-EC65-4EFB-842E-41AAEBFCF718}" type="presParOf" srcId="{5C403417-64A5-4E54-B884-0535CEE12DCA}" destId="{83491869-11A4-4066-AD1A-05CB855ADFA2}" srcOrd="3" destOrd="0" presId="urn:microsoft.com/office/officeart/2016/7/layout/BasicLinearProcessNumbered"/>
    <dgm:cxn modelId="{01DCE360-934C-4497-8683-779F95C1F545}" type="presParOf" srcId="{7D542B15-4988-485E-B97C-F4BA2B02688F}" destId="{D2B8036F-BF53-40C0-9A6B-0C32609DE50C}" srcOrd="3" destOrd="0" presId="urn:microsoft.com/office/officeart/2016/7/layout/BasicLinearProcessNumbered"/>
    <dgm:cxn modelId="{DF208039-C876-4496-B40A-3C4606A25876}" type="presParOf" srcId="{7D542B15-4988-485E-B97C-F4BA2B02688F}" destId="{BA2642EC-9C90-43DC-8FC3-6577885ED1C2}" srcOrd="4" destOrd="0" presId="urn:microsoft.com/office/officeart/2016/7/layout/BasicLinearProcessNumbered"/>
    <dgm:cxn modelId="{C7856C6D-4C5F-46F8-B9E4-AE560C938793}" type="presParOf" srcId="{BA2642EC-9C90-43DC-8FC3-6577885ED1C2}" destId="{7D362164-431C-40DE-9D4D-0BFEB936E6BC}" srcOrd="0" destOrd="0" presId="urn:microsoft.com/office/officeart/2016/7/layout/BasicLinearProcessNumbered"/>
    <dgm:cxn modelId="{54F745A2-0DF1-4CE7-99E5-7099329D5AF8}" type="presParOf" srcId="{BA2642EC-9C90-43DC-8FC3-6577885ED1C2}" destId="{616AD7A9-40A0-4BCC-B392-1D53FD112B0E}" srcOrd="1" destOrd="0" presId="urn:microsoft.com/office/officeart/2016/7/layout/BasicLinearProcessNumbered"/>
    <dgm:cxn modelId="{8CA05E7F-C7D9-4267-9396-36A1117CC716}" type="presParOf" srcId="{BA2642EC-9C90-43DC-8FC3-6577885ED1C2}" destId="{7E76EC71-C366-4699-ADF3-E3DD69938EB4}" srcOrd="2" destOrd="0" presId="urn:microsoft.com/office/officeart/2016/7/layout/BasicLinearProcessNumbered"/>
    <dgm:cxn modelId="{025F99F4-FAB7-43A5-975F-E7B3693C1EF8}" type="presParOf" srcId="{BA2642EC-9C90-43DC-8FC3-6577885ED1C2}" destId="{F1FEF09C-15FF-4F94-B0AA-3AF344DA8553}" srcOrd="3" destOrd="0" presId="urn:microsoft.com/office/officeart/2016/7/layout/BasicLinearProcessNumbered"/>
    <dgm:cxn modelId="{FBE93367-8466-450F-A1FB-14FCA7B3463E}" type="presParOf" srcId="{7D542B15-4988-485E-B97C-F4BA2B02688F}" destId="{B196BF77-FD23-4989-81A6-1BF3E656AA3B}" srcOrd="5" destOrd="0" presId="urn:microsoft.com/office/officeart/2016/7/layout/BasicLinearProcessNumbered"/>
    <dgm:cxn modelId="{11031292-8A3A-48C1-BB7D-CE1082939DD8}" type="presParOf" srcId="{7D542B15-4988-485E-B97C-F4BA2B02688F}" destId="{7683D59E-4953-4F49-B347-34B3AC926C86}" srcOrd="6" destOrd="0" presId="urn:microsoft.com/office/officeart/2016/7/layout/BasicLinearProcessNumbered"/>
    <dgm:cxn modelId="{185CFE7D-7E09-4653-BB81-758E3BEE3DC4}" type="presParOf" srcId="{7683D59E-4953-4F49-B347-34B3AC926C86}" destId="{ADBCF7F7-03C6-4920-A7A4-4BEBB4D3B2C4}" srcOrd="0" destOrd="0" presId="urn:microsoft.com/office/officeart/2016/7/layout/BasicLinearProcessNumbered"/>
    <dgm:cxn modelId="{EAEE007B-6B86-4424-BE70-5720F00AFE96}" type="presParOf" srcId="{7683D59E-4953-4F49-B347-34B3AC926C86}" destId="{55DF7112-BB83-4025-BDA6-EC35301ABFC4}" srcOrd="1" destOrd="0" presId="urn:microsoft.com/office/officeart/2016/7/layout/BasicLinearProcessNumbered"/>
    <dgm:cxn modelId="{C3BCFB08-050A-4483-B6F6-903262292084}" type="presParOf" srcId="{7683D59E-4953-4F49-B347-34B3AC926C86}" destId="{ECBEBB12-FE9F-4D0A-9DDE-4A13FA7D6BF7}" srcOrd="2" destOrd="0" presId="urn:microsoft.com/office/officeart/2016/7/layout/BasicLinearProcessNumbered"/>
    <dgm:cxn modelId="{D2FC513C-5C36-4422-90A0-8E226CAE2BA2}" type="presParOf" srcId="{7683D59E-4953-4F49-B347-34B3AC926C86}" destId="{E5CCB8D2-2AB4-4D4D-B4AB-286C0B5C6E97}" srcOrd="3" destOrd="0" presId="urn:microsoft.com/office/officeart/2016/7/layout/BasicLinearProcessNumbered"/>
    <dgm:cxn modelId="{E2A5DC27-71A9-411B-A2C5-C84B93DA94DA}" type="presParOf" srcId="{7D542B15-4988-485E-B97C-F4BA2B02688F}" destId="{87DE47BD-6983-49ED-A41B-6395AB0C479E}" srcOrd="7" destOrd="0" presId="urn:microsoft.com/office/officeart/2016/7/layout/BasicLinearProcessNumbered"/>
    <dgm:cxn modelId="{0B43F036-42E5-4638-B8BF-6AFEDB05288D}" type="presParOf" srcId="{7D542B15-4988-485E-B97C-F4BA2B02688F}" destId="{C91EE41B-7049-48BC-A4A9-4A5E0D28292D}" srcOrd="8" destOrd="0" presId="urn:microsoft.com/office/officeart/2016/7/layout/BasicLinearProcessNumbered"/>
    <dgm:cxn modelId="{2DF29EFF-DC88-4705-B418-85F475C31203}" type="presParOf" srcId="{C91EE41B-7049-48BC-A4A9-4A5E0D28292D}" destId="{734B8E3E-53AA-4ACF-BBAA-A67C854E0036}" srcOrd="0" destOrd="0" presId="urn:microsoft.com/office/officeart/2016/7/layout/BasicLinearProcessNumbered"/>
    <dgm:cxn modelId="{DA2DA94C-F678-4598-A9E6-2BD195AE8837}" type="presParOf" srcId="{C91EE41B-7049-48BC-A4A9-4A5E0D28292D}" destId="{11C61B57-EB02-46D8-ACFD-FB70ACF79C0B}" srcOrd="1" destOrd="0" presId="urn:microsoft.com/office/officeart/2016/7/layout/BasicLinearProcessNumbered"/>
    <dgm:cxn modelId="{FC2AE9B6-D98C-4C65-9D8C-60316170D54A}" type="presParOf" srcId="{C91EE41B-7049-48BC-A4A9-4A5E0D28292D}" destId="{3D08766E-1771-4D78-B04D-82F7B562366F}" srcOrd="2" destOrd="0" presId="urn:microsoft.com/office/officeart/2016/7/layout/BasicLinearProcessNumbered"/>
    <dgm:cxn modelId="{ED72FFDA-DD44-46A1-BF8B-914B17275FB0}" type="presParOf" srcId="{C91EE41B-7049-48BC-A4A9-4A5E0D28292D}" destId="{B7860A0F-BAB1-4A4A-BF90-5FE71C75663E}" srcOrd="3" destOrd="0" presId="urn:microsoft.com/office/officeart/2016/7/layout/BasicLinearProcessNumbered"/>
    <dgm:cxn modelId="{D4D96944-7E5E-4CE8-8D28-389F7FE88600}" type="presParOf" srcId="{7D542B15-4988-485E-B97C-F4BA2B02688F}" destId="{9B3C3FEA-8585-44E1-821F-12F74003A4D2}" srcOrd="9" destOrd="0" presId="urn:microsoft.com/office/officeart/2016/7/layout/BasicLinearProcessNumbered"/>
    <dgm:cxn modelId="{7F50B1A4-ED8E-44B3-8DAA-3BC386C78A74}" type="presParOf" srcId="{7D542B15-4988-485E-B97C-F4BA2B02688F}" destId="{5D38AB28-F544-4E5A-B3B8-102ED894ABC5}" srcOrd="10" destOrd="0" presId="urn:microsoft.com/office/officeart/2016/7/layout/BasicLinearProcessNumbered"/>
    <dgm:cxn modelId="{758407A0-ED88-4E77-A945-BD2384737D60}" type="presParOf" srcId="{5D38AB28-F544-4E5A-B3B8-102ED894ABC5}" destId="{9D752A33-E340-4FA9-8A3C-975A4E29F4CE}" srcOrd="0" destOrd="0" presId="urn:microsoft.com/office/officeart/2016/7/layout/BasicLinearProcessNumbered"/>
    <dgm:cxn modelId="{366A4DC7-6C30-48AD-9B4A-430608A918AD}" type="presParOf" srcId="{5D38AB28-F544-4E5A-B3B8-102ED894ABC5}" destId="{5D23C420-09B9-438A-8238-E3B4C4057B46}" srcOrd="1" destOrd="0" presId="urn:microsoft.com/office/officeart/2016/7/layout/BasicLinearProcessNumbered"/>
    <dgm:cxn modelId="{38CDFA19-5DB8-4BCF-A0BE-C796588AFAE5}" type="presParOf" srcId="{5D38AB28-F544-4E5A-B3B8-102ED894ABC5}" destId="{AB977D47-7CFD-4A1D-9610-4FEBAC27FEEF}" srcOrd="2" destOrd="0" presId="urn:microsoft.com/office/officeart/2016/7/layout/BasicLinearProcessNumbered"/>
    <dgm:cxn modelId="{3F146090-E9C9-4761-83FF-C246894889E3}" type="presParOf" srcId="{5D38AB28-F544-4E5A-B3B8-102ED894ABC5}" destId="{BFF0A6DF-6A56-48B1-9BDD-4AD1744091F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B0CC03-EA38-4EAD-961E-B389E18FC534}"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A8931A9B-A769-4DA0-98E0-F40BA3D3E0C4}">
      <dgm:prSet/>
      <dgm:spPr/>
      <dgm:t>
        <a:bodyPr/>
        <a:lstStyle/>
        <a:p>
          <a:r>
            <a:rPr lang="en-US" b="1" i="0"/>
            <a:t>void </a:t>
          </a:r>
          <a:r>
            <a:rPr lang="en-US" b="1" i="0" err="1"/>
            <a:t>battle_log</a:t>
          </a:r>
          <a:r>
            <a:rPr lang="en-US" b="1" i="0"/>
            <a:t>();</a:t>
          </a:r>
          <a:endParaRPr lang="en-US" b="1" i="0" u="none" strike="noStrike" cap="none" baseline="0" noProof="0">
            <a:solidFill>
              <a:srgbClr val="010000"/>
            </a:solidFill>
            <a:latin typeface="Century Gothic"/>
          </a:endParaRPr>
        </a:p>
      </dgm:t>
    </dgm:pt>
    <dgm:pt modelId="{BA2FC060-D724-4AA8-B76C-CF9A9F980430}" type="parTrans" cxnId="{E3C3221F-816B-4E20-AFFE-E0EA5C765378}">
      <dgm:prSet/>
      <dgm:spPr/>
      <dgm:t>
        <a:bodyPr/>
        <a:lstStyle/>
        <a:p>
          <a:endParaRPr lang="en-US"/>
        </a:p>
      </dgm:t>
    </dgm:pt>
    <dgm:pt modelId="{E54E9974-F90A-436B-B50F-D6E3BCF54100}" type="sibTrans" cxnId="{E3C3221F-816B-4E20-AFFE-E0EA5C765378}">
      <dgm:prSet/>
      <dgm:spPr/>
      <dgm:t>
        <a:bodyPr/>
        <a:lstStyle/>
        <a:p>
          <a:endParaRPr lang="en-US"/>
        </a:p>
      </dgm:t>
    </dgm:pt>
    <dgm:pt modelId="{6CC9302C-79D8-4762-AE29-B871DA95225E}">
      <dgm:prSet/>
      <dgm:spPr/>
      <dgm:t>
        <a:bodyPr/>
        <a:lstStyle/>
        <a:p>
          <a:r>
            <a:rPr lang="en-US" b="1" i="0"/>
            <a:t>void </a:t>
          </a:r>
          <a:r>
            <a:rPr lang="en-US" b="1" i="0" err="1"/>
            <a:t>reset_score</a:t>
          </a:r>
          <a:r>
            <a:rPr lang="en-US" b="1" i="0"/>
            <a:t>();</a:t>
          </a:r>
          <a:endParaRPr lang="en-US" b="1"/>
        </a:p>
      </dgm:t>
    </dgm:pt>
    <dgm:pt modelId="{E9FEEE6C-0051-4007-985B-505D6E347348}" type="parTrans" cxnId="{684E6A3C-0EEF-4BDF-93C6-B1E82FAC6B52}">
      <dgm:prSet/>
      <dgm:spPr/>
      <dgm:t>
        <a:bodyPr/>
        <a:lstStyle/>
        <a:p>
          <a:endParaRPr lang="en-US"/>
        </a:p>
      </dgm:t>
    </dgm:pt>
    <dgm:pt modelId="{56C8B149-B4DD-4478-9F93-4346C2C22080}" type="sibTrans" cxnId="{684E6A3C-0EEF-4BDF-93C6-B1E82FAC6B52}">
      <dgm:prSet/>
      <dgm:spPr/>
      <dgm:t>
        <a:bodyPr/>
        <a:lstStyle/>
        <a:p>
          <a:endParaRPr lang="en-US"/>
        </a:p>
      </dgm:t>
    </dgm:pt>
    <dgm:pt modelId="{39A51757-2FCE-4C3D-A76D-4981EBC91E7A}">
      <dgm:prSet/>
      <dgm:spPr/>
      <dgm:t>
        <a:bodyPr/>
        <a:lstStyle/>
        <a:p>
          <a:r>
            <a:rPr lang="en-US" b="1" i="0"/>
            <a:t>void help();</a:t>
          </a:r>
          <a:endParaRPr lang="en-US" b="1"/>
        </a:p>
      </dgm:t>
    </dgm:pt>
    <dgm:pt modelId="{772121BF-4980-4387-82FE-8CA5112CB459}" type="parTrans" cxnId="{1ED26E2B-8035-4727-8B56-390B3CE1397F}">
      <dgm:prSet/>
      <dgm:spPr/>
      <dgm:t>
        <a:bodyPr/>
        <a:lstStyle/>
        <a:p>
          <a:endParaRPr lang="en-US"/>
        </a:p>
      </dgm:t>
    </dgm:pt>
    <dgm:pt modelId="{7988327F-4EB1-4D1A-89F7-E98E22F5A60A}" type="sibTrans" cxnId="{1ED26E2B-8035-4727-8B56-390B3CE1397F}">
      <dgm:prSet/>
      <dgm:spPr/>
      <dgm:t>
        <a:bodyPr/>
        <a:lstStyle/>
        <a:p>
          <a:endParaRPr lang="en-US"/>
        </a:p>
      </dgm:t>
    </dgm:pt>
    <dgm:pt modelId="{926CF9A5-E629-47EF-8FBD-0B5EDE8E61BA}">
      <dgm:prSet/>
      <dgm:spPr/>
      <dgm:t>
        <a:bodyPr/>
        <a:lstStyle/>
        <a:p>
          <a:r>
            <a:rPr lang="en-US" b="1" i="0"/>
            <a:t>void </a:t>
          </a:r>
          <a:r>
            <a:rPr lang="en-US" b="1" i="0" err="1"/>
            <a:t>store_vlaue</a:t>
          </a:r>
          <a:r>
            <a:rPr lang="en-US" b="1" i="0">
              <a:latin typeface="Century Gothic" panose="020B0502020202020204"/>
            </a:rPr>
            <a:t>();</a:t>
          </a:r>
          <a:endParaRPr lang="en-US" b="1"/>
        </a:p>
      </dgm:t>
    </dgm:pt>
    <dgm:pt modelId="{A74B89B0-90AF-4CC3-8411-0865DEA32553}" type="parTrans" cxnId="{986F599E-E997-4EAC-A9C1-2F0E9947895C}">
      <dgm:prSet/>
      <dgm:spPr/>
      <dgm:t>
        <a:bodyPr/>
        <a:lstStyle/>
        <a:p>
          <a:endParaRPr lang="en-US"/>
        </a:p>
      </dgm:t>
    </dgm:pt>
    <dgm:pt modelId="{30E4CD7F-78AE-4852-9256-ED95DF3BD4AE}" type="sibTrans" cxnId="{986F599E-E997-4EAC-A9C1-2F0E9947895C}">
      <dgm:prSet/>
      <dgm:spPr/>
      <dgm:t>
        <a:bodyPr/>
        <a:lstStyle/>
        <a:p>
          <a:endParaRPr lang="en-US"/>
        </a:p>
      </dgm:t>
    </dgm:pt>
    <dgm:pt modelId="{D5F9245D-16C1-4C83-A47A-A4078729C0D4}">
      <dgm:prSet/>
      <dgm:spPr/>
      <dgm:t>
        <a:bodyPr/>
        <a:lstStyle/>
        <a:p>
          <a:r>
            <a:rPr lang="en-US" b="1" i="0"/>
            <a:t>void </a:t>
          </a:r>
          <a:r>
            <a:rPr lang="en-US" b="1" i="0" err="1"/>
            <a:t>edit_score</a:t>
          </a:r>
          <a:r>
            <a:rPr lang="en-US" b="1" i="0">
              <a:latin typeface="Century Gothic" panose="020B0502020202020204"/>
            </a:rPr>
            <a:t>();</a:t>
          </a:r>
          <a:endParaRPr lang="en-US" b="1"/>
        </a:p>
      </dgm:t>
    </dgm:pt>
    <dgm:pt modelId="{243A8C8F-7E95-442F-B9EB-B646A3D15CFA}" type="parTrans" cxnId="{EE8950CC-79F5-4926-A93F-44935B640EB3}">
      <dgm:prSet/>
      <dgm:spPr/>
      <dgm:t>
        <a:bodyPr/>
        <a:lstStyle/>
        <a:p>
          <a:endParaRPr lang="en-US"/>
        </a:p>
      </dgm:t>
    </dgm:pt>
    <dgm:pt modelId="{6601722A-A4B6-4190-BEA9-2F109CAB207C}" type="sibTrans" cxnId="{EE8950CC-79F5-4926-A93F-44935B640EB3}">
      <dgm:prSet/>
      <dgm:spPr/>
      <dgm:t>
        <a:bodyPr/>
        <a:lstStyle/>
        <a:p>
          <a:endParaRPr lang="en-US"/>
        </a:p>
      </dgm:t>
    </dgm:pt>
    <dgm:pt modelId="{1EA7916E-EF9B-4977-8FDB-DC087BAFB838}">
      <dgm:prSet/>
      <dgm:spPr/>
      <dgm:t>
        <a:bodyPr/>
        <a:lstStyle/>
        <a:p>
          <a:r>
            <a:rPr lang="en-US" b="1" i="0"/>
            <a:t>void display1</a:t>
          </a:r>
          <a:r>
            <a:rPr lang="en-US" b="1" i="0">
              <a:latin typeface="Century Gothic" panose="020B0502020202020204"/>
            </a:rPr>
            <a:t>();</a:t>
          </a:r>
          <a:endParaRPr lang="en-US" b="1"/>
        </a:p>
      </dgm:t>
    </dgm:pt>
    <dgm:pt modelId="{E428AB42-33E2-4393-8590-F78D049FD77B}" type="parTrans" cxnId="{7FCCF882-00CE-4EFD-8588-1C3C0A04CB27}">
      <dgm:prSet/>
      <dgm:spPr/>
      <dgm:t>
        <a:bodyPr/>
        <a:lstStyle/>
        <a:p>
          <a:endParaRPr lang="en-US"/>
        </a:p>
      </dgm:t>
    </dgm:pt>
    <dgm:pt modelId="{D035059D-3D9F-4C68-B644-97467AC34E09}" type="sibTrans" cxnId="{7FCCF882-00CE-4EFD-8588-1C3C0A04CB27}">
      <dgm:prSet/>
      <dgm:spPr/>
      <dgm:t>
        <a:bodyPr/>
        <a:lstStyle/>
        <a:p>
          <a:endParaRPr lang="en-US"/>
        </a:p>
      </dgm:t>
    </dgm:pt>
    <dgm:pt modelId="{9BBBF6C6-ED51-4A08-BAA7-C138AF08D7EC}">
      <dgm:prSet/>
      <dgm:spPr/>
      <dgm:t>
        <a:bodyPr/>
        <a:lstStyle/>
        <a:p>
          <a:r>
            <a:rPr lang="en-US" b="1" i="0"/>
            <a:t>void display2</a:t>
          </a:r>
          <a:r>
            <a:rPr lang="en-US" b="1" i="0">
              <a:latin typeface="Century Gothic" panose="020B0502020202020204"/>
            </a:rPr>
            <a:t>();</a:t>
          </a:r>
          <a:endParaRPr lang="en-US" b="1"/>
        </a:p>
      </dgm:t>
    </dgm:pt>
    <dgm:pt modelId="{56E27F6F-FB25-4703-99A3-5A2D54E9DD1D}" type="parTrans" cxnId="{6D143C00-E202-45E3-8252-C698EBFEDE03}">
      <dgm:prSet/>
      <dgm:spPr/>
      <dgm:t>
        <a:bodyPr/>
        <a:lstStyle/>
        <a:p>
          <a:endParaRPr lang="en-US"/>
        </a:p>
      </dgm:t>
    </dgm:pt>
    <dgm:pt modelId="{59D434B0-C947-4719-B9D6-19895D112496}" type="sibTrans" cxnId="{6D143C00-E202-45E3-8252-C698EBFEDE03}">
      <dgm:prSet/>
      <dgm:spPr/>
      <dgm:t>
        <a:bodyPr/>
        <a:lstStyle/>
        <a:p>
          <a:endParaRPr lang="en-US"/>
        </a:p>
      </dgm:t>
    </dgm:pt>
    <dgm:pt modelId="{2D29CF40-D909-49CD-B892-E4740C72BB46}">
      <dgm:prSet/>
      <dgm:spPr/>
      <dgm:t>
        <a:bodyPr/>
        <a:lstStyle/>
        <a:p>
          <a:r>
            <a:rPr lang="en-US" b="1" i="0"/>
            <a:t>int lifeline1</a:t>
          </a:r>
          <a:r>
            <a:rPr lang="en-US" b="1" i="0">
              <a:latin typeface="Century Gothic" panose="020B0502020202020204"/>
            </a:rPr>
            <a:t>();</a:t>
          </a:r>
          <a:endParaRPr lang="en-US" b="1"/>
        </a:p>
      </dgm:t>
    </dgm:pt>
    <dgm:pt modelId="{9B410E6D-5B3B-4162-AF2F-C618510F0A11}" type="parTrans" cxnId="{592B93D8-DC84-46F8-B2E6-1EE475288457}">
      <dgm:prSet/>
      <dgm:spPr/>
      <dgm:t>
        <a:bodyPr/>
        <a:lstStyle/>
        <a:p>
          <a:endParaRPr lang="en-US"/>
        </a:p>
      </dgm:t>
    </dgm:pt>
    <dgm:pt modelId="{A2979A49-76FF-4395-8D41-5341BA345619}" type="sibTrans" cxnId="{592B93D8-DC84-46F8-B2E6-1EE475288457}">
      <dgm:prSet/>
      <dgm:spPr/>
      <dgm:t>
        <a:bodyPr/>
        <a:lstStyle/>
        <a:p>
          <a:endParaRPr lang="en-US"/>
        </a:p>
      </dgm:t>
    </dgm:pt>
    <dgm:pt modelId="{BDAA3F5D-7AE6-4F13-8CBA-7D800B3790EF}">
      <dgm:prSet/>
      <dgm:spPr/>
      <dgm:t>
        <a:bodyPr/>
        <a:lstStyle/>
        <a:p>
          <a:r>
            <a:rPr lang="en-US" b="1" i="0"/>
            <a:t>int lifeline2</a:t>
          </a:r>
          <a:r>
            <a:rPr lang="en-US" b="1" i="0">
              <a:latin typeface="Century Gothic" panose="020B0502020202020204"/>
            </a:rPr>
            <a:t>();</a:t>
          </a:r>
          <a:endParaRPr lang="en-US" b="1"/>
        </a:p>
      </dgm:t>
    </dgm:pt>
    <dgm:pt modelId="{0A087069-905D-450E-B7A8-C6206FCFC5AB}" type="parTrans" cxnId="{6173B9BE-5957-44BD-A3BB-35E791BAED3F}">
      <dgm:prSet/>
      <dgm:spPr/>
      <dgm:t>
        <a:bodyPr/>
        <a:lstStyle/>
        <a:p>
          <a:endParaRPr lang="en-US"/>
        </a:p>
      </dgm:t>
    </dgm:pt>
    <dgm:pt modelId="{207F8E27-C2C2-4855-B6B9-512D574E5458}" type="sibTrans" cxnId="{6173B9BE-5957-44BD-A3BB-35E791BAED3F}">
      <dgm:prSet/>
      <dgm:spPr/>
      <dgm:t>
        <a:bodyPr/>
        <a:lstStyle/>
        <a:p>
          <a:endParaRPr lang="en-US"/>
        </a:p>
      </dgm:t>
    </dgm:pt>
    <dgm:pt modelId="{EF2CA606-C21D-4954-9434-7258EB25E8B0}">
      <dgm:prSet/>
      <dgm:spPr/>
      <dgm:t>
        <a:bodyPr/>
        <a:lstStyle/>
        <a:p>
          <a:r>
            <a:rPr lang="en-US" b="1" i="0"/>
            <a:t>void delay</a:t>
          </a:r>
          <a:r>
            <a:rPr lang="en-US" b="1" i="0">
              <a:latin typeface="Century Gothic" panose="020B0502020202020204"/>
            </a:rPr>
            <a:t>()</a:t>
          </a:r>
          <a:endParaRPr lang="en-US" b="1"/>
        </a:p>
      </dgm:t>
    </dgm:pt>
    <dgm:pt modelId="{6B881D6F-03AB-4CCB-92D4-098264302443}" type="parTrans" cxnId="{69B236D8-FAB7-44BB-A328-5CE595B5F1E8}">
      <dgm:prSet/>
      <dgm:spPr/>
      <dgm:t>
        <a:bodyPr/>
        <a:lstStyle/>
        <a:p>
          <a:endParaRPr lang="en-US"/>
        </a:p>
      </dgm:t>
    </dgm:pt>
    <dgm:pt modelId="{3244B816-FD1C-4931-A2AA-4E48CE0BFEFA}" type="sibTrans" cxnId="{69B236D8-FAB7-44BB-A328-5CE595B5F1E8}">
      <dgm:prSet/>
      <dgm:spPr/>
      <dgm:t>
        <a:bodyPr/>
        <a:lstStyle/>
        <a:p>
          <a:endParaRPr lang="en-US"/>
        </a:p>
      </dgm:t>
    </dgm:pt>
    <dgm:pt modelId="{05F4C729-C223-4493-A456-4EDB3E74DB2A}">
      <dgm:prSet/>
      <dgm:spPr/>
      <dgm:t>
        <a:bodyPr/>
        <a:lstStyle/>
        <a:p>
          <a:r>
            <a:rPr lang="en-US" b="1" i="0"/>
            <a:t>int counter()</a:t>
          </a:r>
          <a:endParaRPr lang="en-US" b="1"/>
        </a:p>
      </dgm:t>
    </dgm:pt>
    <dgm:pt modelId="{6E5BF888-D19D-4C7F-9CA9-06B977C25E95}" type="parTrans" cxnId="{35F97F55-A05E-4559-B5EA-2BB54ECB4DA5}">
      <dgm:prSet/>
      <dgm:spPr/>
      <dgm:t>
        <a:bodyPr/>
        <a:lstStyle/>
        <a:p>
          <a:endParaRPr lang="en-US"/>
        </a:p>
      </dgm:t>
    </dgm:pt>
    <dgm:pt modelId="{82F3D814-BB9E-415D-9539-67E1B8C61BD5}" type="sibTrans" cxnId="{35F97F55-A05E-4559-B5EA-2BB54ECB4DA5}">
      <dgm:prSet/>
      <dgm:spPr/>
      <dgm:t>
        <a:bodyPr/>
        <a:lstStyle/>
        <a:p>
          <a:endParaRPr lang="en-US"/>
        </a:p>
      </dgm:t>
    </dgm:pt>
    <dgm:pt modelId="{B7D6BCE0-23AF-440E-96B3-344EAAA93541}">
      <dgm:prSet/>
      <dgm:spPr/>
      <dgm:t>
        <a:bodyPr/>
        <a:lstStyle/>
        <a:p>
          <a:r>
            <a:rPr lang="en-US" b="1" i="0"/>
            <a:t>void call()</a:t>
          </a:r>
          <a:endParaRPr lang="en-US" b="1"/>
        </a:p>
      </dgm:t>
    </dgm:pt>
    <dgm:pt modelId="{8383C9D7-2388-4932-B2CD-1743EE469384}" type="parTrans" cxnId="{B0D901AD-E64F-4F41-B028-667942D0F003}">
      <dgm:prSet/>
      <dgm:spPr/>
      <dgm:t>
        <a:bodyPr/>
        <a:lstStyle/>
        <a:p>
          <a:endParaRPr lang="en-US"/>
        </a:p>
      </dgm:t>
    </dgm:pt>
    <dgm:pt modelId="{4C462091-5590-4CCF-A260-804984307382}" type="sibTrans" cxnId="{B0D901AD-E64F-4F41-B028-667942D0F003}">
      <dgm:prSet/>
      <dgm:spPr/>
      <dgm:t>
        <a:bodyPr/>
        <a:lstStyle/>
        <a:p>
          <a:endParaRPr lang="en-US"/>
        </a:p>
      </dgm:t>
    </dgm:pt>
    <dgm:pt modelId="{36FB06FE-29E7-4A69-A6BA-1E17657802A8}">
      <dgm:prSet/>
      <dgm:spPr/>
      <dgm:t>
        <a:bodyPr/>
        <a:lstStyle/>
        <a:p>
          <a:r>
            <a:rPr lang="en-US" b="1" i="0"/>
            <a:t>void reduce</a:t>
          </a:r>
          <a:r>
            <a:rPr lang="en-US" b="1" i="0">
              <a:latin typeface="Century Gothic" panose="020B0502020202020204"/>
            </a:rPr>
            <a:t>()</a:t>
          </a:r>
          <a:endParaRPr lang="en-US" b="1"/>
        </a:p>
      </dgm:t>
    </dgm:pt>
    <dgm:pt modelId="{81A88771-FDFB-4C55-AA59-A49C4F1269BA}" type="parTrans" cxnId="{B80C5A8C-EC09-4C18-9BF2-E047FC9F4D19}">
      <dgm:prSet/>
      <dgm:spPr/>
      <dgm:t>
        <a:bodyPr/>
        <a:lstStyle/>
        <a:p>
          <a:endParaRPr lang="en-US"/>
        </a:p>
      </dgm:t>
    </dgm:pt>
    <dgm:pt modelId="{F47804A8-0E8D-4732-B083-FC8C292D44F0}" type="sibTrans" cxnId="{B80C5A8C-EC09-4C18-9BF2-E047FC9F4D19}">
      <dgm:prSet/>
      <dgm:spPr/>
      <dgm:t>
        <a:bodyPr/>
        <a:lstStyle/>
        <a:p>
          <a:endParaRPr lang="en-US"/>
        </a:p>
      </dgm:t>
    </dgm:pt>
    <dgm:pt modelId="{DA0D0F9D-212D-4014-AE9B-585DA62D8184}">
      <dgm:prSet phldr="0"/>
      <dgm:spPr/>
      <dgm:t>
        <a:bodyPr/>
        <a:lstStyle/>
        <a:p>
          <a:pPr rtl="0"/>
          <a:r>
            <a:rPr lang="en-US" b="1">
              <a:latin typeface="Century Gothic" panose="020B0502020202020204"/>
            </a:rPr>
            <a:t>Void max()</a:t>
          </a:r>
          <a:endParaRPr lang="en-US" b="1"/>
        </a:p>
      </dgm:t>
    </dgm:pt>
    <dgm:pt modelId="{CA4F870E-F76D-4E7C-A5D8-504716E25ABF}" type="parTrans" cxnId="{B9534DCE-BA94-40CA-AE56-893BF2D6A6E7}">
      <dgm:prSet/>
      <dgm:spPr/>
      <dgm:t>
        <a:bodyPr/>
        <a:lstStyle/>
        <a:p>
          <a:endParaRPr lang="en-IN"/>
        </a:p>
      </dgm:t>
    </dgm:pt>
    <dgm:pt modelId="{6617913A-4385-4B15-A982-14BFE6176F34}" type="sibTrans" cxnId="{B9534DCE-BA94-40CA-AE56-893BF2D6A6E7}">
      <dgm:prSet/>
      <dgm:spPr/>
      <dgm:t>
        <a:bodyPr/>
        <a:lstStyle/>
        <a:p>
          <a:endParaRPr lang="en-US"/>
        </a:p>
      </dgm:t>
    </dgm:pt>
    <dgm:pt modelId="{550621FC-26DB-46B4-B583-9B829D034B9C}">
      <dgm:prSet phldr="0"/>
      <dgm:spPr/>
      <dgm:t>
        <a:bodyPr/>
        <a:lstStyle/>
        <a:p>
          <a:pPr rtl="0"/>
          <a:r>
            <a:rPr lang="en-US" b="1"/>
            <a:t>void </a:t>
          </a:r>
          <a:r>
            <a:rPr lang="en-US" b="1" err="1"/>
            <a:t>show_record</a:t>
          </a:r>
          <a:r>
            <a:rPr lang="en-US" b="1"/>
            <a:t>()</a:t>
          </a:r>
        </a:p>
      </dgm:t>
    </dgm:pt>
    <dgm:pt modelId="{A2FBC3AB-8D0B-4057-9C5E-1EFF725D0634}" type="parTrans" cxnId="{886435EA-6052-4CFB-9ADF-92A2C58A9035}">
      <dgm:prSet/>
      <dgm:spPr/>
      <dgm:t>
        <a:bodyPr/>
        <a:lstStyle/>
        <a:p>
          <a:endParaRPr lang="en-IN"/>
        </a:p>
      </dgm:t>
    </dgm:pt>
    <dgm:pt modelId="{9CCC9B34-CFAE-4367-9F70-0B0EBA7FE197}" type="sibTrans" cxnId="{886435EA-6052-4CFB-9ADF-92A2C58A9035}">
      <dgm:prSet/>
      <dgm:spPr/>
      <dgm:t>
        <a:bodyPr/>
        <a:lstStyle/>
        <a:p>
          <a:endParaRPr lang="en-US"/>
        </a:p>
      </dgm:t>
    </dgm:pt>
    <dgm:pt modelId="{46C47F91-D338-4D35-8646-C188DF98C41B}" type="pres">
      <dgm:prSet presAssocID="{9CB0CC03-EA38-4EAD-961E-B389E18FC534}" presName="diagram" presStyleCnt="0">
        <dgm:presLayoutVars>
          <dgm:dir/>
          <dgm:resizeHandles val="exact"/>
        </dgm:presLayoutVars>
      </dgm:prSet>
      <dgm:spPr/>
    </dgm:pt>
    <dgm:pt modelId="{168479F2-FC9D-4784-815B-625A21DBBEC2}" type="pres">
      <dgm:prSet presAssocID="{A8931A9B-A769-4DA0-98E0-F40BA3D3E0C4}" presName="node" presStyleLbl="node1" presStyleIdx="0" presStyleCnt="15">
        <dgm:presLayoutVars>
          <dgm:bulletEnabled val="1"/>
        </dgm:presLayoutVars>
      </dgm:prSet>
      <dgm:spPr/>
    </dgm:pt>
    <dgm:pt modelId="{D9A9BDEA-FB1C-4204-8272-F24742E2EFF0}" type="pres">
      <dgm:prSet presAssocID="{E54E9974-F90A-436B-B50F-D6E3BCF54100}" presName="sibTrans" presStyleCnt="0"/>
      <dgm:spPr/>
    </dgm:pt>
    <dgm:pt modelId="{224FC8F1-B370-4BC1-8B6E-43588E19507D}" type="pres">
      <dgm:prSet presAssocID="{6CC9302C-79D8-4762-AE29-B871DA95225E}" presName="node" presStyleLbl="node1" presStyleIdx="1" presStyleCnt="15">
        <dgm:presLayoutVars>
          <dgm:bulletEnabled val="1"/>
        </dgm:presLayoutVars>
      </dgm:prSet>
      <dgm:spPr/>
    </dgm:pt>
    <dgm:pt modelId="{34EECB12-56EE-4A34-95E8-A01905FCC0AC}" type="pres">
      <dgm:prSet presAssocID="{56C8B149-B4DD-4478-9F93-4346C2C22080}" presName="sibTrans" presStyleCnt="0"/>
      <dgm:spPr/>
    </dgm:pt>
    <dgm:pt modelId="{393435E7-75DD-477B-935B-CA2CB6F73022}" type="pres">
      <dgm:prSet presAssocID="{39A51757-2FCE-4C3D-A76D-4981EBC91E7A}" presName="node" presStyleLbl="node1" presStyleIdx="2" presStyleCnt="15">
        <dgm:presLayoutVars>
          <dgm:bulletEnabled val="1"/>
        </dgm:presLayoutVars>
      </dgm:prSet>
      <dgm:spPr/>
    </dgm:pt>
    <dgm:pt modelId="{DBD09CA7-76CB-4488-89DD-6B9411AB9013}" type="pres">
      <dgm:prSet presAssocID="{7988327F-4EB1-4D1A-89F7-E98E22F5A60A}" presName="sibTrans" presStyleCnt="0"/>
      <dgm:spPr/>
    </dgm:pt>
    <dgm:pt modelId="{2E6E5E3B-B5B3-450C-B448-A5C1458143B8}" type="pres">
      <dgm:prSet presAssocID="{926CF9A5-E629-47EF-8FBD-0B5EDE8E61BA}" presName="node" presStyleLbl="node1" presStyleIdx="3" presStyleCnt="15">
        <dgm:presLayoutVars>
          <dgm:bulletEnabled val="1"/>
        </dgm:presLayoutVars>
      </dgm:prSet>
      <dgm:spPr/>
    </dgm:pt>
    <dgm:pt modelId="{C0D2F2D7-331A-41A5-98A6-892515517F32}" type="pres">
      <dgm:prSet presAssocID="{30E4CD7F-78AE-4852-9256-ED95DF3BD4AE}" presName="sibTrans" presStyleCnt="0"/>
      <dgm:spPr/>
    </dgm:pt>
    <dgm:pt modelId="{86E1FD14-232D-4D77-A3C1-7C635BEB5130}" type="pres">
      <dgm:prSet presAssocID="{D5F9245D-16C1-4C83-A47A-A4078729C0D4}" presName="node" presStyleLbl="node1" presStyleIdx="4" presStyleCnt="15">
        <dgm:presLayoutVars>
          <dgm:bulletEnabled val="1"/>
        </dgm:presLayoutVars>
      </dgm:prSet>
      <dgm:spPr/>
    </dgm:pt>
    <dgm:pt modelId="{0193B579-0527-4CB3-9F5A-E98B539DE867}" type="pres">
      <dgm:prSet presAssocID="{6601722A-A4B6-4190-BEA9-2F109CAB207C}" presName="sibTrans" presStyleCnt="0"/>
      <dgm:spPr/>
    </dgm:pt>
    <dgm:pt modelId="{3203012D-EA53-448C-B811-FAB2405BDB0B}" type="pres">
      <dgm:prSet presAssocID="{1EA7916E-EF9B-4977-8FDB-DC087BAFB838}" presName="node" presStyleLbl="node1" presStyleIdx="5" presStyleCnt="15">
        <dgm:presLayoutVars>
          <dgm:bulletEnabled val="1"/>
        </dgm:presLayoutVars>
      </dgm:prSet>
      <dgm:spPr/>
    </dgm:pt>
    <dgm:pt modelId="{A96A6274-05F1-4DC9-B6FA-976F428F1525}" type="pres">
      <dgm:prSet presAssocID="{D035059D-3D9F-4C68-B644-97467AC34E09}" presName="sibTrans" presStyleCnt="0"/>
      <dgm:spPr/>
    </dgm:pt>
    <dgm:pt modelId="{D31AD20F-8485-4B1E-A887-17D5181C8700}" type="pres">
      <dgm:prSet presAssocID="{9BBBF6C6-ED51-4A08-BAA7-C138AF08D7EC}" presName="node" presStyleLbl="node1" presStyleIdx="6" presStyleCnt="15">
        <dgm:presLayoutVars>
          <dgm:bulletEnabled val="1"/>
        </dgm:presLayoutVars>
      </dgm:prSet>
      <dgm:spPr/>
    </dgm:pt>
    <dgm:pt modelId="{EDF796BB-9F6F-4321-87DC-9B12B1389C59}" type="pres">
      <dgm:prSet presAssocID="{59D434B0-C947-4719-B9D6-19895D112496}" presName="sibTrans" presStyleCnt="0"/>
      <dgm:spPr/>
    </dgm:pt>
    <dgm:pt modelId="{9B9C571D-4B5F-4623-A44B-DBA437754C7F}" type="pres">
      <dgm:prSet presAssocID="{2D29CF40-D909-49CD-B892-E4740C72BB46}" presName="node" presStyleLbl="node1" presStyleIdx="7" presStyleCnt="15">
        <dgm:presLayoutVars>
          <dgm:bulletEnabled val="1"/>
        </dgm:presLayoutVars>
      </dgm:prSet>
      <dgm:spPr/>
    </dgm:pt>
    <dgm:pt modelId="{77DB8EB7-C3E4-49CD-BDEE-9FAF37A8ECD3}" type="pres">
      <dgm:prSet presAssocID="{A2979A49-76FF-4395-8D41-5341BA345619}" presName="sibTrans" presStyleCnt="0"/>
      <dgm:spPr/>
    </dgm:pt>
    <dgm:pt modelId="{D74C6E83-85DD-4478-97C2-3F4B9DDE4F8A}" type="pres">
      <dgm:prSet presAssocID="{BDAA3F5D-7AE6-4F13-8CBA-7D800B3790EF}" presName="node" presStyleLbl="node1" presStyleIdx="8" presStyleCnt="15">
        <dgm:presLayoutVars>
          <dgm:bulletEnabled val="1"/>
        </dgm:presLayoutVars>
      </dgm:prSet>
      <dgm:spPr/>
    </dgm:pt>
    <dgm:pt modelId="{072FA605-6FD9-45DB-91EC-6B116E7949A6}" type="pres">
      <dgm:prSet presAssocID="{207F8E27-C2C2-4855-B6B9-512D574E5458}" presName="sibTrans" presStyleCnt="0"/>
      <dgm:spPr/>
    </dgm:pt>
    <dgm:pt modelId="{A11B295D-75A1-4464-A89A-372FDA7C1A45}" type="pres">
      <dgm:prSet presAssocID="{EF2CA606-C21D-4954-9434-7258EB25E8B0}" presName="node" presStyleLbl="node1" presStyleIdx="9" presStyleCnt="15">
        <dgm:presLayoutVars>
          <dgm:bulletEnabled val="1"/>
        </dgm:presLayoutVars>
      </dgm:prSet>
      <dgm:spPr/>
    </dgm:pt>
    <dgm:pt modelId="{560CA537-CD47-4280-9238-482C863BA38D}" type="pres">
      <dgm:prSet presAssocID="{3244B816-FD1C-4931-A2AA-4E48CE0BFEFA}" presName="sibTrans" presStyleCnt="0"/>
      <dgm:spPr/>
    </dgm:pt>
    <dgm:pt modelId="{89332625-934E-4AE0-AA4E-6B5839B34D1E}" type="pres">
      <dgm:prSet presAssocID="{05F4C729-C223-4493-A456-4EDB3E74DB2A}" presName="node" presStyleLbl="node1" presStyleIdx="10" presStyleCnt="15">
        <dgm:presLayoutVars>
          <dgm:bulletEnabled val="1"/>
        </dgm:presLayoutVars>
      </dgm:prSet>
      <dgm:spPr/>
    </dgm:pt>
    <dgm:pt modelId="{EA9C8237-58F3-4FB8-B202-124D5B071886}" type="pres">
      <dgm:prSet presAssocID="{82F3D814-BB9E-415D-9539-67E1B8C61BD5}" presName="sibTrans" presStyleCnt="0"/>
      <dgm:spPr/>
    </dgm:pt>
    <dgm:pt modelId="{3029BA8E-0B5A-4FE6-BDC3-AE8BA32F8389}" type="pres">
      <dgm:prSet presAssocID="{B7D6BCE0-23AF-440E-96B3-344EAAA93541}" presName="node" presStyleLbl="node1" presStyleIdx="11" presStyleCnt="15">
        <dgm:presLayoutVars>
          <dgm:bulletEnabled val="1"/>
        </dgm:presLayoutVars>
      </dgm:prSet>
      <dgm:spPr/>
    </dgm:pt>
    <dgm:pt modelId="{751E50D5-CF0A-4EA8-95C9-51AFD632A7C5}" type="pres">
      <dgm:prSet presAssocID="{4C462091-5590-4CCF-A260-804984307382}" presName="sibTrans" presStyleCnt="0"/>
      <dgm:spPr/>
    </dgm:pt>
    <dgm:pt modelId="{F7073C34-5C19-4C80-9A15-A99D82E3915A}" type="pres">
      <dgm:prSet presAssocID="{36FB06FE-29E7-4A69-A6BA-1E17657802A8}" presName="node" presStyleLbl="node1" presStyleIdx="12" presStyleCnt="15">
        <dgm:presLayoutVars>
          <dgm:bulletEnabled val="1"/>
        </dgm:presLayoutVars>
      </dgm:prSet>
      <dgm:spPr/>
    </dgm:pt>
    <dgm:pt modelId="{9BAE2A2F-527F-441A-BD67-3B6FC91A6F4A}" type="pres">
      <dgm:prSet presAssocID="{F47804A8-0E8D-4732-B083-FC8C292D44F0}" presName="sibTrans" presStyleCnt="0"/>
      <dgm:spPr/>
    </dgm:pt>
    <dgm:pt modelId="{7620E997-4D4B-4898-AEA0-A630C0BA29A7}" type="pres">
      <dgm:prSet presAssocID="{550621FC-26DB-46B4-B583-9B829D034B9C}" presName="node" presStyleLbl="node1" presStyleIdx="13" presStyleCnt="15">
        <dgm:presLayoutVars>
          <dgm:bulletEnabled val="1"/>
        </dgm:presLayoutVars>
      </dgm:prSet>
      <dgm:spPr/>
    </dgm:pt>
    <dgm:pt modelId="{AD480C65-7877-4BEB-BF2B-269E8EA11DEC}" type="pres">
      <dgm:prSet presAssocID="{9CCC9B34-CFAE-4367-9F70-0B0EBA7FE197}" presName="sibTrans" presStyleCnt="0"/>
      <dgm:spPr/>
    </dgm:pt>
    <dgm:pt modelId="{7546D77A-7F8C-4322-9588-521DB3F4C527}" type="pres">
      <dgm:prSet presAssocID="{DA0D0F9D-212D-4014-AE9B-585DA62D8184}" presName="node" presStyleLbl="node1" presStyleIdx="14" presStyleCnt="15">
        <dgm:presLayoutVars>
          <dgm:bulletEnabled val="1"/>
        </dgm:presLayoutVars>
      </dgm:prSet>
      <dgm:spPr/>
    </dgm:pt>
  </dgm:ptLst>
  <dgm:cxnLst>
    <dgm:cxn modelId="{6D143C00-E202-45E3-8252-C698EBFEDE03}" srcId="{9CB0CC03-EA38-4EAD-961E-B389E18FC534}" destId="{9BBBF6C6-ED51-4A08-BAA7-C138AF08D7EC}" srcOrd="6" destOrd="0" parTransId="{56E27F6F-FB25-4703-99A3-5A2D54E9DD1D}" sibTransId="{59D434B0-C947-4719-B9D6-19895D112496}"/>
    <dgm:cxn modelId="{3D134902-056D-4FBF-9E42-ACE71A4471F9}" type="presOf" srcId="{9CB0CC03-EA38-4EAD-961E-B389E18FC534}" destId="{46C47F91-D338-4D35-8646-C188DF98C41B}" srcOrd="0" destOrd="0" presId="urn:microsoft.com/office/officeart/2005/8/layout/default"/>
    <dgm:cxn modelId="{B0D71D0F-657E-4644-91B3-4D6B7CC6E0B6}" type="presOf" srcId="{05F4C729-C223-4493-A456-4EDB3E74DB2A}" destId="{89332625-934E-4AE0-AA4E-6B5839B34D1E}" srcOrd="0" destOrd="0" presId="urn:microsoft.com/office/officeart/2005/8/layout/default"/>
    <dgm:cxn modelId="{E3C3221F-816B-4E20-AFFE-E0EA5C765378}" srcId="{9CB0CC03-EA38-4EAD-961E-B389E18FC534}" destId="{A8931A9B-A769-4DA0-98E0-F40BA3D3E0C4}" srcOrd="0" destOrd="0" parTransId="{BA2FC060-D724-4AA8-B76C-CF9A9F980430}" sibTransId="{E54E9974-F90A-436B-B50F-D6E3BCF54100}"/>
    <dgm:cxn modelId="{14A22F28-CE29-443D-BC08-D6C8AD1CBEFC}" type="presOf" srcId="{36FB06FE-29E7-4A69-A6BA-1E17657802A8}" destId="{F7073C34-5C19-4C80-9A15-A99D82E3915A}" srcOrd="0" destOrd="0" presId="urn:microsoft.com/office/officeart/2005/8/layout/default"/>
    <dgm:cxn modelId="{47EA982A-D4BB-46B9-B22F-946DCAE2379C}" type="presOf" srcId="{926CF9A5-E629-47EF-8FBD-0B5EDE8E61BA}" destId="{2E6E5E3B-B5B3-450C-B448-A5C1458143B8}" srcOrd="0" destOrd="0" presId="urn:microsoft.com/office/officeart/2005/8/layout/default"/>
    <dgm:cxn modelId="{1ED26E2B-8035-4727-8B56-390B3CE1397F}" srcId="{9CB0CC03-EA38-4EAD-961E-B389E18FC534}" destId="{39A51757-2FCE-4C3D-A76D-4981EBC91E7A}" srcOrd="2" destOrd="0" parTransId="{772121BF-4980-4387-82FE-8CA5112CB459}" sibTransId="{7988327F-4EB1-4D1A-89F7-E98E22F5A60A}"/>
    <dgm:cxn modelId="{684E6A3C-0EEF-4BDF-93C6-B1E82FAC6B52}" srcId="{9CB0CC03-EA38-4EAD-961E-B389E18FC534}" destId="{6CC9302C-79D8-4762-AE29-B871DA95225E}" srcOrd="1" destOrd="0" parTransId="{E9FEEE6C-0051-4007-985B-505D6E347348}" sibTransId="{56C8B149-B4DD-4478-9F93-4346C2C22080}"/>
    <dgm:cxn modelId="{4249115E-0BA5-4E93-83BD-AE0EA88A74DF}" type="presOf" srcId="{B7D6BCE0-23AF-440E-96B3-344EAAA93541}" destId="{3029BA8E-0B5A-4FE6-BDC3-AE8BA32F8389}" srcOrd="0" destOrd="0" presId="urn:microsoft.com/office/officeart/2005/8/layout/default"/>
    <dgm:cxn modelId="{028E2561-F4A7-423F-AC92-0CFD35A685C3}" type="presOf" srcId="{550621FC-26DB-46B4-B583-9B829D034B9C}" destId="{7620E997-4D4B-4898-AEA0-A630C0BA29A7}" srcOrd="0" destOrd="0" presId="urn:microsoft.com/office/officeart/2005/8/layout/default"/>
    <dgm:cxn modelId="{B335BA62-8D62-4D2B-9DE1-BC3F6A12F102}" type="presOf" srcId="{1EA7916E-EF9B-4977-8FDB-DC087BAFB838}" destId="{3203012D-EA53-448C-B811-FAB2405BDB0B}" srcOrd="0" destOrd="0" presId="urn:microsoft.com/office/officeart/2005/8/layout/default"/>
    <dgm:cxn modelId="{35F97F55-A05E-4559-B5EA-2BB54ECB4DA5}" srcId="{9CB0CC03-EA38-4EAD-961E-B389E18FC534}" destId="{05F4C729-C223-4493-A456-4EDB3E74DB2A}" srcOrd="10" destOrd="0" parTransId="{6E5BF888-D19D-4C7F-9CA9-06B977C25E95}" sibTransId="{82F3D814-BB9E-415D-9539-67E1B8C61BD5}"/>
    <dgm:cxn modelId="{7FCCF882-00CE-4EFD-8588-1C3C0A04CB27}" srcId="{9CB0CC03-EA38-4EAD-961E-B389E18FC534}" destId="{1EA7916E-EF9B-4977-8FDB-DC087BAFB838}" srcOrd="5" destOrd="0" parTransId="{E428AB42-33E2-4393-8590-F78D049FD77B}" sibTransId="{D035059D-3D9F-4C68-B644-97467AC34E09}"/>
    <dgm:cxn modelId="{B80C5A8C-EC09-4C18-9BF2-E047FC9F4D19}" srcId="{9CB0CC03-EA38-4EAD-961E-B389E18FC534}" destId="{36FB06FE-29E7-4A69-A6BA-1E17657802A8}" srcOrd="12" destOrd="0" parTransId="{81A88771-FDFB-4C55-AA59-A49C4F1269BA}" sibTransId="{F47804A8-0E8D-4732-B083-FC8C292D44F0}"/>
    <dgm:cxn modelId="{986F599E-E997-4EAC-A9C1-2F0E9947895C}" srcId="{9CB0CC03-EA38-4EAD-961E-B389E18FC534}" destId="{926CF9A5-E629-47EF-8FBD-0B5EDE8E61BA}" srcOrd="3" destOrd="0" parTransId="{A74B89B0-90AF-4CC3-8411-0865DEA32553}" sibTransId="{30E4CD7F-78AE-4852-9256-ED95DF3BD4AE}"/>
    <dgm:cxn modelId="{466EDAA4-EA3B-42BA-AE46-6166C32C90C9}" type="presOf" srcId="{9BBBF6C6-ED51-4A08-BAA7-C138AF08D7EC}" destId="{D31AD20F-8485-4B1E-A887-17D5181C8700}" srcOrd="0" destOrd="0" presId="urn:microsoft.com/office/officeart/2005/8/layout/default"/>
    <dgm:cxn modelId="{CBC586A6-5432-4B0D-82B7-356EEA584A61}" type="presOf" srcId="{D5F9245D-16C1-4C83-A47A-A4078729C0D4}" destId="{86E1FD14-232D-4D77-A3C1-7C635BEB5130}" srcOrd="0" destOrd="0" presId="urn:microsoft.com/office/officeart/2005/8/layout/default"/>
    <dgm:cxn modelId="{D5EA75AA-F102-4B0E-A987-14F0A4AE9337}" type="presOf" srcId="{DA0D0F9D-212D-4014-AE9B-585DA62D8184}" destId="{7546D77A-7F8C-4322-9588-521DB3F4C527}" srcOrd="0" destOrd="0" presId="urn:microsoft.com/office/officeart/2005/8/layout/default"/>
    <dgm:cxn modelId="{B0D901AD-E64F-4F41-B028-667942D0F003}" srcId="{9CB0CC03-EA38-4EAD-961E-B389E18FC534}" destId="{B7D6BCE0-23AF-440E-96B3-344EAAA93541}" srcOrd="11" destOrd="0" parTransId="{8383C9D7-2388-4932-B2CD-1743EE469384}" sibTransId="{4C462091-5590-4CCF-A260-804984307382}"/>
    <dgm:cxn modelId="{34D599B1-865D-40E2-9F74-BE085E455945}" type="presOf" srcId="{6CC9302C-79D8-4762-AE29-B871DA95225E}" destId="{224FC8F1-B370-4BC1-8B6E-43588E19507D}" srcOrd="0" destOrd="0" presId="urn:microsoft.com/office/officeart/2005/8/layout/default"/>
    <dgm:cxn modelId="{6173B9BE-5957-44BD-A3BB-35E791BAED3F}" srcId="{9CB0CC03-EA38-4EAD-961E-B389E18FC534}" destId="{BDAA3F5D-7AE6-4F13-8CBA-7D800B3790EF}" srcOrd="8" destOrd="0" parTransId="{0A087069-905D-450E-B7A8-C6206FCFC5AB}" sibTransId="{207F8E27-C2C2-4855-B6B9-512D574E5458}"/>
    <dgm:cxn modelId="{39797BC0-18CC-4627-A280-8C9270477008}" type="presOf" srcId="{A8931A9B-A769-4DA0-98E0-F40BA3D3E0C4}" destId="{168479F2-FC9D-4784-815B-625A21DBBEC2}" srcOrd="0" destOrd="0" presId="urn:microsoft.com/office/officeart/2005/8/layout/default"/>
    <dgm:cxn modelId="{712015C8-CAB5-4515-829D-69CEC275E08A}" type="presOf" srcId="{BDAA3F5D-7AE6-4F13-8CBA-7D800B3790EF}" destId="{D74C6E83-85DD-4478-97C2-3F4B9DDE4F8A}" srcOrd="0" destOrd="0" presId="urn:microsoft.com/office/officeart/2005/8/layout/default"/>
    <dgm:cxn modelId="{EE8950CC-79F5-4926-A93F-44935B640EB3}" srcId="{9CB0CC03-EA38-4EAD-961E-B389E18FC534}" destId="{D5F9245D-16C1-4C83-A47A-A4078729C0D4}" srcOrd="4" destOrd="0" parTransId="{243A8C8F-7E95-442F-B9EB-B646A3D15CFA}" sibTransId="{6601722A-A4B6-4190-BEA9-2F109CAB207C}"/>
    <dgm:cxn modelId="{B9534DCE-BA94-40CA-AE56-893BF2D6A6E7}" srcId="{9CB0CC03-EA38-4EAD-961E-B389E18FC534}" destId="{DA0D0F9D-212D-4014-AE9B-585DA62D8184}" srcOrd="14" destOrd="0" parTransId="{CA4F870E-F76D-4E7C-A5D8-504716E25ABF}" sibTransId="{6617913A-4385-4B15-A982-14BFE6176F34}"/>
    <dgm:cxn modelId="{69B236D8-FAB7-44BB-A328-5CE595B5F1E8}" srcId="{9CB0CC03-EA38-4EAD-961E-B389E18FC534}" destId="{EF2CA606-C21D-4954-9434-7258EB25E8B0}" srcOrd="9" destOrd="0" parTransId="{6B881D6F-03AB-4CCB-92D4-098264302443}" sibTransId="{3244B816-FD1C-4931-A2AA-4E48CE0BFEFA}"/>
    <dgm:cxn modelId="{592B93D8-DC84-46F8-B2E6-1EE475288457}" srcId="{9CB0CC03-EA38-4EAD-961E-B389E18FC534}" destId="{2D29CF40-D909-49CD-B892-E4740C72BB46}" srcOrd="7" destOrd="0" parTransId="{9B410E6D-5B3B-4162-AF2F-C618510F0A11}" sibTransId="{A2979A49-76FF-4395-8D41-5341BA345619}"/>
    <dgm:cxn modelId="{0C442FE9-0B8A-4C5D-B307-2CF3BDF67EA0}" type="presOf" srcId="{2D29CF40-D909-49CD-B892-E4740C72BB46}" destId="{9B9C571D-4B5F-4623-A44B-DBA437754C7F}" srcOrd="0" destOrd="0" presId="urn:microsoft.com/office/officeart/2005/8/layout/default"/>
    <dgm:cxn modelId="{886435EA-6052-4CFB-9ADF-92A2C58A9035}" srcId="{9CB0CC03-EA38-4EAD-961E-B389E18FC534}" destId="{550621FC-26DB-46B4-B583-9B829D034B9C}" srcOrd="13" destOrd="0" parTransId="{A2FBC3AB-8D0B-4057-9C5E-1EFF725D0634}" sibTransId="{9CCC9B34-CFAE-4367-9F70-0B0EBA7FE197}"/>
    <dgm:cxn modelId="{74AF1CFD-73E7-49B3-9558-B235236C9B74}" type="presOf" srcId="{39A51757-2FCE-4C3D-A76D-4981EBC91E7A}" destId="{393435E7-75DD-477B-935B-CA2CB6F73022}" srcOrd="0" destOrd="0" presId="urn:microsoft.com/office/officeart/2005/8/layout/default"/>
    <dgm:cxn modelId="{E0CE61FE-AB32-4D2F-A895-2F079481A1A2}" type="presOf" srcId="{EF2CA606-C21D-4954-9434-7258EB25E8B0}" destId="{A11B295D-75A1-4464-A89A-372FDA7C1A45}" srcOrd="0" destOrd="0" presId="urn:microsoft.com/office/officeart/2005/8/layout/default"/>
    <dgm:cxn modelId="{48DC6D94-2082-443F-B819-27912C9A7095}" type="presParOf" srcId="{46C47F91-D338-4D35-8646-C188DF98C41B}" destId="{168479F2-FC9D-4784-815B-625A21DBBEC2}" srcOrd="0" destOrd="0" presId="urn:microsoft.com/office/officeart/2005/8/layout/default"/>
    <dgm:cxn modelId="{42E28305-093E-49AE-A6F5-C03866E13084}" type="presParOf" srcId="{46C47F91-D338-4D35-8646-C188DF98C41B}" destId="{D9A9BDEA-FB1C-4204-8272-F24742E2EFF0}" srcOrd="1" destOrd="0" presId="urn:microsoft.com/office/officeart/2005/8/layout/default"/>
    <dgm:cxn modelId="{2E2CD700-DABE-4CF6-BD63-F7CD63AFD03A}" type="presParOf" srcId="{46C47F91-D338-4D35-8646-C188DF98C41B}" destId="{224FC8F1-B370-4BC1-8B6E-43588E19507D}" srcOrd="2" destOrd="0" presId="urn:microsoft.com/office/officeart/2005/8/layout/default"/>
    <dgm:cxn modelId="{1561237B-A2DA-4B11-8FD3-3FC7EA5C33C3}" type="presParOf" srcId="{46C47F91-D338-4D35-8646-C188DF98C41B}" destId="{34EECB12-56EE-4A34-95E8-A01905FCC0AC}" srcOrd="3" destOrd="0" presId="urn:microsoft.com/office/officeart/2005/8/layout/default"/>
    <dgm:cxn modelId="{5159F93D-A192-4EEE-B6AD-FF679F4231AB}" type="presParOf" srcId="{46C47F91-D338-4D35-8646-C188DF98C41B}" destId="{393435E7-75DD-477B-935B-CA2CB6F73022}" srcOrd="4" destOrd="0" presId="urn:microsoft.com/office/officeart/2005/8/layout/default"/>
    <dgm:cxn modelId="{2F45EE47-8E41-49E0-980B-3AE5959D21C2}" type="presParOf" srcId="{46C47F91-D338-4D35-8646-C188DF98C41B}" destId="{DBD09CA7-76CB-4488-89DD-6B9411AB9013}" srcOrd="5" destOrd="0" presId="urn:microsoft.com/office/officeart/2005/8/layout/default"/>
    <dgm:cxn modelId="{64454CFC-3371-4598-BE80-31E16B642727}" type="presParOf" srcId="{46C47F91-D338-4D35-8646-C188DF98C41B}" destId="{2E6E5E3B-B5B3-450C-B448-A5C1458143B8}" srcOrd="6" destOrd="0" presId="urn:microsoft.com/office/officeart/2005/8/layout/default"/>
    <dgm:cxn modelId="{87DBDF68-47B1-4B8E-AE2B-85414CF614B3}" type="presParOf" srcId="{46C47F91-D338-4D35-8646-C188DF98C41B}" destId="{C0D2F2D7-331A-41A5-98A6-892515517F32}" srcOrd="7" destOrd="0" presId="urn:microsoft.com/office/officeart/2005/8/layout/default"/>
    <dgm:cxn modelId="{9B292944-6C27-4861-A9DB-76572AAF3191}" type="presParOf" srcId="{46C47F91-D338-4D35-8646-C188DF98C41B}" destId="{86E1FD14-232D-4D77-A3C1-7C635BEB5130}" srcOrd="8" destOrd="0" presId="urn:microsoft.com/office/officeart/2005/8/layout/default"/>
    <dgm:cxn modelId="{5F2C60C6-6D23-4865-862F-6D16C11D3D7E}" type="presParOf" srcId="{46C47F91-D338-4D35-8646-C188DF98C41B}" destId="{0193B579-0527-4CB3-9F5A-E98B539DE867}" srcOrd="9" destOrd="0" presId="urn:microsoft.com/office/officeart/2005/8/layout/default"/>
    <dgm:cxn modelId="{CBD9F8FB-CA8C-43DB-8A3B-9A74AA8BD3CA}" type="presParOf" srcId="{46C47F91-D338-4D35-8646-C188DF98C41B}" destId="{3203012D-EA53-448C-B811-FAB2405BDB0B}" srcOrd="10" destOrd="0" presId="urn:microsoft.com/office/officeart/2005/8/layout/default"/>
    <dgm:cxn modelId="{492828DF-72CB-44DC-92E5-E0CEFF19BA5F}" type="presParOf" srcId="{46C47F91-D338-4D35-8646-C188DF98C41B}" destId="{A96A6274-05F1-4DC9-B6FA-976F428F1525}" srcOrd="11" destOrd="0" presId="urn:microsoft.com/office/officeart/2005/8/layout/default"/>
    <dgm:cxn modelId="{8B18D7EF-CE92-494B-B800-F6BC779C6783}" type="presParOf" srcId="{46C47F91-D338-4D35-8646-C188DF98C41B}" destId="{D31AD20F-8485-4B1E-A887-17D5181C8700}" srcOrd="12" destOrd="0" presId="urn:microsoft.com/office/officeart/2005/8/layout/default"/>
    <dgm:cxn modelId="{A289A4F3-DEC3-430D-9245-2870FD373D50}" type="presParOf" srcId="{46C47F91-D338-4D35-8646-C188DF98C41B}" destId="{EDF796BB-9F6F-4321-87DC-9B12B1389C59}" srcOrd="13" destOrd="0" presId="urn:microsoft.com/office/officeart/2005/8/layout/default"/>
    <dgm:cxn modelId="{A953A9BF-C4E1-4023-A634-7FAA9C960F2E}" type="presParOf" srcId="{46C47F91-D338-4D35-8646-C188DF98C41B}" destId="{9B9C571D-4B5F-4623-A44B-DBA437754C7F}" srcOrd="14" destOrd="0" presId="urn:microsoft.com/office/officeart/2005/8/layout/default"/>
    <dgm:cxn modelId="{E782DF4F-7A59-4931-AC6E-BC7DC86F33DB}" type="presParOf" srcId="{46C47F91-D338-4D35-8646-C188DF98C41B}" destId="{77DB8EB7-C3E4-49CD-BDEE-9FAF37A8ECD3}" srcOrd="15" destOrd="0" presId="urn:microsoft.com/office/officeart/2005/8/layout/default"/>
    <dgm:cxn modelId="{21C075AE-7169-478D-979C-B65D502688FA}" type="presParOf" srcId="{46C47F91-D338-4D35-8646-C188DF98C41B}" destId="{D74C6E83-85DD-4478-97C2-3F4B9DDE4F8A}" srcOrd="16" destOrd="0" presId="urn:microsoft.com/office/officeart/2005/8/layout/default"/>
    <dgm:cxn modelId="{D1818851-83A5-4A12-A29A-24F882F9EE81}" type="presParOf" srcId="{46C47F91-D338-4D35-8646-C188DF98C41B}" destId="{072FA605-6FD9-45DB-91EC-6B116E7949A6}" srcOrd="17" destOrd="0" presId="urn:microsoft.com/office/officeart/2005/8/layout/default"/>
    <dgm:cxn modelId="{26806BBA-9C90-409A-94A7-A2668FFE4B44}" type="presParOf" srcId="{46C47F91-D338-4D35-8646-C188DF98C41B}" destId="{A11B295D-75A1-4464-A89A-372FDA7C1A45}" srcOrd="18" destOrd="0" presId="urn:microsoft.com/office/officeart/2005/8/layout/default"/>
    <dgm:cxn modelId="{A0B1A96C-9DAA-44F6-B2D5-0A7B0C221682}" type="presParOf" srcId="{46C47F91-D338-4D35-8646-C188DF98C41B}" destId="{560CA537-CD47-4280-9238-482C863BA38D}" srcOrd="19" destOrd="0" presId="urn:microsoft.com/office/officeart/2005/8/layout/default"/>
    <dgm:cxn modelId="{AF58DF75-8750-49DD-82C2-F8D63C30F238}" type="presParOf" srcId="{46C47F91-D338-4D35-8646-C188DF98C41B}" destId="{89332625-934E-4AE0-AA4E-6B5839B34D1E}" srcOrd="20" destOrd="0" presId="urn:microsoft.com/office/officeart/2005/8/layout/default"/>
    <dgm:cxn modelId="{EEB7B568-7A26-4882-92EB-344C121DC3A5}" type="presParOf" srcId="{46C47F91-D338-4D35-8646-C188DF98C41B}" destId="{EA9C8237-58F3-4FB8-B202-124D5B071886}" srcOrd="21" destOrd="0" presId="urn:microsoft.com/office/officeart/2005/8/layout/default"/>
    <dgm:cxn modelId="{974BA51F-4EA2-4BD6-B7CE-4B097025E25B}" type="presParOf" srcId="{46C47F91-D338-4D35-8646-C188DF98C41B}" destId="{3029BA8E-0B5A-4FE6-BDC3-AE8BA32F8389}" srcOrd="22" destOrd="0" presId="urn:microsoft.com/office/officeart/2005/8/layout/default"/>
    <dgm:cxn modelId="{B7E90E2C-C9EB-4E6B-B2FF-4BAF1A3EC70D}" type="presParOf" srcId="{46C47F91-D338-4D35-8646-C188DF98C41B}" destId="{751E50D5-CF0A-4EA8-95C9-51AFD632A7C5}" srcOrd="23" destOrd="0" presId="urn:microsoft.com/office/officeart/2005/8/layout/default"/>
    <dgm:cxn modelId="{E24FE188-26FA-4D06-B9F5-8E3B0FD4C35C}" type="presParOf" srcId="{46C47F91-D338-4D35-8646-C188DF98C41B}" destId="{F7073C34-5C19-4C80-9A15-A99D82E3915A}" srcOrd="24" destOrd="0" presId="urn:microsoft.com/office/officeart/2005/8/layout/default"/>
    <dgm:cxn modelId="{B51A4A93-98BB-45FD-B33A-1F2C905091D8}" type="presParOf" srcId="{46C47F91-D338-4D35-8646-C188DF98C41B}" destId="{9BAE2A2F-527F-441A-BD67-3B6FC91A6F4A}" srcOrd="25" destOrd="0" presId="urn:microsoft.com/office/officeart/2005/8/layout/default"/>
    <dgm:cxn modelId="{0CC7CBFA-6357-4665-94AA-C15E0AD1F7BF}" type="presParOf" srcId="{46C47F91-D338-4D35-8646-C188DF98C41B}" destId="{7620E997-4D4B-4898-AEA0-A630C0BA29A7}" srcOrd="26" destOrd="0" presId="urn:microsoft.com/office/officeart/2005/8/layout/default"/>
    <dgm:cxn modelId="{BBDD6E88-5564-40C1-9853-D4C6AC54E843}" type="presParOf" srcId="{46C47F91-D338-4D35-8646-C188DF98C41B}" destId="{AD480C65-7877-4BEB-BF2B-269E8EA11DEC}" srcOrd="27" destOrd="0" presId="urn:microsoft.com/office/officeart/2005/8/layout/default"/>
    <dgm:cxn modelId="{D0804FB9-0A42-4E15-982F-6D108FCE1DA1}" type="presParOf" srcId="{46C47F91-D338-4D35-8646-C188DF98C41B}" destId="{7546D77A-7F8C-4322-9588-521DB3F4C527}" srcOrd="2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ADD299-68A4-443F-9A81-B2E07BEFC25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5F6772A-7DC7-4ECE-9861-8AFADD9807D3}">
      <dgm:prSet/>
      <dgm:spPr/>
      <dgm:t>
        <a:bodyPr/>
        <a:lstStyle/>
        <a:p>
          <a:r>
            <a:rPr lang="en-US" b="1" i="0"/>
            <a:t>battle_log.txt</a:t>
          </a:r>
          <a:endParaRPr lang="en-US" b="1" i="0" u="none" strike="noStrike" cap="none" baseline="0" noProof="0">
            <a:solidFill>
              <a:srgbClr val="010000"/>
            </a:solidFill>
            <a:latin typeface="Century Gothic"/>
          </a:endParaRPr>
        </a:p>
      </dgm:t>
    </dgm:pt>
    <dgm:pt modelId="{B62AD86B-95E3-4582-934F-2C35A48826B5}" type="parTrans" cxnId="{332FC9E0-C3A3-4909-B8DB-FE9046B2D92B}">
      <dgm:prSet/>
      <dgm:spPr/>
      <dgm:t>
        <a:bodyPr/>
        <a:lstStyle/>
        <a:p>
          <a:endParaRPr lang="en-US"/>
        </a:p>
      </dgm:t>
    </dgm:pt>
    <dgm:pt modelId="{9C77EB6F-F739-49A5-AE1C-16D8C0A695BE}" type="sibTrans" cxnId="{332FC9E0-C3A3-4909-B8DB-FE9046B2D92B}">
      <dgm:prSet/>
      <dgm:spPr/>
      <dgm:t>
        <a:bodyPr/>
        <a:lstStyle/>
        <a:p>
          <a:endParaRPr lang="en-US"/>
        </a:p>
      </dgm:t>
    </dgm:pt>
    <dgm:pt modelId="{EA8D32D5-A277-42DB-A85F-AF774573E294}">
      <dgm:prSet/>
      <dgm:spPr/>
      <dgm:t>
        <a:bodyPr/>
        <a:lstStyle/>
        <a:p>
          <a:r>
            <a:rPr lang="en-US" b="1" i="0"/>
            <a:t>Max.txt</a:t>
          </a:r>
          <a:endParaRPr lang="en-US" b="1"/>
        </a:p>
      </dgm:t>
    </dgm:pt>
    <dgm:pt modelId="{F82A2EC8-AA8E-4EFA-A455-9F672E0C5ADF}" type="parTrans" cxnId="{F8C72589-1E03-4E57-8429-357CED76E1F8}">
      <dgm:prSet/>
      <dgm:spPr/>
      <dgm:t>
        <a:bodyPr/>
        <a:lstStyle/>
        <a:p>
          <a:endParaRPr lang="en-US"/>
        </a:p>
      </dgm:t>
    </dgm:pt>
    <dgm:pt modelId="{F20AA626-DDDE-4E4A-8424-CB19A372B5C4}" type="sibTrans" cxnId="{F8C72589-1E03-4E57-8429-357CED76E1F8}">
      <dgm:prSet/>
      <dgm:spPr/>
      <dgm:t>
        <a:bodyPr/>
        <a:lstStyle/>
        <a:p>
          <a:endParaRPr lang="en-US"/>
        </a:p>
      </dgm:t>
    </dgm:pt>
    <dgm:pt modelId="{6DC68A5C-7E08-434D-B317-364DA5CD28B2}">
      <dgm:prSet/>
      <dgm:spPr/>
      <dgm:t>
        <a:bodyPr/>
        <a:lstStyle/>
        <a:p>
          <a:r>
            <a:rPr lang="en-US" b="1" i="0"/>
            <a:t>Store.txt</a:t>
          </a:r>
          <a:endParaRPr lang="en-US" b="1"/>
        </a:p>
      </dgm:t>
    </dgm:pt>
    <dgm:pt modelId="{C494801D-A690-423D-AF02-5A0E37E67479}" type="parTrans" cxnId="{DDC615AE-C76F-4678-B7C8-602052ED6C4C}">
      <dgm:prSet/>
      <dgm:spPr/>
      <dgm:t>
        <a:bodyPr/>
        <a:lstStyle/>
        <a:p>
          <a:endParaRPr lang="en-US"/>
        </a:p>
      </dgm:t>
    </dgm:pt>
    <dgm:pt modelId="{12701AF9-AAC9-4E5D-B432-95A63096EE05}" type="sibTrans" cxnId="{DDC615AE-C76F-4678-B7C8-602052ED6C4C}">
      <dgm:prSet/>
      <dgm:spPr/>
      <dgm:t>
        <a:bodyPr/>
        <a:lstStyle/>
        <a:p>
          <a:endParaRPr lang="en-US"/>
        </a:p>
      </dgm:t>
    </dgm:pt>
    <dgm:pt modelId="{3EFD6B39-A660-49E7-BFBC-398D04696E63}" type="pres">
      <dgm:prSet presAssocID="{31ADD299-68A4-443F-9A81-B2E07BEFC25A}" presName="hierChild1" presStyleCnt="0">
        <dgm:presLayoutVars>
          <dgm:chPref val="1"/>
          <dgm:dir/>
          <dgm:animOne val="branch"/>
          <dgm:animLvl val="lvl"/>
          <dgm:resizeHandles/>
        </dgm:presLayoutVars>
      </dgm:prSet>
      <dgm:spPr/>
    </dgm:pt>
    <dgm:pt modelId="{7FBCB386-1D98-4807-9DF1-2D142C964451}" type="pres">
      <dgm:prSet presAssocID="{15F6772A-7DC7-4ECE-9861-8AFADD9807D3}" presName="hierRoot1" presStyleCnt="0"/>
      <dgm:spPr/>
    </dgm:pt>
    <dgm:pt modelId="{FF655607-416F-41B5-8A7B-05CB33FDEEE7}" type="pres">
      <dgm:prSet presAssocID="{15F6772A-7DC7-4ECE-9861-8AFADD9807D3}" presName="composite" presStyleCnt="0"/>
      <dgm:spPr/>
    </dgm:pt>
    <dgm:pt modelId="{A1F9ED1E-A93D-4E25-B529-0162CC294EF5}" type="pres">
      <dgm:prSet presAssocID="{15F6772A-7DC7-4ECE-9861-8AFADD9807D3}" presName="background" presStyleLbl="node0" presStyleIdx="0" presStyleCnt="3"/>
      <dgm:spPr/>
    </dgm:pt>
    <dgm:pt modelId="{DA8B4D0C-0ED6-4930-B29D-E9461BD8BDFC}" type="pres">
      <dgm:prSet presAssocID="{15F6772A-7DC7-4ECE-9861-8AFADD9807D3}" presName="text" presStyleLbl="fgAcc0" presStyleIdx="0" presStyleCnt="3">
        <dgm:presLayoutVars>
          <dgm:chPref val="3"/>
        </dgm:presLayoutVars>
      </dgm:prSet>
      <dgm:spPr/>
    </dgm:pt>
    <dgm:pt modelId="{CB9ECF6F-5992-416E-9CFC-6F3535950F03}" type="pres">
      <dgm:prSet presAssocID="{15F6772A-7DC7-4ECE-9861-8AFADD9807D3}" presName="hierChild2" presStyleCnt="0"/>
      <dgm:spPr/>
    </dgm:pt>
    <dgm:pt modelId="{F15F170E-CB06-461F-B329-B7877A42983B}" type="pres">
      <dgm:prSet presAssocID="{EA8D32D5-A277-42DB-A85F-AF774573E294}" presName="hierRoot1" presStyleCnt="0"/>
      <dgm:spPr/>
    </dgm:pt>
    <dgm:pt modelId="{9175D002-42FD-4CF3-A18C-4005BE7F56CF}" type="pres">
      <dgm:prSet presAssocID="{EA8D32D5-A277-42DB-A85F-AF774573E294}" presName="composite" presStyleCnt="0"/>
      <dgm:spPr/>
    </dgm:pt>
    <dgm:pt modelId="{7B609D25-6E3E-4B66-B969-C4976F45A976}" type="pres">
      <dgm:prSet presAssocID="{EA8D32D5-A277-42DB-A85F-AF774573E294}" presName="background" presStyleLbl="node0" presStyleIdx="1" presStyleCnt="3"/>
      <dgm:spPr/>
    </dgm:pt>
    <dgm:pt modelId="{8715B614-DBD7-43D0-93B6-ABECC8C42AD8}" type="pres">
      <dgm:prSet presAssocID="{EA8D32D5-A277-42DB-A85F-AF774573E294}" presName="text" presStyleLbl="fgAcc0" presStyleIdx="1" presStyleCnt="3">
        <dgm:presLayoutVars>
          <dgm:chPref val="3"/>
        </dgm:presLayoutVars>
      </dgm:prSet>
      <dgm:spPr/>
    </dgm:pt>
    <dgm:pt modelId="{39972D8A-8838-4F8A-8E74-26AD5A4D038C}" type="pres">
      <dgm:prSet presAssocID="{EA8D32D5-A277-42DB-A85F-AF774573E294}" presName="hierChild2" presStyleCnt="0"/>
      <dgm:spPr/>
    </dgm:pt>
    <dgm:pt modelId="{FF9862BC-6C06-4B08-8956-6ED819E2512B}" type="pres">
      <dgm:prSet presAssocID="{6DC68A5C-7E08-434D-B317-364DA5CD28B2}" presName="hierRoot1" presStyleCnt="0"/>
      <dgm:spPr/>
    </dgm:pt>
    <dgm:pt modelId="{B69760AE-5E2B-4C50-B7AB-ACF08A2A5092}" type="pres">
      <dgm:prSet presAssocID="{6DC68A5C-7E08-434D-B317-364DA5CD28B2}" presName="composite" presStyleCnt="0"/>
      <dgm:spPr/>
    </dgm:pt>
    <dgm:pt modelId="{B02C27B7-B694-4596-8ACA-8951DA9B9BB4}" type="pres">
      <dgm:prSet presAssocID="{6DC68A5C-7E08-434D-B317-364DA5CD28B2}" presName="background" presStyleLbl="node0" presStyleIdx="2" presStyleCnt="3"/>
      <dgm:spPr/>
    </dgm:pt>
    <dgm:pt modelId="{D8094A77-AD65-4228-90C3-EDFACB10CD64}" type="pres">
      <dgm:prSet presAssocID="{6DC68A5C-7E08-434D-B317-364DA5CD28B2}" presName="text" presStyleLbl="fgAcc0" presStyleIdx="2" presStyleCnt="3">
        <dgm:presLayoutVars>
          <dgm:chPref val="3"/>
        </dgm:presLayoutVars>
      </dgm:prSet>
      <dgm:spPr/>
    </dgm:pt>
    <dgm:pt modelId="{142844D9-8DCF-46F3-85DD-6942A332BEA7}" type="pres">
      <dgm:prSet presAssocID="{6DC68A5C-7E08-434D-B317-364DA5CD28B2}" presName="hierChild2" presStyleCnt="0"/>
      <dgm:spPr/>
    </dgm:pt>
  </dgm:ptLst>
  <dgm:cxnLst>
    <dgm:cxn modelId="{34A4430F-A2EC-4308-8B05-D6ECA0FC85AE}" type="presOf" srcId="{15F6772A-7DC7-4ECE-9861-8AFADD9807D3}" destId="{DA8B4D0C-0ED6-4930-B29D-E9461BD8BDFC}" srcOrd="0" destOrd="0" presId="urn:microsoft.com/office/officeart/2005/8/layout/hierarchy1"/>
    <dgm:cxn modelId="{474F181D-B18C-4BDD-96CA-D6B262FC4284}" type="presOf" srcId="{EA8D32D5-A277-42DB-A85F-AF774573E294}" destId="{8715B614-DBD7-43D0-93B6-ABECC8C42AD8}" srcOrd="0" destOrd="0" presId="urn:microsoft.com/office/officeart/2005/8/layout/hierarchy1"/>
    <dgm:cxn modelId="{F8C72589-1E03-4E57-8429-357CED76E1F8}" srcId="{31ADD299-68A4-443F-9A81-B2E07BEFC25A}" destId="{EA8D32D5-A277-42DB-A85F-AF774573E294}" srcOrd="1" destOrd="0" parTransId="{F82A2EC8-AA8E-4EFA-A455-9F672E0C5ADF}" sibTransId="{F20AA626-DDDE-4E4A-8424-CB19A372B5C4}"/>
    <dgm:cxn modelId="{0233A0A3-E4E7-451D-BA40-EFD75CE1AB34}" type="presOf" srcId="{6DC68A5C-7E08-434D-B317-364DA5CD28B2}" destId="{D8094A77-AD65-4228-90C3-EDFACB10CD64}" srcOrd="0" destOrd="0" presId="urn:microsoft.com/office/officeart/2005/8/layout/hierarchy1"/>
    <dgm:cxn modelId="{E56C71AD-A79D-4F72-B367-3AB30E5AAA15}" type="presOf" srcId="{31ADD299-68A4-443F-9A81-B2E07BEFC25A}" destId="{3EFD6B39-A660-49E7-BFBC-398D04696E63}" srcOrd="0" destOrd="0" presId="urn:microsoft.com/office/officeart/2005/8/layout/hierarchy1"/>
    <dgm:cxn modelId="{DDC615AE-C76F-4678-B7C8-602052ED6C4C}" srcId="{31ADD299-68A4-443F-9A81-B2E07BEFC25A}" destId="{6DC68A5C-7E08-434D-B317-364DA5CD28B2}" srcOrd="2" destOrd="0" parTransId="{C494801D-A690-423D-AF02-5A0E37E67479}" sibTransId="{12701AF9-AAC9-4E5D-B432-95A63096EE05}"/>
    <dgm:cxn modelId="{332FC9E0-C3A3-4909-B8DB-FE9046B2D92B}" srcId="{31ADD299-68A4-443F-9A81-B2E07BEFC25A}" destId="{15F6772A-7DC7-4ECE-9861-8AFADD9807D3}" srcOrd="0" destOrd="0" parTransId="{B62AD86B-95E3-4582-934F-2C35A48826B5}" sibTransId="{9C77EB6F-F739-49A5-AE1C-16D8C0A695BE}"/>
    <dgm:cxn modelId="{BFD9900B-153B-4138-AFA9-E966F51EDB67}" type="presParOf" srcId="{3EFD6B39-A660-49E7-BFBC-398D04696E63}" destId="{7FBCB386-1D98-4807-9DF1-2D142C964451}" srcOrd="0" destOrd="0" presId="urn:microsoft.com/office/officeart/2005/8/layout/hierarchy1"/>
    <dgm:cxn modelId="{7D65509E-43F8-4B82-BED3-9EDCDFE05A79}" type="presParOf" srcId="{7FBCB386-1D98-4807-9DF1-2D142C964451}" destId="{FF655607-416F-41B5-8A7B-05CB33FDEEE7}" srcOrd="0" destOrd="0" presId="urn:microsoft.com/office/officeart/2005/8/layout/hierarchy1"/>
    <dgm:cxn modelId="{C48374C7-616D-49A2-94ED-417252E50139}" type="presParOf" srcId="{FF655607-416F-41B5-8A7B-05CB33FDEEE7}" destId="{A1F9ED1E-A93D-4E25-B529-0162CC294EF5}" srcOrd="0" destOrd="0" presId="urn:microsoft.com/office/officeart/2005/8/layout/hierarchy1"/>
    <dgm:cxn modelId="{A9BB22CF-A944-4306-A9C9-B7487253DD02}" type="presParOf" srcId="{FF655607-416F-41B5-8A7B-05CB33FDEEE7}" destId="{DA8B4D0C-0ED6-4930-B29D-E9461BD8BDFC}" srcOrd="1" destOrd="0" presId="urn:microsoft.com/office/officeart/2005/8/layout/hierarchy1"/>
    <dgm:cxn modelId="{CA2DC885-45E1-4D05-A283-B2AE57D4A414}" type="presParOf" srcId="{7FBCB386-1D98-4807-9DF1-2D142C964451}" destId="{CB9ECF6F-5992-416E-9CFC-6F3535950F03}" srcOrd="1" destOrd="0" presId="urn:microsoft.com/office/officeart/2005/8/layout/hierarchy1"/>
    <dgm:cxn modelId="{5EFFE65B-CFEA-4415-81C8-93381A06BEA7}" type="presParOf" srcId="{3EFD6B39-A660-49E7-BFBC-398D04696E63}" destId="{F15F170E-CB06-461F-B329-B7877A42983B}" srcOrd="1" destOrd="0" presId="urn:microsoft.com/office/officeart/2005/8/layout/hierarchy1"/>
    <dgm:cxn modelId="{29E2EE3E-2D09-4821-9020-188E4662E93D}" type="presParOf" srcId="{F15F170E-CB06-461F-B329-B7877A42983B}" destId="{9175D002-42FD-4CF3-A18C-4005BE7F56CF}" srcOrd="0" destOrd="0" presId="urn:microsoft.com/office/officeart/2005/8/layout/hierarchy1"/>
    <dgm:cxn modelId="{66964F5B-1B17-4738-980D-4500A00B2159}" type="presParOf" srcId="{9175D002-42FD-4CF3-A18C-4005BE7F56CF}" destId="{7B609D25-6E3E-4B66-B969-C4976F45A976}" srcOrd="0" destOrd="0" presId="urn:microsoft.com/office/officeart/2005/8/layout/hierarchy1"/>
    <dgm:cxn modelId="{DDDDCAB5-2B71-481F-83D2-AE72BABD0165}" type="presParOf" srcId="{9175D002-42FD-4CF3-A18C-4005BE7F56CF}" destId="{8715B614-DBD7-43D0-93B6-ABECC8C42AD8}" srcOrd="1" destOrd="0" presId="urn:microsoft.com/office/officeart/2005/8/layout/hierarchy1"/>
    <dgm:cxn modelId="{AB4CBA32-C069-4C98-98BF-F456917589DB}" type="presParOf" srcId="{F15F170E-CB06-461F-B329-B7877A42983B}" destId="{39972D8A-8838-4F8A-8E74-26AD5A4D038C}" srcOrd="1" destOrd="0" presId="urn:microsoft.com/office/officeart/2005/8/layout/hierarchy1"/>
    <dgm:cxn modelId="{26B93F7D-E526-46CA-8616-BA25D60863D9}" type="presParOf" srcId="{3EFD6B39-A660-49E7-BFBC-398D04696E63}" destId="{FF9862BC-6C06-4B08-8956-6ED819E2512B}" srcOrd="2" destOrd="0" presId="urn:microsoft.com/office/officeart/2005/8/layout/hierarchy1"/>
    <dgm:cxn modelId="{DA4E1170-6D6A-4B57-B2BF-A3720618897F}" type="presParOf" srcId="{FF9862BC-6C06-4B08-8956-6ED819E2512B}" destId="{B69760AE-5E2B-4C50-B7AB-ACF08A2A5092}" srcOrd="0" destOrd="0" presId="urn:microsoft.com/office/officeart/2005/8/layout/hierarchy1"/>
    <dgm:cxn modelId="{E3A60186-1C8F-4C87-85B8-0CFB69758D07}" type="presParOf" srcId="{B69760AE-5E2B-4C50-B7AB-ACF08A2A5092}" destId="{B02C27B7-B694-4596-8ACA-8951DA9B9BB4}" srcOrd="0" destOrd="0" presId="urn:microsoft.com/office/officeart/2005/8/layout/hierarchy1"/>
    <dgm:cxn modelId="{30588795-DF71-4A35-9DD6-0CD1E41FABD4}" type="presParOf" srcId="{B69760AE-5E2B-4C50-B7AB-ACF08A2A5092}" destId="{D8094A77-AD65-4228-90C3-EDFACB10CD64}" srcOrd="1" destOrd="0" presId="urn:microsoft.com/office/officeart/2005/8/layout/hierarchy1"/>
    <dgm:cxn modelId="{31ED1941-A482-4CAB-AE8F-D5F89C6062AE}" type="presParOf" srcId="{FF9862BC-6C06-4B08-8956-6ED819E2512B}" destId="{142844D9-8DCF-46F3-85DD-6942A332BEA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8881C-C1A8-437F-A1D1-68B2139A214C}">
      <dsp:nvSpPr>
        <dsp:cNvPr id="0" name=""/>
        <dsp:cNvSpPr/>
      </dsp:nvSpPr>
      <dsp:spPr>
        <a:xfrm>
          <a:off x="1193437" y="0"/>
          <a:ext cx="4121380" cy="3602605"/>
        </a:xfrm>
        <a:prstGeom prst="rightArrow">
          <a:avLst>
            <a:gd name="adj1" fmla="val 70000"/>
            <a:gd name="adj2" fmla="val 50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20" tIns="14605" rIns="29210" bIns="14605" numCol="1" spcCol="1270" anchor="ctr" anchorCtr="0">
          <a:noAutofit/>
        </a:bodyPr>
        <a:lstStyle/>
        <a:p>
          <a:pPr marL="228600" lvl="1" indent="-228600" algn="l" defTabSz="1022350">
            <a:lnSpc>
              <a:spcPct val="90000"/>
            </a:lnSpc>
            <a:spcBef>
              <a:spcPct val="0"/>
            </a:spcBef>
            <a:spcAft>
              <a:spcPct val="15000"/>
            </a:spcAft>
            <a:buChar char="•"/>
          </a:pPr>
          <a:r>
            <a:rPr lang="en-US" sz="2300" i="1" kern="1200"/>
            <a:t>Harshal </a:t>
          </a:r>
          <a:r>
            <a:rPr lang="en-US" sz="2300" i="1" kern="1200" err="1"/>
            <a:t>Kodgire</a:t>
          </a:r>
          <a:endParaRPr lang="en-US" sz="2300" kern="1200" err="1"/>
        </a:p>
        <a:p>
          <a:pPr marL="228600" lvl="1" indent="-228600" algn="l" defTabSz="1022350">
            <a:lnSpc>
              <a:spcPct val="90000"/>
            </a:lnSpc>
            <a:spcBef>
              <a:spcPct val="0"/>
            </a:spcBef>
            <a:spcAft>
              <a:spcPct val="15000"/>
            </a:spcAft>
            <a:buChar char="•"/>
          </a:pPr>
          <a:r>
            <a:rPr lang="en-US" sz="2300" i="1" kern="1200" err="1"/>
            <a:t>Smital</a:t>
          </a:r>
          <a:r>
            <a:rPr lang="en-US" sz="2300" i="1" kern="1200"/>
            <a:t> Patil</a:t>
          </a:r>
          <a:endParaRPr lang="en-US" sz="2300" kern="1200"/>
        </a:p>
        <a:p>
          <a:pPr marL="228600" lvl="1" indent="-228600" algn="l" defTabSz="1022350">
            <a:lnSpc>
              <a:spcPct val="90000"/>
            </a:lnSpc>
            <a:spcBef>
              <a:spcPct val="0"/>
            </a:spcBef>
            <a:spcAft>
              <a:spcPct val="15000"/>
            </a:spcAft>
            <a:buChar char="•"/>
          </a:pPr>
          <a:r>
            <a:rPr lang="en-US" sz="2300" i="1" kern="1200"/>
            <a:t>Nikhil </a:t>
          </a:r>
          <a:r>
            <a:rPr lang="en-US" sz="2300" i="1" kern="1200" err="1"/>
            <a:t>Danapgol</a:t>
          </a:r>
          <a:endParaRPr lang="en-US" sz="2300" kern="1200" err="1"/>
        </a:p>
      </dsp:txBody>
      <dsp:txXfrm>
        <a:off x="2223782" y="540391"/>
        <a:ext cx="2009173" cy="2521823"/>
      </dsp:txXfrm>
    </dsp:sp>
    <dsp:sp modelId="{497977FC-C172-43C8-853A-AECA35AF0E11}">
      <dsp:nvSpPr>
        <dsp:cNvPr id="0" name=""/>
        <dsp:cNvSpPr/>
      </dsp:nvSpPr>
      <dsp:spPr>
        <a:xfrm>
          <a:off x="163092" y="770957"/>
          <a:ext cx="2060690" cy="2060690"/>
        </a:xfrm>
        <a:prstGeom prst="ellipse">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dirty="0"/>
            <a:t>Created by -</a:t>
          </a:r>
        </a:p>
      </dsp:txBody>
      <dsp:txXfrm>
        <a:off x="464873" y="1072738"/>
        <a:ext cx="1457128" cy="1457128"/>
      </dsp:txXfrm>
    </dsp:sp>
    <dsp:sp modelId="{C9C27E2A-D217-49D4-829B-93D6CD76AE35}">
      <dsp:nvSpPr>
        <dsp:cNvPr id="0" name=""/>
        <dsp:cNvSpPr/>
      </dsp:nvSpPr>
      <dsp:spPr>
        <a:xfrm>
          <a:off x="6610897" y="0"/>
          <a:ext cx="4121380" cy="3602605"/>
        </a:xfrm>
        <a:prstGeom prst="rightArrow">
          <a:avLst>
            <a:gd name="adj1" fmla="val 70000"/>
            <a:gd name="adj2" fmla="val 50000"/>
          </a:avLst>
        </a:prstGeom>
        <a:solidFill>
          <a:schemeClr val="accent5">
            <a:tint val="40000"/>
            <a:alpha val="90000"/>
            <a:hueOff val="-3188598"/>
            <a:satOff val="-21305"/>
            <a:lumOff val="-2087"/>
            <a:alphaOff val="0"/>
          </a:schemeClr>
        </a:solidFill>
        <a:ln w="19050" cap="rnd" cmpd="sng" algn="ctr">
          <a:solidFill>
            <a:schemeClr val="accent5">
              <a:tint val="40000"/>
              <a:alpha val="90000"/>
              <a:hueOff val="-3188598"/>
              <a:satOff val="-21305"/>
              <a:lumOff val="-208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20" tIns="14605" rIns="29210" bIns="14605" numCol="1" spcCol="1270" anchor="ctr" anchorCtr="0">
          <a:noAutofit/>
        </a:bodyPr>
        <a:lstStyle/>
        <a:p>
          <a:pPr marL="228600" lvl="1" indent="-228600" algn="l" defTabSz="1022350">
            <a:lnSpc>
              <a:spcPct val="90000"/>
            </a:lnSpc>
            <a:spcBef>
              <a:spcPct val="0"/>
            </a:spcBef>
            <a:spcAft>
              <a:spcPct val="15000"/>
            </a:spcAft>
            <a:buChar char="•"/>
          </a:pPr>
          <a:r>
            <a:rPr lang="en-US" sz="2300" i="1" kern="1200"/>
            <a:t>Suyash </a:t>
          </a:r>
          <a:r>
            <a:rPr lang="en-US" sz="2300" i="1" kern="1200" err="1"/>
            <a:t>Savji</a:t>
          </a:r>
          <a:endParaRPr lang="en-US" sz="2300" kern="1200" err="1"/>
        </a:p>
        <a:p>
          <a:pPr marL="228600" lvl="1" indent="-228600" algn="l" defTabSz="1022350">
            <a:lnSpc>
              <a:spcPct val="90000"/>
            </a:lnSpc>
            <a:spcBef>
              <a:spcPct val="0"/>
            </a:spcBef>
            <a:spcAft>
              <a:spcPct val="15000"/>
            </a:spcAft>
            <a:buChar char="•"/>
          </a:pPr>
          <a:r>
            <a:rPr lang="en-US" sz="2300" i="1" kern="1200"/>
            <a:t>Aditya </a:t>
          </a:r>
          <a:r>
            <a:rPr lang="en-US" sz="2300" i="1" kern="1200" err="1"/>
            <a:t>Gadadhani</a:t>
          </a:r>
          <a:endParaRPr lang="en-US" sz="2300" kern="1200" err="1"/>
        </a:p>
      </dsp:txBody>
      <dsp:txXfrm>
        <a:off x="7641242" y="540391"/>
        <a:ext cx="2009173" cy="2521823"/>
      </dsp:txXfrm>
    </dsp:sp>
    <dsp:sp modelId="{55B3E33C-997F-4A81-925B-5089B1F2F177}">
      <dsp:nvSpPr>
        <dsp:cNvPr id="0" name=""/>
        <dsp:cNvSpPr/>
      </dsp:nvSpPr>
      <dsp:spPr>
        <a:xfrm>
          <a:off x="5580552" y="770957"/>
          <a:ext cx="2060690" cy="2060690"/>
        </a:xfrm>
        <a:prstGeom prst="ellipse">
          <a:avLst/>
        </a:prstGeom>
        <a:solidFill>
          <a:schemeClr val="accent5">
            <a:hueOff val="-2627937"/>
            <a:satOff val="-17848"/>
            <a:lumOff val="-745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1" kern="1200"/>
            <a:t>Mentored by -</a:t>
          </a:r>
          <a:endParaRPr lang="en-US" sz="2300" kern="1200"/>
        </a:p>
      </dsp:txBody>
      <dsp:txXfrm>
        <a:off x="5882333" y="1072738"/>
        <a:ext cx="1457128" cy="14571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426B8-4462-42FF-9769-CA7DC88C8016}">
      <dsp:nvSpPr>
        <dsp:cNvPr id="0" name=""/>
        <dsp:cNvSpPr/>
      </dsp:nvSpPr>
      <dsp:spPr>
        <a:xfrm>
          <a:off x="0" y="267306"/>
          <a:ext cx="5614987" cy="3780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CA1B11-DD3F-4C83-B245-2C1EC5277808}">
      <dsp:nvSpPr>
        <dsp:cNvPr id="0" name=""/>
        <dsp:cNvSpPr/>
      </dsp:nvSpPr>
      <dsp:spPr>
        <a:xfrm>
          <a:off x="280749" y="45906"/>
          <a:ext cx="3930490" cy="4428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666750">
            <a:lnSpc>
              <a:spcPct val="90000"/>
            </a:lnSpc>
            <a:spcBef>
              <a:spcPct val="0"/>
            </a:spcBef>
            <a:spcAft>
              <a:spcPct val="35000"/>
            </a:spcAft>
            <a:buNone/>
          </a:pPr>
          <a:r>
            <a:rPr lang="en-US" sz="1500" b="1" i="0" kern="1200" dirty="0"/>
            <a:t>LIFELINES</a:t>
          </a:r>
          <a:endParaRPr lang="en-US" sz="1500" b="1" i="0" u="none" strike="noStrike" kern="1200" cap="none" baseline="0" noProof="0" dirty="0">
            <a:solidFill>
              <a:srgbClr val="010000"/>
            </a:solidFill>
            <a:latin typeface="Century Gothic"/>
          </a:endParaRPr>
        </a:p>
      </dsp:txBody>
      <dsp:txXfrm>
        <a:off x="302365" y="67522"/>
        <a:ext cx="3887258" cy="399568"/>
      </dsp:txXfrm>
    </dsp:sp>
    <dsp:sp modelId="{B9347F62-83F2-4592-B7B0-D854549DDE1D}">
      <dsp:nvSpPr>
        <dsp:cNvPr id="0" name=""/>
        <dsp:cNvSpPr/>
      </dsp:nvSpPr>
      <dsp:spPr>
        <a:xfrm>
          <a:off x="0" y="947706"/>
          <a:ext cx="5614987" cy="3780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0E914A-AF16-4EF5-854D-3DE2E50782DB}">
      <dsp:nvSpPr>
        <dsp:cNvPr id="0" name=""/>
        <dsp:cNvSpPr/>
      </dsp:nvSpPr>
      <dsp:spPr>
        <a:xfrm>
          <a:off x="280749" y="726306"/>
          <a:ext cx="3930490" cy="4428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666750">
            <a:lnSpc>
              <a:spcPct val="90000"/>
            </a:lnSpc>
            <a:spcBef>
              <a:spcPct val="0"/>
            </a:spcBef>
            <a:spcAft>
              <a:spcPct val="35000"/>
            </a:spcAft>
            <a:buNone/>
          </a:pPr>
          <a:r>
            <a:rPr lang="en-US" sz="1500" b="1" i="0" kern="1200"/>
            <a:t>DUAL PLAYER MODE</a:t>
          </a:r>
          <a:endParaRPr lang="en-US" sz="1500" b="1" kern="1200"/>
        </a:p>
      </dsp:txBody>
      <dsp:txXfrm>
        <a:off x="302365" y="747922"/>
        <a:ext cx="3887258" cy="399568"/>
      </dsp:txXfrm>
    </dsp:sp>
    <dsp:sp modelId="{65F00AA7-D6B6-49D6-A9FC-80E07EB11F6F}">
      <dsp:nvSpPr>
        <dsp:cNvPr id="0" name=""/>
        <dsp:cNvSpPr/>
      </dsp:nvSpPr>
      <dsp:spPr>
        <a:xfrm>
          <a:off x="0" y="1628106"/>
          <a:ext cx="5614987" cy="37800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680658-DE85-4023-9E15-08C82CDA4F8F}">
      <dsp:nvSpPr>
        <dsp:cNvPr id="0" name=""/>
        <dsp:cNvSpPr/>
      </dsp:nvSpPr>
      <dsp:spPr>
        <a:xfrm>
          <a:off x="280749" y="1406706"/>
          <a:ext cx="3930490" cy="4428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666750">
            <a:lnSpc>
              <a:spcPct val="90000"/>
            </a:lnSpc>
            <a:spcBef>
              <a:spcPct val="0"/>
            </a:spcBef>
            <a:spcAft>
              <a:spcPct val="35000"/>
            </a:spcAft>
            <a:buNone/>
          </a:pPr>
          <a:r>
            <a:rPr lang="en-US" sz="1500" b="1" i="0" kern="1200"/>
            <a:t>TIME LIMIT OF 60 SEC</a:t>
          </a:r>
          <a:endParaRPr lang="en-US" sz="1500" b="1" kern="1200"/>
        </a:p>
      </dsp:txBody>
      <dsp:txXfrm>
        <a:off x="302365" y="1428322"/>
        <a:ext cx="3887258" cy="399568"/>
      </dsp:txXfrm>
    </dsp:sp>
    <dsp:sp modelId="{67EED8CC-99E2-4197-A9C8-5A3928E8EC7C}">
      <dsp:nvSpPr>
        <dsp:cNvPr id="0" name=""/>
        <dsp:cNvSpPr/>
      </dsp:nvSpPr>
      <dsp:spPr>
        <a:xfrm>
          <a:off x="0" y="2308506"/>
          <a:ext cx="5614987" cy="3780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18BA57-3A71-451E-B9A2-B9A9A3BE4901}">
      <dsp:nvSpPr>
        <dsp:cNvPr id="0" name=""/>
        <dsp:cNvSpPr/>
      </dsp:nvSpPr>
      <dsp:spPr>
        <a:xfrm>
          <a:off x="280749" y="2087106"/>
          <a:ext cx="3930490" cy="4428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666750">
            <a:lnSpc>
              <a:spcPct val="90000"/>
            </a:lnSpc>
            <a:spcBef>
              <a:spcPct val="0"/>
            </a:spcBef>
            <a:spcAft>
              <a:spcPct val="35000"/>
            </a:spcAft>
            <a:buNone/>
          </a:pPr>
          <a:r>
            <a:rPr lang="en-US" sz="1500" b="1" i="0" kern="1200"/>
            <a:t>SCOUTING HIGHEST SCORE</a:t>
          </a:r>
          <a:endParaRPr lang="en-US" sz="1500" b="1" kern="1200"/>
        </a:p>
      </dsp:txBody>
      <dsp:txXfrm>
        <a:off x="302365" y="2108722"/>
        <a:ext cx="3887258" cy="399568"/>
      </dsp:txXfrm>
    </dsp:sp>
    <dsp:sp modelId="{9190BE9C-4E99-478E-99FA-DF65DBEEE1C6}">
      <dsp:nvSpPr>
        <dsp:cNvPr id="0" name=""/>
        <dsp:cNvSpPr/>
      </dsp:nvSpPr>
      <dsp:spPr>
        <a:xfrm>
          <a:off x="0" y="2988906"/>
          <a:ext cx="5614987" cy="378000"/>
        </a:xfrm>
        <a:prstGeom prst="rect">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22C1D9-3CB5-4200-A27B-96882E8EA379}">
      <dsp:nvSpPr>
        <dsp:cNvPr id="0" name=""/>
        <dsp:cNvSpPr/>
      </dsp:nvSpPr>
      <dsp:spPr>
        <a:xfrm>
          <a:off x="280749" y="2767506"/>
          <a:ext cx="3930490" cy="442800"/>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666750">
            <a:lnSpc>
              <a:spcPct val="90000"/>
            </a:lnSpc>
            <a:spcBef>
              <a:spcPct val="0"/>
            </a:spcBef>
            <a:spcAft>
              <a:spcPct val="35000"/>
            </a:spcAft>
            <a:buNone/>
          </a:pPr>
          <a:r>
            <a:rPr lang="en-US" sz="1500" b="1" i="0" kern="1200"/>
            <a:t>RESETTING HIGHEST SCORE</a:t>
          </a:r>
          <a:endParaRPr lang="en-US" sz="1500" b="1" kern="1200"/>
        </a:p>
      </dsp:txBody>
      <dsp:txXfrm>
        <a:off x="302365" y="2789122"/>
        <a:ext cx="3887258" cy="399568"/>
      </dsp:txXfrm>
    </dsp:sp>
    <dsp:sp modelId="{8D383AAD-E3E7-4D44-A7C4-BCD3DB7887B7}">
      <dsp:nvSpPr>
        <dsp:cNvPr id="0" name=""/>
        <dsp:cNvSpPr/>
      </dsp:nvSpPr>
      <dsp:spPr>
        <a:xfrm>
          <a:off x="0" y="3669306"/>
          <a:ext cx="5614987" cy="3780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7D4814-D3BD-4651-B8BB-60A4C0B3E92D}">
      <dsp:nvSpPr>
        <dsp:cNvPr id="0" name=""/>
        <dsp:cNvSpPr/>
      </dsp:nvSpPr>
      <dsp:spPr>
        <a:xfrm>
          <a:off x="280749" y="3447906"/>
          <a:ext cx="3930490" cy="4428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666750">
            <a:lnSpc>
              <a:spcPct val="90000"/>
            </a:lnSpc>
            <a:spcBef>
              <a:spcPct val="0"/>
            </a:spcBef>
            <a:spcAft>
              <a:spcPct val="35000"/>
            </a:spcAft>
            <a:buNone/>
          </a:pPr>
          <a:r>
            <a:rPr lang="en-US" sz="1500" b="1" i="0" kern="1200"/>
            <a:t>ACESSING TO BATTLE LOGS</a:t>
          </a:r>
          <a:endParaRPr lang="en-US" sz="1500" b="1" kern="1200"/>
        </a:p>
      </dsp:txBody>
      <dsp:txXfrm>
        <a:off x="302365" y="3469522"/>
        <a:ext cx="3887258" cy="399568"/>
      </dsp:txXfrm>
    </dsp:sp>
    <dsp:sp modelId="{C919682A-752B-4278-A067-4AEDBCBD9E37}">
      <dsp:nvSpPr>
        <dsp:cNvPr id="0" name=""/>
        <dsp:cNvSpPr/>
      </dsp:nvSpPr>
      <dsp:spPr>
        <a:xfrm>
          <a:off x="0" y="4349706"/>
          <a:ext cx="5614987" cy="3780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3AD983-9CBC-450C-8E5C-CA4D658568F9}">
      <dsp:nvSpPr>
        <dsp:cNvPr id="0" name=""/>
        <dsp:cNvSpPr/>
      </dsp:nvSpPr>
      <dsp:spPr>
        <a:xfrm>
          <a:off x="280749" y="4128306"/>
          <a:ext cx="3930490" cy="4428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666750">
            <a:lnSpc>
              <a:spcPct val="90000"/>
            </a:lnSpc>
            <a:spcBef>
              <a:spcPct val="0"/>
            </a:spcBef>
            <a:spcAft>
              <a:spcPct val="35000"/>
            </a:spcAft>
            <a:buNone/>
          </a:pPr>
          <a:r>
            <a:rPr lang="en-US" sz="1500" b="1" i="0" kern="1200"/>
            <a:t>HELP SECTION</a:t>
          </a:r>
          <a:endParaRPr lang="en-US" sz="1500" b="1" kern="1200"/>
        </a:p>
      </dsp:txBody>
      <dsp:txXfrm>
        <a:off x="302365" y="4149922"/>
        <a:ext cx="3887258"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F6BC6-A494-4568-88FD-5FB98F0B946D}">
      <dsp:nvSpPr>
        <dsp:cNvPr id="0" name=""/>
        <dsp:cNvSpPr/>
      </dsp:nvSpPr>
      <dsp:spPr>
        <a:xfrm>
          <a:off x="1330" y="529077"/>
          <a:ext cx="1675801" cy="234612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652" tIns="330200" rIns="130652" bIns="330200" numCol="1" spcCol="1270" anchor="t" anchorCtr="0">
          <a:noAutofit/>
        </a:bodyPr>
        <a:lstStyle/>
        <a:p>
          <a:pPr marL="0" lvl="0" indent="0" algn="l" defTabSz="488950">
            <a:lnSpc>
              <a:spcPct val="90000"/>
            </a:lnSpc>
            <a:spcBef>
              <a:spcPct val="0"/>
            </a:spcBef>
            <a:spcAft>
              <a:spcPct val="35000"/>
            </a:spcAft>
            <a:buNone/>
          </a:pPr>
          <a:r>
            <a:rPr lang="en-US" sz="1100" b="1" i="0" kern="1200"/>
            <a:t>#include&lt;stdio.h&gt;</a:t>
          </a:r>
          <a:endParaRPr lang="en-US" sz="1100" b="1" i="0" u="none" strike="noStrike" kern="1200" cap="none" baseline="0" noProof="0">
            <a:solidFill>
              <a:srgbClr val="010000"/>
            </a:solidFill>
            <a:latin typeface="Century Gothic"/>
          </a:endParaRPr>
        </a:p>
      </dsp:txBody>
      <dsp:txXfrm>
        <a:off x="1330" y="1420603"/>
        <a:ext cx="1675801" cy="1407673"/>
      </dsp:txXfrm>
    </dsp:sp>
    <dsp:sp modelId="{7D6DCC39-D58F-4A02-B219-9540C1DB47A1}">
      <dsp:nvSpPr>
        <dsp:cNvPr id="0" name=""/>
        <dsp:cNvSpPr/>
      </dsp:nvSpPr>
      <dsp:spPr>
        <a:xfrm>
          <a:off x="487312" y="763689"/>
          <a:ext cx="703836" cy="703836"/>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74" tIns="12700" rIns="54874" bIns="12700" numCol="1" spcCol="1270" anchor="ctr" anchorCtr="0">
          <a:noAutofit/>
        </a:bodyPr>
        <a:lstStyle/>
        <a:p>
          <a:pPr marL="0" lvl="0" indent="0" algn="ctr" defTabSz="1511300">
            <a:lnSpc>
              <a:spcPct val="90000"/>
            </a:lnSpc>
            <a:spcBef>
              <a:spcPct val="0"/>
            </a:spcBef>
            <a:spcAft>
              <a:spcPct val="35000"/>
            </a:spcAft>
            <a:buNone/>
          </a:pPr>
          <a:r>
            <a:rPr lang="en-US" sz="3400" kern="1200"/>
            <a:t>1</a:t>
          </a:r>
        </a:p>
      </dsp:txBody>
      <dsp:txXfrm>
        <a:off x="590386" y="866763"/>
        <a:ext cx="497688" cy="497688"/>
      </dsp:txXfrm>
    </dsp:sp>
    <dsp:sp modelId="{765218D2-311E-49A7-B596-1A344AEA6C7F}">
      <dsp:nvSpPr>
        <dsp:cNvPr id="0" name=""/>
        <dsp:cNvSpPr/>
      </dsp:nvSpPr>
      <dsp:spPr>
        <a:xfrm>
          <a:off x="1330" y="2875127"/>
          <a:ext cx="1675801" cy="72"/>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A6117E-E5DC-466E-A54F-143A15F27863}">
      <dsp:nvSpPr>
        <dsp:cNvPr id="0" name=""/>
        <dsp:cNvSpPr/>
      </dsp:nvSpPr>
      <dsp:spPr>
        <a:xfrm>
          <a:off x="1844711" y="529077"/>
          <a:ext cx="1675801" cy="2346122"/>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652" tIns="330200" rIns="130652" bIns="330200" numCol="1" spcCol="1270" anchor="t" anchorCtr="0">
          <a:noAutofit/>
        </a:bodyPr>
        <a:lstStyle/>
        <a:p>
          <a:pPr marL="0" lvl="0" indent="0" algn="l" defTabSz="488950">
            <a:lnSpc>
              <a:spcPct val="90000"/>
            </a:lnSpc>
            <a:spcBef>
              <a:spcPct val="0"/>
            </a:spcBef>
            <a:spcAft>
              <a:spcPct val="35000"/>
            </a:spcAft>
            <a:buNone/>
          </a:pPr>
          <a:r>
            <a:rPr lang="en-US" sz="1100" b="1" i="0" kern="1200"/>
            <a:t>#include&lt;conio.h&gt;</a:t>
          </a:r>
          <a:endParaRPr lang="en-US" sz="1100" b="1" kern="1200"/>
        </a:p>
      </dsp:txBody>
      <dsp:txXfrm>
        <a:off x="1844711" y="1420603"/>
        <a:ext cx="1675801" cy="1407673"/>
      </dsp:txXfrm>
    </dsp:sp>
    <dsp:sp modelId="{4DBC734A-919E-4D17-8C78-599089D7ADCB}">
      <dsp:nvSpPr>
        <dsp:cNvPr id="0" name=""/>
        <dsp:cNvSpPr/>
      </dsp:nvSpPr>
      <dsp:spPr>
        <a:xfrm>
          <a:off x="2330694" y="763689"/>
          <a:ext cx="703836" cy="703836"/>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74" tIns="12700" rIns="54874" bIns="12700" numCol="1" spcCol="1270" anchor="ctr" anchorCtr="0">
          <a:noAutofit/>
        </a:bodyPr>
        <a:lstStyle/>
        <a:p>
          <a:pPr marL="0" lvl="0" indent="0" algn="ctr" defTabSz="1511300">
            <a:lnSpc>
              <a:spcPct val="90000"/>
            </a:lnSpc>
            <a:spcBef>
              <a:spcPct val="0"/>
            </a:spcBef>
            <a:spcAft>
              <a:spcPct val="35000"/>
            </a:spcAft>
            <a:buNone/>
          </a:pPr>
          <a:r>
            <a:rPr lang="en-US" sz="3400" kern="1200"/>
            <a:t>2</a:t>
          </a:r>
        </a:p>
      </dsp:txBody>
      <dsp:txXfrm>
        <a:off x="2433768" y="866763"/>
        <a:ext cx="497688" cy="497688"/>
      </dsp:txXfrm>
    </dsp:sp>
    <dsp:sp modelId="{439F80F9-E9C7-46F2-9CF3-0583C3D0A8D2}">
      <dsp:nvSpPr>
        <dsp:cNvPr id="0" name=""/>
        <dsp:cNvSpPr/>
      </dsp:nvSpPr>
      <dsp:spPr>
        <a:xfrm>
          <a:off x="1844711" y="2875127"/>
          <a:ext cx="1675801" cy="72"/>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362164-431C-40DE-9D4D-0BFEB936E6BC}">
      <dsp:nvSpPr>
        <dsp:cNvPr id="0" name=""/>
        <dsp:cNvSpPr/>
      </dsp:nvSpPr>
      <dsp:spPr>
        <a:xfrm>
          <a:off x="3688093" y="529077"/>
          <a:ext cx="1675801" cy="2346122"/>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652" tIns="330200" rIns="130652" bIns="330200" numCol="1" spcCol="1270" anchor="t" anchorCtr="0">
          <a:noAutofit/>
        </a:bodyPr>
        <a:lstStyle/>
        <a:p>
          <a:pPr marL="0" lvl="0" indent="0" algn="l" defTabSz="488950">
            <a:lnSpc>
              <a:spcPct val="90000"/>
            </a:lnSpc>
            <a:spcBef>
              <a:spcPct val="0"/>
            </a:spcBef>
            <a:spcAft>
              <a:spcPct val="35000"/>
            </a:spcAft>
            <a:buNone/>
          </a:pPr>
          <a:r>
            <a:rPr lang="en-US" sz="1100" b="1" i="0" kern="1200"/>
            <a:t>#include&lt;ctype.h&gt; </a:t>
          </a:r>
          <a:endParaRPr lang="en-US" sz="1100" b="1" kern="1200"/>
        </a:p>
      </dsp:txBody>
      <dsp:txXfrm>
        <a:off x="3688093" y="1420603"/>
        <a:ext cx="1675801" cy="1407673"/>
      </dsp:txXfrm>
    </dsp:sp>
    <dsp:sp modelId="{616AD7A9-40A0-4BCC-B392-1D53FD112B0E}">
      <dsp:nvSpPr>
        <dsp:cNvPr id="0" name=""/>
        <dsp:cNvSpPr/>
      </dsp:nvSpPr>
      <dsp:spPr>
        <a:xfrm>
          <a:off x="4174075" y="763689"/>
          <a:ext cx="703836" cy="703836"/>
        </a:xfrm>
        <a:prstGeom prst="ellips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74" tIns="12700" rIns="54874" bIns="12700" numCol="1" spcCol="1270" anchor="ctr" anchorCtr="0">
          <a:noAutofit/>
        </a:bodyPr>
        <a:lstStyle/>
        <a:p>
          <a:pPr marL="0" lvl="0" indent="0" algn="ctr" defTabSz="1511300">
            <a:lnSpc>
              <a:spcPct val="90000"/>
            </a:lnSpc>
            <a:spcBef>
              <a:spcPct val="0"/>
            </a:spcBef>
            <a:spcAft>
              <a:spcPct val="35000"/>
            </a:spcAft>
            <a:buNone/>
          </a:pPr>
          <a:r>
            <a:rPr lang="en-US" sz="3400" kern="1200"/>
            <a:t>3</a:t>
          </a:r>
        </a:p>
      </dsp:txBody>
      <dsp:txXfrm>
        <a:off x="4277149" y="866763"/>
        <a:ext cx="497688" cy="497688"/>
      </dsp:txXfrm>
    </dsp:sp>
    <dsp:sp modelId="{7E76EC71-C366-4699-ADF3-E3DD69938EB4}">
      <dsp:nvSpPr>
        <dsp:cNvPr id="0" name=""/>
        <dsp:cNvSpPr/>
      </dsp:nvSpPr>
      <dsp:spPr>
        <a:xfrm>
          <a:off x="3688093" y="2875127"/>
          <a:ext cx="1675801" cy="72"/>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BCF7F7-03C6-4920-A7A4-4BEBB4D3B2C4}">
      <dsp:nvSpPr>
        <dsp:cNvPr id="0" name=""/>
        <dsp:cNvSpPr/>
      </dsp:nvSpPr>
      <dsp:spPr>
        <a:xfrm>
          <a:off x="5531475" y="529077"/>
          <a:ext cx="1675801" cy="2346122"/>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652" tIns="330200" rIns="130652" bIns="330200" numCol="1" spcCol="1270" anchor="t" anchorCtr="0">
          <a:noAutofit/>
        </a:bodyPr>
        <a:lstStyle/>
        <a:p>
          <a:pPr marL="0" lvl="0" indent="0" algn="l" defTabSz="488950">
            <a:lnSpc>
              <a:spcPct val="90000"/>
            </a:lnSpc>
            <a:spcBef>
              <a:spcPct val="0"/>
            </a:spcBef>
            <a:spcAft>
              <a:spcPct val="35000"/>
            </a:spcAft>
            <a:buNone/>
          </a:pPr>
          <a:r>
            <a:rPr lang="en-US" sz="1100" b="1" i="0" kern="1200"/>
            <a:t>#include&lt;stdlib.h&gt;</a:t>
          </a:r>
          <a:endParaRPr lang="en-US" sz="1100" b="1" kern="1200"/>
        </a:p>
      </dsp:txBody>
      <dsp:txXfrm>
        <a:off x="5531475" y="1420603"/>
        <a:ext cx="1675801" cy="1407673"/>
      </dsp:txXfrm>
    </dsp:sp>
    <dsp:sp modelId="{55DF7112-BB83-4025-BDA6-EC35301ABFC4}">
      <dsp:nvSpPr>
        <dsp:cNvPr id="0" name=""/>
        <dsp:cNvSpPr/>
      </dsp:nvSpPr>
      <dsp:spPr>
        <a:xfrm>
          <a:off x="6017457" y="763689"/>
          <a:ext cx="703836" cy="703836"/>
        </a:xfrm>
        <a:prstGeom prst="ellips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74" tIns="12700" rIns="54874" bIns="12700" numCol="1" spcCol="1270" anchor="ctr" anchorCtr="0">
          <a:noAutofit/>
        </a:bodyPr>
        <a:lstStyle/>
        <a:p>
          <a:pPr marL="0" lvl="0" indent="0" algn="ctr" defTabSz="1511300">
            <a:lnSpc>
              <a:spcPct val="90000"/>
            </a:lnSpc>
            <a:spcBef>
              <a:spcPct val="0"/>
            </a:spcBef>
            <a:spcAft>
              <a:spcPct val="35000"/>
            </a:spcAft>
            <a:buNone/>
          </a:pPr>
          <a:r>
            <a:rPr lang="en-US" sz="3400" kern="1200"/>
            <a:t>4</a:t>
          </a:r>
        </a:p>
      </dsp:txBody>
      <dsp:txXfrm>
        <a:off x="6120531" y="866763"/>
        <a:ext cx="497688" cy="497688"/>
      </dsp:txXfrm>
    </dsp:sp>
    <dsp:sp modelId="{ECBEBB12-FE9F-4D0A-9DDE-4A13FA7D6BF7}">
      <dsp:nvSpPr>
        <dsp:cNvPr id="0" name=""/>
        <dsp:cNvSpPr/>
      </dsp:nvSpPr>
      <dsp:spPr>
        <a:xfrm>
          <a:off x="5531475" y="2875127"/>
          <a:ext cx="1675801" cy="72"/>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4B8E3E-53AA-4ACF-BBAA-A67C854E0036}">
      <dsp:nvSpPr>
        <dsp:cNvPr id="0" name=""/>
        <dsp:cNvSpPr/>
      </dsp:nvSpPr>
      <dsp:spPr>
        <a:xfrm>
          <a:off x="7374856" y="529077"/>
          <a:ext cx="1675801" cy="2346122"/>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652" tIns="330200" rIns="130652" bIns="330200" numCol="1" spcCol="1270" anchor="t" anchorCtr="0">
          <a:noAutofit/>
        </a:bodyPr>
        <a:lstStyle/>
        <a:p>
          <a:pPr marL="0" lvl="0" indent="0" algn="l" defTabSz="488950">
            <a:lnSpc>
              <a:spcPct val="90000"/>
            </a:lnSpc>
            <a:spcBef>
              <a:spcPct val="0"/>
            </a:spcBef>
            <a:spcAft>
              <a:spcPct val="35000"/>
            </a:spcAft>
            <a:buNone/>
          </a:pPr>
          <a:r>
            <a:rPr lang="en-US" sz="1100" b="1" i="0" kern="1200"/>
            <a:t>#include&lt;string.h&gt;</a:t>
          </a:r>
          <a:endParaRPr lang="en-US" sz="1100" b="1" kern="1200"/>
        </a:p>
      </dsp:txBody>
      <dsp:txXfrm>
        <a:off x="7374856" y="1420603"/>
        <a:ext cx="1675801" cy="1407673"/>
      </dsp:txXfrm>
    </dsp:sp>
    <dsp:sp modelId="{11C61B57-EB02-46D8-ACFD-FB70ACF79C0B}">
      <dsp:nvSpPr>
        <dsp:cNvPr id="0" name=""/>
        <dsp:cNvSpPr/>
      </dsp:nvSpPr>
      <dsp:spPr>
        <a:xfrm>
          <a:off x="7860839" y="763689"/>
          <a:ext cx="703836" cy="703836"/>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74" tIns="12700" rIns="54874" bIns="12700" numCol="1" spcCol="1270" anchor="ctr" anchorCtr="0">
          <a:noAutofit/>
        </a:bodyPr>
        <a:lstStyle/>
        <a:p>
          <a:pPr marL="0" lvl="0" indent="0" algn="ctr" defTabSz="1511300">
            <a:lnSpc>
              <a:spcPct val="90000"/>
            </a:lnSpc>
            <a:spcBef>
              <a:spcPct val="0"/>
            </a:spcBef>
            <a:spcAft>
              <a:spcPct val="35000"/>
            </a:spcAft>
            <a:buNone/>
          </a:pPr>
          <a:r>
            <a:rPr lang="en-US" sz="3400" kern="1200"/>
            <a:t>5</a:t>
          </a:r>
        </a:p>
      </dsp:txBody>
      <dsp:txXfrm>
        <a:off x="7963913" y="866763"/>
        <a:ext cx="497688" cy="497688"/>
      </dsp:txXfrm>
    </dsp:sp>
    <dsp:sp modelId="{3D08766E-1771-4D78-B04D-82F7B562366F}">
      <dsp:nvSpPr>
        <dsp:cNvPr id="0" name=""/>
        <dsp:cNvSpPr/>
      </dsp:nvSpPr>
      <dsp:spPr>
        <a:xfrm>
          <a:off x="7374856" y="2875127"/>
          <a:ext cx="1675801" cy="72"/>
        </a:xfrm>
        <a:prstGeom prst="rect">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52A33-E340-4FA9-8A3C-975A4E29F4CE}">
      <dsp:nvSpPr>
        <dsp:cNvPr id="0" name=""/>
        <dsp:cNvSpPr/>
      </dsp:nvSpPr>
      <dsp:spPr>
        <a:xfrm>
          <a:off x="9218238" y="529077"/>
          <a:ext cx="1675801" cy="234612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0652" tIns="330200" rIns="130652" bIns="330200" numCol="1" spcCol="1270" anchor="t" anchorCtr="0">
          <a:noAutofit/>
        </a:bodyPr>
        <a:lstStyle/>
        <a:p>
          <a:pPr marL="0" lvl="0" indent="0" algn="l" defTabSz="488950">
            <a:lnSpc>
              <a:spcPct val="90000"/>
            </a:lnSpc>
            <a:spcBef>
              <a:spcPct val="0"/>
            </a:spcBef>
            <a:spcAft>
              <a:spcPct val="35000"/>
            </a:spcAft>
            <a:buNone/>
          </a:pPr>
          <a:r>
            <a:rPr lang="en-US" sz="1100" b="1" i="0" kern="1200"/>
            <a:t>#include&lt;time.h&gt;</a:t>
          </a:r>
          <a:endParaRPr lang="en-US" sz="1100" b="1" kern="1200"/>
        </a:p>
      </dsp:txBody>
      <dsp:txXfrm>
        <a:off x="9218238" y="1420603"/>
        <a:ext cx="1675801" cy="1407673"/>
      </dsp:txXfrm>
    </dsp:sp>
    <dsp:sp modelId="{5D23C420-09B9-438A-8238-E3B4C4057B46}">
      <dsp:nvSpPr>
        <dsp:cNvPr id="0" name=""/>
        <dsp:cNvSpPr/>
      </dsp:nvSpPr>
      <dsp:spPr>
        <a:xfrm>
          <a:off x="9704220" y="763689"/>
          <a:ext cx="703836" cy="703836"/>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74" tIns="12700" rIns="54874" bIns="12700" numCol="1" spcCol="1270" anchor="ctr" anchorCtr="0">
          <a:noAutofit/>
        </a:bodyPr>
        <a:lstStyle/>
        <a:p>
          <a:pPr marL="0" lvl="0" indent="0" algn="ctr" defTabSz="1511300">
            <a:lnSpc>
              <a:spcPct val="90000"/>
            </a:lnSpc>
            <a:spcBef>
              <a:spcPct val="0"/>
            </a:spcBef>
            <a:spcAft>
              <a:spcPct val="35000"/>
            </a:spcAft>
            <a:buNone/>
          </a:pPr>
          <a:r>
            <a:rPr lang="en-US" sz="3400" kern="1200"/>
            <a:t>6</a:t>
          </a:r>
        </a:p>
      </dsp:txBody>
      <dsp:txXfrm>
        <a:off x="9807294" y="866763"/>
        <a:ext cx="497688" cy="497688"/>
      </dsp:txXfrm>
    </dsp:sp>
    <dsp:sp modelId="{AB977D47-7CFD-4A1D-9610-4FEBAC27FEEF}">
      <dsp:nvSpPr>
        <dsp:cNvPr id="0" name=""/>
        <dsp:cNvSpPr/>
      </dsp:nvSpPr>
      <dsp:spPr>
        <a:xfrm>
          <a:off x="9218238" y="2875127"/>
          <a:ext cx="1675801" cy="72"/>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479F2-FC9D-4784-815B-625A21DBBEC2}">
      <dsp:nvSpPr>
        <dsp:cNvPr id="0" name=""/>
        <dsp:cNvSpPr/>
      </dsp:nvSpPr>
      <dsp:spPr>
        <a:xfrm>
          <a:off x="887598" y="1620"/>
          <a:ext cx="1690030" cy="1014018"/>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void </a:t>
          </a:r>
          <a:r>
            <a:rPr lang="en-US" sz="1700" b="1" i="0" kern="1200" err="1"/>
            <a:t>battle_log</a:t>
          </a:r>
          <a:r>
            <a:rPr lang="en-US" sz="1700" b="1" i="0" kern="1200"/>
            <a:t>();</a:t>
          </a:r>
          <a:endParaRPr lang="en-US" sz="1700" b="1" i="0" u="none" strike="noStrike" kern="1200" cap="none" baseline="0" noProof="0">
            <a:solidFill>
              <a:srgbClr val="010000"/>
            </a:solidFill>
            <a:latin typeface="Century Gothic"/>
          </a:endParaRPr>
        </a:p>
      </dsp:txBody>
      <dsp:txXfrm>
        <a:off x="887598" y="1620"/>
        <a:ext cx="1690030" cy="1014018"/>
      </dsp:txXfrm>
    </dsp:sp>
    <dsp:sp modelId="{224FC8F1-B370-4BC1-8B6E-43588E19507D}">
      <dsp:nvSpPr>
        <dsp:cNvPr id="0" name=""/>
        <dsp:cNvSpPr/>
      </dsp:nvSpPr>
      <dsp:spPr>
        <a:xfrm>
          <a:off x="2746632" y="1620"/>
          <a:ext cx="1690030" cy="1014018"/>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void </a:t>
          </a:r>
          <a:r>
            <a:rPr lang="en-US" sz="1700" b="1" i="0" kern="1200" err="1"/>
            <a:t>reset_score</a:t>
          </a:r>
          <a:r>
            <a:rPr lang="en-US" sz="1700" b="1" i="0" kern="1200"/>
            <a:t>();</a:t>
          </a:r>
          <a:endParaRPr lang="en-US" sz="1700" b="1" kern="1200"/>
        </a:p>
      </dsp:txBody>
      <dsp:txXfrm>
        <a:off x="2746632" y="1620"/>
        <a:ext cx="1690030" cy="1014018"/>
      </dsp:txXfrm>
    </dsp:sp>
    <dsp:sp modelId="{393435E7-75DD-477B-935B-CA2CB6F73022}">
      <dsp:nvSpPr>
        <dsp:cNvPr id="0" name=""/>
        <dsp:cNvSpPr/>
      </dsp:nvSpPr>
      <dsp:spPr>
        <a:xfrm>
          <a:off x="4605665" y="1620"/>
          <a:ext cx="1690030" cy="1014018"/>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void help();</a:t>
          </a:r>
          <a:endParaRPr lang="en-US" sz="1700" b="1" kern="1200"/>
        </a:p>
      </dsp:txBody>
      <dsp:txXfrm>
        <a:off x="4605665" y="1620"/>
        <a:ext cx="1690030" cy="1014018"/>
      </dsp:txXfrm>
    </dsp:sp>
    <dsp:sp modelId="{2E6E5E3B-B5B3-450C-B448-A5C1458143B8}">
      <dsp:nvSpPr>
        <dsp:cNvPr id="0" name=""/>
        <dsp:cNvSpPr/>
      </dsp:nvSpPr>
      <dsp:spPr>
        <a:xfrm>
          <a:off x="6464699" y="1620"/>
          <a:ext cx="1690030" cy="1014018"/>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void </a:t>
          </a:r>
          <a:r>
            <a:rPr lang="en-US" sz="1700" b="1" i="0" kern="1200" err="1"/>
            <a:t>store_vlaue</a:t>
          </a:r>
          <a:r>
            <a:rPr lang="en-US" sz="1700" b="1" i="0" kern="1200">
              <a:latin typeface="Century Gothic" panose="020B0502020202020204"/>
            </a:rPr>
            <a:t>();</a:t>
          </a:r>
          <a:endParaRPr lang="en-US" sz="1700" b="1" kern="1200"/>
        </a:p>
      </dsp:txBody>
      <dsp:txXfrm>
        <a:off x="6464699" y="1620"/>
        <a:ext cx="1690030" cy="1014018"/>
      </dsp:txXfrm>
    </dsp:sp>
    <dsp:sp modelId="{86E1FD14-232D-4D77-A3C1-7C635BEB5130}">
      <dsp:nvSpPr>
        <dsp:cNvPr id="0" name=""/>
        <dsp:cNvSpPr/>
      </dsp:nvSpPr>
      <dsp:spPr>
        <a:xfrm>
          <a:off x="8323732" y="1620"/>
          <a:ext cx="1690030" cy="1014018"/>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void </a:t>
          </a:r>
          <a:r>
            <a:rPr lang="en-US" sz="1700" b="1" i="0" kern="1200" err="1"/>
            <a:t>edit_score</a:t>
          </a:r>
          <a:r>
            <a:rPr lang="en-US" sz="1700" b="1" i="0" kern="1200">
              <a:latin typeface="Century Gothic" panose="020B0502020202020204"/>
            </a:rPr>
            <a:t>();</a:t>
          </a:r>
          <a:endParaRPr lang="en-US" sz="1700" b="1" kern="1200"/>
        </a:p>
      </dsp:txBody>
      <dsp:txXfrm>
        <a:off x="8323732" y="1620"/>
        <a:ext cx="1690030" cy="1014018"/>
      </dsp:txXfrm>
    </dsp:sp>
    <dsp:sp modelId="{3203012D-EA53-448C-B811-FAB2405BDB0B}">
      <dsp:nvSpPr>
        <dsp:cNvPr id="0" name=""/>
        <dsp:cNvSpPr/>
      </dsp:nvSpPr>
      <dsp:spPr>
        <a:xfrm>
          <a:off x="887598" y="1184641"/>
          <a:ext cx="1690030" cy="1014018"/>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void display1</a:t>
          </a:r>
          <a:r>
            <a:rPr lang="en-US" sz="1700" b="1" i="0" kern="1200">
              <a:latin typeface="Century Gothic" panose="020B0502020202020204"/>
            </a:rPr>
            <a:t>();</a:t>
          </a:r>
          <a:endParaRPr lang="en-US" sz="1700" b="1" kern="1200"/>
        </a:p>
      </dsp:txBody>
      <dsp:txXfrm>
        <a:off x="887598" y="1184641"/>
        <a:ext cx="1690030" cy="1014018"/>
      </dsp:txXfrm>
    </dsp:sp>
    <dsp:sp modelId="{D31AD20F-8485-4B1E-A887-17D5181C8700}">
      <dsp:nvSpPr>
        <dsp:cNvPr id="0" name=""/>
        <dsp:cNvSpPr/>
      </dsp:nvSpPr>
      <dsp:spPr>
        <a:xfrm>
          <a:off x="2746632" y="1184641"/>
          <a:ext cx="1690030" cy="1014018"/>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void display2</a:t>
          </a:r>
          <a:r>
            <a:rPr lang="en-US" sz="1700" b="1" i="0" kern="1200">
              <a:latin typeface="Century Gothic" panose="020B0502020202020204"/>
            </a:rPr>
            <a:t>();</a:t>
          </a:r>
          <a:endParaRPr lang="en-US" sz="1700" b="1" kern="1200"/>
        </a:p>
      </dsp:txBody>
      <dsp:txXfrm>
        <a:off x="2746632" y="1184641"/>
        <a:ext cx="1690030" cy="1014018"/>
      </dsp:txXfrm>
    </dsp:sp>
    <dsp:sp modelId="{9B9C571D-4B5F-4623-A44B-DBA437754C7F}">
      <dsp:nvSpPr>
        <dsp:cNvPr id="0" name=""/>
        <dsp:cNvSpPr/>
      </dsp:nvSpPr>
      <dsp:spPr>
        <a:xfrm>
          <a:off x="4605665" y="1184641"/>
          <a:ext cx="1690030" cy="1014018"/>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int lifeline1</a:t>
          </a:r>
          <a:r>
            <a:rPr lang="en-US" sz="1700" b="1" i="0" kern="1200">
              <a:latin typeface="Century Gothic" panose="020B0502020202020204"/>
            </a:rPr>
            <a:t>();</a:t>
          </a:r>
          <a:endParaRPr lang="en-US" sz="1700" b="1" kern="1200"/>
        </a:p>
      </dsp:txBody>
      <dsp:txXfrm>
        <a:off x="4605665" y="1184641"/>
        <a:ext cx="1690030" cy="1014018"/>
      </dsp:txXfrm>
    </dsp:sp>
    <dsp:sp modelId="{D74C6E83-85DD-4478-97C2-3F4B9DDE4F8A}">
      <dsp:nvSpPr>
        <dsp:cNvPr id="0" name=""/>
        <dsp:cNvSpPr/>
      </dsp:nvSpPr>
      <dsp:spPr>
        <a:xfrm>
          <a:off x="6464699" y="1184641"/>
          <a:ext cx="1690030" cy="1014018"/>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int lifeline2</a:t>
          </a:r>
          <a:r>
            <a:rPr lang="en-US" sz="1700" b="1" i="0" kern="1200">
              <a:latin typeface="Century Gothic" panose="020B0502020202020204"/>
            </a:rPr>
            <a:t>();</a:t>
          </a:r>
          <a:endParaRPr lang="en-US" sz="1700" b="1" kern="1200"/>
        </a:p>
      </dsp:txBody>
      <dsp:txXfrm>
        <a:off x="6464699" y="1184641"/>
        <a:ext cx="1690030" cy="1014018"/>
      </dsp:txXfrm>
    </dsp:sp>
    <dsp:sp modelId="{A11B295D-75A1-4464-A89A-372FDA7C1A45}">
      <dsp:nvSpPr>
        <dsp:cNvPr id="0" name=""/>
        <dsp:cNvSpPr/>
      </dsp:nvSpPr>
      <dsp:spPr>
        <a:xfrm>
          <a:off x="8323732" y="1184641"/>
          <a:ext cx="1690030" cy="1014018"/>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void delay</a:t>
          </a:r>
          <a:r>
            <a:rPr lang="en-US" sz="1700" b="1" i="0" kern="1200">
              <a:latin typeface="Century Gothic" panose="020B0502020202020204"/>
            </a:rPr>
            <a:t>()</a:t>
          </a:r>
          <a:endParaRPr lang="en-US" sz="1700" b="1" kern="1200"/>
        </a:p>
      </dsp:txBody>
      <dsp:txXfrm>
        <a:off x="8323732" y="1184641"/>
        <a:ext cx="1690030" cy="1014018"/>
      </dsp:txXfrm>
    </dsp:sp>
    <dsp:sp modelId="{89332625-934E-4AE0-AA4E-6B5839B34D1E}">
      <dsp:nvSpPr>
        <dsp:cNvPr id="0" name=""/>
        <dsp:cNvSpPr/>
      </dsp:nvSpPr>
      <dsp:spPr>
        <a:xfrm>
          <a:off x="887598" y="2367662"/>
          <a:ext cx="1690030" cy="1014018"/>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int counter()</a:t>
          </a:r>
          <a:endParaRPr lang="en-US" sz="1700" b="1" kern="1200"/>
        </a:p>
      </dsp:txBody>
      <dsp:txXfrm>
        <a:off x="887598" y="2367662"/>
        <a:ext cx="1690030" cy="1014018"/>
      </dsp:txXfrm>
    </dsp:sp>
    <dsp:sp modelId="{3029BA8E-0B5A-4FE6-BDC3-AE8BA32F8389}">
      <dsp:nvSpPr>
        <dsp:cNvPr id="0" name=""/>
        <dsp:cNvSpPr/>
      </dsp:nvSpPr>
      <dsp:spPr>
        <a:xfrm>
          <a:off x="2746632" y="2367662"/>
          <a:ext cx="1690030" cy="1014018"/>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void call()</a:t>
          </a:r>
          <a:endParaRPr lang="en-US" sz="1700" b="1" kern="1200"/>
        </a:p>
      </dsp:txBody>
      <dsp:txXfrm>
        <a:off x="2746632" y="2367662"/>
        <a:ext cx="1690030" cy="1014018"/>
      </dsp:txXfrm>
    </dsp:sp>
    <dsp:sp modelId="{F7073C34-5C19-4C80-9A15-A99D82E3915A}">
      <dsp:nvSpPr>
        <dsp:cNvPr id="0" name=""/>
        <dsp:cNvSpPr/>
      </dsp:nvSpPr>
      <dsp:spPr>
        <a:xfrm>
          <a:off x="4605665" y="2367662"/>
          <a:ext cx="1690030" cy="1014018"/>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void reduce</a:t>
          </a:r>
          <a:r>
            <a:rPr lang="en-US" sz="1700" b="1" i="0" kern="1200">
              <a:latin typeface="Century Gothic" panose="020B0502020202020204"/>
            </a:rPr>
            <a:t>()</a:t>
          </a:r>
          <a:endParaRPr lang="en-US" sz="1700" b="1" kern="1200"/>
        </a:p>
      </dsp:txBody>
      <dsp:txXfrm>
        <a:off x="4605665" y="2367662"/>
        <a:ext cx="1690030" cy="1014018"/>
      </dsp:txXfrm>
    </dsp:sp>
    <dsp:sp modelId="{7620E997-4D4B-4898-AEA0-A630C0BA29A7}">
      <dsp:nvSpPr>
        <dsp:cNvPr id="0" name=""/>
        <dsp:cNvSpPr/>
      </dsp:nvSpPr>
      <dsp:spPr>
        <a:xfrm>
          <a:off x="6464699" y="2367662"/>
          <a:ext cx="1690030" cy="1014018"/>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1" kern="1200"/>
            <a:t>void </a:t>
          </a:r>
          <a:r>
            <a:rPr lang="en-US" sz="1700" b="1" kern="1200" err="1"/>
            <a:t>show_record</a:t>
          </a:r>
          <a:r>
            <a:rPr lang="en-US" sz="1700" b="1" kern="1200"/>
            <a:t>()</a:t>
          </a:r>
        </a:p>
      </dsp:txBody>
      <dsp:txXfrm>
        <a:off x="6464699" y="2367662"/>
        <a:ext cx="1690030" cy="1014018"/>
      </dsp:txXfrm>
    </dsp:sp>
    <dsp:sp modelId="{7546D77A-7F8C-4322-9588-521DB3F4C527}">
      <dsp:nvSpPr>
        <dsp:cNvPr id="0" name=""/>
        <dsp:cNvSpPr/>
      </dsp:nvSpPr>
      <dsp:spPr>
        <a:xfrm>
          <a:off x="8323732" y="2367662"/>
          <a:ext cx="1690030" cy="1014018"/>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1" kern="1200">
              <a:latin typeface="Century Gothic" panose="020B0502020202020204"/>
            </a:rPr>
            <a:t>Void max()</a:t>
          </a:r>
          <a:endParaRPr lang="en-US" sz="1700" b="1" kern="1200"/>
        </a:p>
      </dsp:txBody>
      <dsp:txXfrm>
        <a:off x="8323732" y="2367662"/>
        <a:ext cx="1690030" cy="1014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9ED1E-A93D-4E25-B529-0162CC294EF5}">
      <dsp:nvSpPr>
        <dsp:cNvPr id="0" name=""/>
        <dsp:cNvSpPr/>
      </dsp:nvSpPr>
      <dsp:spPr>
        <a:xfrm>
          <a:off x="0"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8B4D0C-0ED6-4930-B29D-E9461BD8BDFC}">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i="0" kern="1200"/>
            <a:t>battle_log.txt</a:t>
          </a:r>
          <a:endParaRPr lang="en-US" sz="3300" b="1" i="0" u="none" strike="noStrike" kern="1200" cap="none" baseline="0" noProof="0">
            <a:solidFill>
              <a:srgbClr val="010000"/>
            </a:solidFill>
            <a:latin typeface="Century Gothic"/>
          </a:endParaRPr>
        </a:p>
      </dsp:txBody>
      <dsp:txXfrm>
        <a:off x="397472" y="947936"/>
        <a:ext cx="2950338" cy="1831860"/>
      </dsp:txXfrm>
    </dsp:sp>
    <dsp:sp modelId="{7B609D25-6E3E-4B66-B969-C4976F45A976}">
      <dsp:nvSpPr>
        <dsp:cNvPr id="0" name=""/>
        <dsp:cNvSpPr/>
      </dsp:nvSpPr>
      <dsp:spPr>
        <a:xfrm>
          <a:off x="3745283"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15B614-DBD7-43D0-93B6-ABECC8C42AD8}">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i="0" kern="1200"/>
            <a:t>Max.txt</a:t>
          </a:r>
          <a:endParaRPr lang="en-US" sz="3300" b="1" kern="1200"/>
        </a:p>
      </dsp:txBody>
      <dsp:txXfrm>
        <a:off x="4142755" y="947936"/>
        <a:ext cx="2950338" cy="1831860"/>
      </dsp:txXfrm>
    </dsp:sp>
    <dsp:sp modelId="{B02C27B7-B694-4596-8ACA-8951DA9B9BB4}">
      <dsp:nvSpPr>
        <dsp:cNvPr id="0" name=""/>
        <dsp:cNvSpPr/>
      </dsp:nvSpPr>
      <dsp:spPr>
        <a:xfrm>
          <a:off x="7490566"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94A77-AD65-4228-90C3-EDFACB10CD64}">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1" i="0" kern="1200"/>
            <a:t>Store.txt</a:t>
          </a:r>
          <a:endParaRPr lang="en-US" sz="3300" b="1" kern="1200"/>
        </a:p>
      </dsp:txBody>
      <dsp:txXfrm>
        <a:off x="7888039" y="947936"/>
        <a:ext cx="2950338" cy="183186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75444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64784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99242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30786168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4535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359708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17558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30147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46288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83534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69476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6360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6/11/2020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68631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6/11/2020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58655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61199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30864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45821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6/11/2020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080054969"/>
      </p:ext>
    </p:extLst>
  </p:cSld>
  <p:clrMap bg1="dk1" tx1="lt1" bg2="dk2" tx2="lt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3" name="Picture 52">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5" name="Oval 54">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7" name="Picture 56">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9" name="Picture 58">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61" name="Rectangle 60">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58E5A035-23A3-4720-BB93-54574C24F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AED0816-3202-48E9-ABED-521A721599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7" name="Freeform 16">
            <a:extLst>
              <a:ext uri="{FF2B5EF4-FFF2-40B4-BE49-F238E27FC236}">
                <a16:creationId xmlns:a16="http://schemas.microsoft.com/office/drawing/2014/main" id="{CABE022E-1488-4DA5-89B5-07646B3A2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27737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69" name="Rectangle 68">
            <a:extLst>
              <a:ext uri="{FF2B5EF4-FFF2-40B4-BE49-F238E27FC236}">
                <a16:creationId xmlns:a16="http://schemas.microsoft.com/office/drawing/2014/main" id="{E3D6803B-AEC6-4CD2-86EF-E591BD2FD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13846"/>
            <a:ext cx="12191695" cy="11441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 name="Freeform 5">
            <a:extLst>
              <a:ext uri="{FF2B5EF4-FFF2-40B4-BE49-F238E27FC236}">
                <a16:creationId xmlns:a16="http://schemas.microsoft.com/office/drawing/2014/main" id="{80B51C95-9EBC-4AA5-AC2C-3F053E14D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57920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DE81DD9F-6EC7-4406-8942-6264393714C9}"/>
              </a:ext>
            </a:extLst>
          </p:cNvPr>
          <p:cNvSpPr>
            <a:spLocks noGrp="1"/>
          </p:cNvSpPr>
          <p:nvPr>
            <p:ph type="title"/>
          </p:nvPr>
        </p:nvSpPr>
        <p:spPr>
          <a:xfrm>
            <a:off x="2481177" y="4106806"/>
            <a:ext cx="7139437" cy="1538262"/>
          </a:xfrm>
        </p:spPr>
        <p:txBody>
          <a:bodyPr vert="horz" lIns="91440" tIns="45720" rIns="91440" bIns="45720" rtlCol="0" anchor="b">
            <a:normAutofit/>
          </a:bodyPr>
          <a:lstStyle/>
          <a:p>
            <a:pPr>
              <a:lnSpc>
                <a:spcPct val="90000"/>
              </a:lnSpc>
            </a:pPr>
            <a:br>
              <a:rPr lang="en-US" sz="2100" dirty="0"/>
            </a:br>
            <a:br>
              <a:rPr lang="en-US" sz="2100" dirty="0"/>
            </a:br>
            <a:br>
              <a:rPr lang="en-US" sz="2100" dirty="0"/>
            </a:br>
            <a:r>
              <a:rPr lang="en-US" sz="2100" dirty="0"/>
              <a:t>          </a:t>
            </a:r>
            <a:r>
              <a:rPr lang="en-US" sz="3000" dirty="0"/>
              <a:t>   </a:t>
            </a:r>
            <a:r>
              <a:rPr lang="en-US" sz="3200" dirty="0"/>
              <a:t>      </a:t>
            </a:r>
            <a:r>
              <a:rPr lang="en-US" sz="3200" b="1" dirty="0"/>
              <a:t>   LET'S BEGIN...</a:t>
            </a:r>
          </a:p>
        </p:txBody>
      </p:sp>
      <p:pic>
        <p:nvPicPr>
          <p:cNvPr id="4" name="Picture 4" descr="A picture containing room, food&#10;&#10;Description generated with very high confidence">
            <a:extLst>
              <a:ext uri="{FF2B5EF4-FFF2-40B4-BE49-F238E27FC236}">
                <a16:creationId xmlns:a16="http://schemas.microsoft.com/office/drawing/2014/main" id="{7A19A04E-1727-4CB9-811A-D2525ABBF808}"/>
              </a:ext>
            </a:extLst>
          </p:cNvPr>
          <p:cNvPicPr>
            <a:picLocks noChangeAspect="1"/>
          </p:cNvPicPr>
          <p:nvPr/>
        </p:nvPicPr>
        <p:blipFill>
          <a:blip r:embed="rId7"/>
          <a:stretch>
            <a:fillRect/>
          </a:stretch>
        </p:blipFill>
        <p:spPr>
          <a:xfrm>
            <a:off x="2148415" y="838864"/>
            <a:ext cx="7290099" cy="2798404"/>
          </a:xfrm>
          <a:prstGeom prst="rect">
            <a:avLst/>
          </a:prstGeom>
          <a:effectLst/>
        </p:spPr>
      </p:pic>
    </p:spTree>
    <p:extLst>
      <p:ext uri="{BB962C8B-B14F-4D97-AF65-F5344CB8AC3E}">
        <p14:creationId xmlns:p14="http://schemas.microsoft.com/office/powerpoint/2010/main" val="3052706966"/>
      </p:ext>
    </p:extLst>
  </p:cSld>
  <p:clrMapOvr>
    <a:masterClrMapping/>
  </p:clrMapOvr>
  <mc:AlternateContent xmlns:mc="http://schemas.openxmlformats.org/markup-compatibility/2006">
    <mc:Choice xmlns:p15="http://schemas.microsoft.com/office/powerpoint/2012/main" Requires="p15">
      <p:transition>
        <p15:prstTrans prst="crush"/>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13C9C0A-47AD-49A5-838A-A43281BDC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7">
            <a:extLst>
              <a:ext uri="{FF2B5EF4-FFF2-40B4-BE49-F238E27FC236}">
                <a16:creationId xmlns:a16="http://schemas.microsoft.com/office/drawing/2014/main" id="{79507746-2C84-4EB6-B021-47E528910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733511D-D0E5-4AF2-8594-A6CD99499CE2}"/>
              </a:ext>
            </a:extLst>
          </p:cNvPr>
          <p:cNvSpPr>
            <a:spLocks noGrp="1"/>
          </p:cNvSpPr>
          <p:nvPr>
            <p:ph type="title"/>
          </p:nvPr>
        </p:nvSpPr>
        <p:spPr>
          <a:xfrm>
            <a:off x="648930" y="629267"/>
            <a:ext cx="9252154" cy="1016654"/>
          </a:xfrm>
        </p:spPr>
        <p:txBody>
          <a:bodyPr>
            <a:normAutofit/>
          </a:bodyPr>
          <a:lstStyle/>
          <a:p>
            <a:r>
              <a:rPr lang="en-US" b="1" dirty="0">
                <a:solidFill>
                  <a:srgbClr val="EBEBEB"/>
                </a:solidFill>
              </a:rPr>
              <a:t>TEXT FILES CREATED -</a:t>
            </a:r>
          </a:p>
        </p:txBody>
      </p:sp>
      <p:sp>
        <p:nvSpPr>
          <p:cNvPr id="26" name="Rectangle 25">
            <a:extLst>
              <a:ext uri="{FF2B5EF4-FFF2-40B4-BE49-F238E27FC236}">
                <a16:creationId xmlns:a16="http://schemas.microsoft.com/office/drawing/2014/main" id="{7B0D28F5-B926-4D9B-9413-91E73A4C6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2B3D24C5-CE61-47C8-A0D0-C767528D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8" name="Content Placeholder 2">
            <a:extLst>
              <a:ext uri="{FF2B5EF4-FFF2-40B4-BE49-F238E27FC236}">
                <a16:creationId xmlns:a16="http://schemas.microsoft.com/office/drawing/2014/main" id="{17D21E4C-4C4E-4C33-839C-D1C81CA8C0F5}"/>
              </a:ext>
            </a:extLst>
          </p:cNvPr>
          <p:cNvGraphicFramePr>
            <a:graphicFrameLocks noGrp="1"/>
          </p:cNvGraphicFramePr>
          <p:nvPr>
            <p:ph idx="1"/>
            <p:extLst>
              <p:ext uri="{D42A27DB-BD31-4B8C-83A1-F6EECF244321}">
                <p14:modId xmlns:p14="http://schemas.microsoft.com/office/powerpoint/2010/main" val="188800938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34580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18">
                                            <p:graphicEl>
                                              <a:dgm id="{A1F9ED1E-A93D-4E25-B529-0162CC294EF5}"/>
                                            </p:graphicEl>
                                          </p:spTgt>
                                        </p:tgtEl>
                                        <p:attrNameLst>
                                          <p:attrName>style.visibility</p:attrName>
                                        </p:attrNameLst>
                                      </p:cBhvr>
                                      <p:to>
                                        <p:strVal val="visible"/>
                                      </p:to>
                                    </p:set>
                                    <p:animEffect transition="in" filter="fade">
                                      <p:cBhvr>
                                        <p:cTn id="25" dur="2000"/>
                                        <p:tgtEl>
                                          <p:spTgt spid="18">
                                            <p:graphicEl>
                                              <a:dgm id="{A1F9ED1E-A93D-4E25-B529-0162CC294EF5}"/>
                                            </p:graphicEl>
                                          </p:spTgt>
                                        </p:tgtEl>
                                      </p:cBhvr>
                                    </p:animEffect>
                                    <p:anim calcmode="lin" valueType="num">
                                      <p:cBhvr>
                                        <p:cTn id="26" dur="2000" fill="hold"/>
                                        <p:tgtEl>
                                          <p:spTgt spid="18">
                                            <p:graphicEl>
                                              <a:dgm id="{A1F9ED1E-A93D-4E25-B529-0162CC294EF5}"/>
                                            </p:graphicEl>
                                          </p:spTgt>
                                        </p:tgtEl>
                                        <p:attrNameLst>
                                          <p:attrName>ppt_w</p:attrName>
                                        </p:attrNameLst>
                                      </p:cBhvr>
                                      <p:tavLst>
                                        <p:tav tm="0" fmla="#ppt_w*sin(2.5*pi*$)">
                                          <p:val>
                                            <p:fltVal val="0"/>
                                          </p:val>
                                        </p:tav>
                                        <p:tav tm="100000">
                                          <p:val>
                                            <p:fltVal val="1"/>
                                          </p:val>
                                        </p:tav>
                                      </p:tavLst>
                                    </p:anim>
                                    <p:anim calcmode="lin" valueType="num">
                                      <p:cBhvr>
                                        <p:cTn id="27" dur="2000" fill="hold"/>
                                        <p:tgtEl>
                                          <p:spTgt spid="18">
                                            <p:graphicEl>
                                              <a:dgm id="{A1F9ED1E-A93D-4E25-B529-0162CC294EF5}"/>
                                            </p:graphicEl>
                                          </p:spTgt>
                                        </p:tgtEl>
                                        <p:attrNameLst>
                                          <p:attrName>ppt_h</p:attrName>
                                        </p:attrNameLst>
                                      </p:cBhvr>
                                      <p:tavLst>
                                        <p:tav tm="0">
                                          <p:val>
                                            <p:strVal val="#ppt_h"/>
                                          </p:val>
                                        </p:tav>
                                        <p:tav tm="100000">
                                          <p:val>
                                            <p:strVal val="#ppt_h"/>
                                          </p:val>
                                        </p:tav>
                                      </p:tavLst>
                                    </p:anim>
                                  </p:childTnLst>
                                </p:cTn>
                              </p:par>
                              <p:par>
                                <p:cTn id="28" presetID="45" presetClass="entr" presetSubtype="0" fill="hold" grpId="0" nodeType="withEffect">
                                  <p:stCondLst>
                                    <p:cond delay="0"/>
                                  </p:stCondLst>
                                  <p:childTnLst>
                                    <p:set>
                                      <p:cBhvr>
                                        <p:cTn id="29" dur="1" fill="hold">
                                          <p:stCondLst>
                                            <p:cond delay="0"/>
                                          </p:stCondLst>
                                        </p:cTn>
                                        <p:tgtEl>
                                          <p:spTgt spid="18">
                                            <p:graphicEl>
                                              <a:dgm id="{DA8B4D0C-0ED6-4930-B29D-E9461BD8BDFC}"/>
                                            </p:graphicEl>
                                          </p:spTgt>
                                        </p:tgtEl>
                                        <p:attrNameLst>
                                          <p:attrName>style.visibility</p:attrName>
                                        </p:attrNameLst>
                                      </p:cBhvr>
                                      <p:to>
                                        <p:strVal val="visible"/>
                                      </p:to>
                                    </p:set>
                                    <p:animEffect transition="in" filter="fade">
                                      <p:cBhvr>
                                        <p:cTn id="30" dur="2000"/>
                                        <p:tgtEl>
                                          <p:spTgt spid="18">
                                            <p:graphicEl>
                                              <a:dgm id="{DA8B4D0C-0ED6-4930-B29D-E9461BD8BDFC}"/>
                                            </p:graphicEl>
                                          </p:spTgt>
                                        </p:tgtEl>
                                      </p:cBhvr>
                                    </p:animEffect>
                                    <p:anim calcmode="lin" valueType="num">
                                      <p:cBhvr>
                                        <p:cTn id="31" dur="2000" fill="hold"/>
                                        <p:tgtEl>
                                          <p:spTgt spid="18">
                                            <p:graphicEl>
                                              <a:dgm id="{DA8B4D0C-0ED6-4930-B29D-E9461BD8BDFC}"/>
                                            </p:graphicEl>
                                          </p:spTgt>
                                        </p:tgtEl>
                                        <p:attrNameLst>
                                          <p:attrName>ppt_w</p:attrName>
                                        </p:attrNameLst>
                                      </p:cBhvr>
                                      <p:tavLst>
                                        <p:tav tm="0" fmla="#ppt_w*sin(2.5*pi*$)">
                                          <p:val>
                                            <p:fltVal val="0"/>
                                          </p:val>
                                        </p:tav>
                                        <p:tav tm="100000">
                                          <p:val>
                                            <p:fltVal val="1"/>
                                          </p:val>
                                        </p:tav>
                                      </p:tavLst>
                                    </p:anim>
                                    <p:anim calcmode="lin" valueType="num">
                                      <p:cBhvr>
                                        <p:cTn id="32" dur="2000" fill="hold"/>
                                        <p:tgtEl>
                                          <p:spTgt spid="18">
                                            <p:graphicEl>
                                              <a:dgm id="{DA8B4D0C-0ED6-4930-B29D-E9461BD8BDFC}"/>
                                            </p:graphic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grpId="0" nodeType="clickEffect">
                                  <p:stCondLst>
                                    <p:cond delay="0"/>
                                  </p:stCondLst>
                                  <p:childTnLst>
                                    <p:set>
                                      <p:cBhvr>
                                        <p:cTn id="36" dur="1" fill="hold">
                                          <p:stCondLst>
                                            <p:cond delay="0"/>
                                          </p:stCondLst>
                                        </p:cTn>
                                        <p:tgtEl>
                                          <p:spTgt spid="18">
                                            <p:graphicEl>
                                              <a:dgm id="{7B609D25-6E3E-4B66-B969-C4976F45A976}"/>
                                            </p:graphicEl>
                                          </p:spTgt>
                                        </p:tgtEl>
                                        <p:attrNameLst>
                                          <p:attrName>style.visibility</p:attrName>
                                        </p:attrNameLst>
                                      </p:cBhvr>
                                      <p:to>
                                        <p:strVal val="visible"/>
                                      </p:to>
                                    </p:set>
                                    <p:animEffect transition="in" filter="fade">
                                      <p:cBhvr>
                                        <p:cTn id="37" dur="2000"/>
                                        <p:tgtEl>
                                          <p:spTgt spid="18">
                                            <p:graphicEl>
                                              <a:dgm id="{7B609D25-6E3E-4B66-B969-C4976F45A976}"/>
                                            </p:graphicEl>
                                          </p:spTgt>
                                        </p:tgtEl>
                                      </p:cBhvr>
                                    </p:animEffect>
                                    <p:anim calcmode="lin" valueType="num">
                                      <p:cBhvr>
                                        <p:cTn id="38" dur="2000" fill="hold"/>
                                        <p:tgtEl>
                                          <p:spTgt spid="18">
                                            <p:graphicEl>
                                              <a:dgm id="{7B609D25-6E3E-4B66-B969-C4976F45A976}"/>
                                            </p:graphicEl>
                                          </p:spTgt>
                                        </p:tgtEl>
                                        <p:attrNameLst>
                                          <p:attrName>ppt_w</p:attrName>
                                        </p:attrNameLst>
                                      </p:cBhvr>
                                      <p:tavLst>
                                        <p:tav tm="0" fmla="#ppt_w*sin(2.5*pi*$)">
                                          <p:val>
                                            <p:fltVal val="0"/>
                                          </p:val>
                                        </p:tav>
                                        <p:tav tm="100000">
                                          <p:val>
                                            <p:fltVal val="1"/>
                                          </p:val>
                                        </p:tav>
                                      </p:tavLst>
                                    </p:anim>
                                    <p:anim calcmode="lin" valueType="num">
                                      <p:cBhvr>
                                        <p:cTn id="39" dur="2000" fill="hold"/>
                                        <p:tgtEl>
                                          <p:spTgt spid="18">
                                            <p:graphicEl>
                                              <a:dgm id="{7B609D25-6E3E-4B66-B969-C4976F45A976}"/>
                                            </p:graphicEl>
                                          </p:spTgt>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18">
                                            <p:graphicEl>
                                              <a:dgm id="{8715B614-DBD7-43D0-93B6-ABECC8C42AD8}"/>
                                            </p:graphicEl>
                                          </p:spTgt>
                                        </p:tgtEl>
                                        <p:attrNameLst>
                                          <p:attrName>style.visibility</p:attrName>
                                        </p:attrNameLst>
                                      </p:cBhvr>
                                      <p:to>
                                        <p:strVal val="visible"/>
                                      </p:to>
                                    </p:set>
                                    <p:animEffect transition="in" filter="fade">
                                      <p:cBhvr>
                                        <p:cTn id="42" dur="2000"/>
                                        <p:tgtEl>
                                          <p:spTgt spid="18">
                                            <p:graphicEl>
                                              <a:dgm id="{8715B614-DBD7-43D0-93B6-ABECC8C42AD8}"/>
                                            </p:graphicEl>
                                          </p:spTgt>
                                        </p:tgtEl>
                                      </p:cBhvr>
                                    </p:animEffect>
                                    <p:anim calcmode="lin" valueType="num">
                                      <p:cBhvr>
                                        <p:cTn id="43" dur="2000" fill="hold"/>
                                        <p:tgtEl>
                                          <p:spTgt spid="18">
                                            <p:graphicEl>
                                              <a:dgm id="{8715B614-DBD7-43D0-93B6-ABECC8C42AD8}"/>
                                            </p:graphicEl>
                                          </p:spTgt>
                                        </p:tgtEl>
                                        <p:attrNameLst>
                                          <p:attrName>ppt_w</p:attrName>
                                        </p:attrNameLst>
                                      </p:cBhvr>
                                      <p:tavLst>
                                        <p:tav tm="0" fmla="#ppt_w*sin(2.5*pi*$)">
                                          <p:val>
                                            <p:fltVal val="0"/>
                                          </p:val>
                                        </p:tav>
                                        <p:tav tm="100000">
                                          <p:val>
                                            <p:fltVal val="1"/>
                                          </p:val>
                                        </p:tav>
                                      </p:tavLst>
                                    </p:anim>
                                    <p:anim calcmode="lin" valueType="num">
                                      <p:cBhvr>
                                        <p:cTn id="44" dur="2000" fill="hold"/>
                                        <p:tgtEl>
                                          <p:spTgt spid="18">
                                            <p:graphicEl>
                                              <a:dgm id="{8715B614-DBD7-43D0-93B6-ABECC8C42AD8}"/>
                                            </p:graphic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grpId="0" nodeType="clickEffect">
                                  <p:stCondLst>
                                    <p:cond delay="0"/>
                                  </p:stCondLst>
                                  <p:childTnLst>
                                    <p:set>
                                      <p:cBhvr>
                                        <p:cTn id="48" dur="1" fill="hold">
                                          <p:stCondLst>
                                            <p:cond delay="0"/>
                                          </p:stCondLst>
                                        </p:cTn>
                                        <p:tgtEl>
                                          <p:spTgt spid="18">
                                            <p:graphicEl>
                                              <a:dgm id="{B02C27B7-B694-4596-8ACA-8951DA9B9BB4}"/>
                                            </p:graphicEl>
                                          </p:spTgt>
                                        </p:tgtEl>
                                        <p:attrNameLst>
                                          <p:attrName>style.visibility</p:attrName>
                                        </p:attrNameLst>
                                      </p:cBhvr>
                                      <p:to>
                                        <p:strVal val="visible"/>
                                      </p:to>
                                    </p:set>
                                    <p:animEffect transition="in" filter="fade">
                                      <p:cBhvr>
                                        <p:cTn id="49" dur="2000"/>
                                        <p:tgtEl>
                                          <p:spTgt spid="18">
                                            <p:graphicEl>
                                              <a:dgm id="{B02C27B7-B694-4596-8ACA-8951DA9B9BB4}"/>
                                            </p:graphicEl>
                                          </p:spTgt>
                                        </p:tgtEl>
                                      </p:cBhvr>
                                    </p:animEffect>
                                    <p:anim calcmode="lin" valueType="num">
                                      <p:cBhvr>
                                        <p:cTn id="50" dur="2000" fill="hold"/>
                                        <p:tgtEl>
                                          <p:spTgt spid="18">
                                            <p:graphicEl>
                                              <a:dgm id="{B02C27B7-B694-4596-8ACA-8951DA9B9BB4}"/>
                                            </p:graphicEl>
                                          </p:spTgt>
                                        </p:tgtEl>
                                        <p:attrNameLst>
                                          <p:attrName>ppt_w</p:attrName>
                                        </p:attrNameLst>
                                      </p:cBhvr>
                                      <p:tavLst>
                                        <p:tav tm="0" fmla="#ppt_w*sin(2.5*pi*$)">
                                          <p:val>
                                            <p:fltVal val="0"/>
                                          </p:val>
                                        </p:tav>
                                        <p:tav tm="100000">
                                          <p:val>
                                            <p:fltVal val="1"/>
                                          </p:val>
                                        </p:tav>
                                      </p:tavLst>
                                    </p:anim>
                                    <p:anim calcmode="lin" valueType="num">
                                      <p:cBhvr>
                                        <p:cTn id="51" dur="2000" fill="hold"/>
                                        <p:tgtEl>
                                          <p:spTgt spid="18">
                                            <p:graphicEl>
                                              <a:dgm id="{B02C27B7-B694-4596-8ACA-8951DA9B9BB4}"/>
                                            </p:graphicEl>
                                          </p:spTgt>
                                        </p:tgtEl>
                                        <p:attrNameLst>
                                          <p:attrName>ppt_h</p:attrName>
                                        </p:attrNameLst>
                                      </p:cBhvr>
                                      <p:tavLst>
                                        <p:tav tm="0">
                                          <p:val>
                                            <p:strVal val="#ppt_h"/>
                                          </p:val>
                                        </p:tav>
                                        <p:tav tm="100000">
                                          <p:val>
                                            <p:strVal val="#ppt_h"/>
                                          </p:val>
                                        </p:tav>
                                      </p:tavLst>
                                    </p:anim>
                                  </p:childTnLst>
                                </p:cTn>
                              </p:par>
                              <p:par>
                                <p:cTn id="52" presetID="45" presetClass="entr" presetSubtype="0" fill="hold" grpId="0" nodeType="withEffect">
                                  <p:stCondLst>
                                    <p:cond delay="0"/>
                                  </p:stCondLst>
                                  <p:childTnLst>
                                    <p:set>
                                      <p:cBhvr>
                                        <p:cTn id="53" dur="1" fill="hold">
                                          <p:stCondLst>
                                            <p:cond delay="0"/>
                                          </p:stCondLst>
                                        </p:cTn>
                                        <p:tgtEl>
                                          <p:spTgt spid="18">
                                            <p:graphicEl>
                                              <a:dgm id="{D8094A77-AD65-4228-90C3-EDFACB10CD64}"/>
                                            </p:graphicEl>
                                          </p:spTgt>
                                        </p:tgtEl>
                                        <p:attrNameLst>
                                          <p:attrName>style.visibility</p:attrName>
                                        </p:attrNameLst>
                                      </p:cBhvr>
                                      <p:to>
                                        <p:strVal val="visible"/>
                                      </p:to>
                                    </p:set>
                                    <p:animEffect transition="in" filter="fade">
                                      <p:cBhvr>
                                        <p:cTn id="54" dur="2000"/>
                                        <p:tgtEl>
                                          <p:spTgt spid="18">
                                            <p:graphicEl>
                                              <a:dgm id="{D8094A77-AD65-4228-90C3-EDFACB10CD64}"/>
                                            </p:graphicEl>
                                          </p:spTgt>
                                        </p:tgtEl>
                                      </p:cBhvr>
                                    </p:animEffect>
                                    <p:anim calcmode="lin" valueType="num">
                                      <p:cBhvr>
                                        <p:cTn id="55" dur="2000" fill="hold"/>
                                        <p:tgtEl>
                                          <p:spTgt spid="18">
                                            <p:graphicEl>
                                              <a:dgm id="{D8094A77-AD65-4228-90C3-EDFACB10CD64}"/>
                                            </p:graphicEl>
                                          </p:spTgt>
                                        </p:tgtEl>
                                        <p:attrNameLst>
                                          <p:attrName>ppt_w</p:attrName>
                                        </p:attrNameLst>
                                      </p:cBhvr>
                                      <p:tavLst>
                                        <p:tav tm="0" fmla="#ppt_w*sin(2.5*pi*$)">
                                          <p:val>
                                            <p:fltVal val="0"/>
                                          </p:val>
                                        </p:tav>
                                        <p:tav tm="100000">
                                          <p:val>
                                            <p:fltVal val="1"/>
                                          </p:val>
                                        </p:tav>
                                      </p:tavLst>
                                    </p:anim>
                                    <p:anim calcmode="lin" valueType="num">
                                      <p:cBhvr>
                                        <p:cTn id="56" dur="2000" fill="hold"/>
                                        <p:tgtEl>
                                          <p:spTgt spid="18">
                                            <p:graphicEl>
                                              <a:dgm id="{D8094A77-AD65-4228-90C3-EDFACB10CD64}"/>
                                            </p:graphic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8"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34E65A-3741-4F5C-B3A8-E896CE6178ED}"/>
              </a:ext>
            </a:extLst>
          </p:cNvPr>
          <p:cNvSpPr>
            <a:spLocks noGrp="1"/>
          </p:cNvSpPr>
          <p:nvPr>
            <p:ph type="title"/>
          </p:nvPr>
        </p:nvSpPr>
        <p:spPr>
          <a:xfrm>
            <a:off x="255578" y="1855747"/>
            <a:ext cx="3942531" cy="4470821"/>
          </a:xfrm>
        </p:spPr>
        <p:txBody>
          <a:bodyPr>
            <a:normAutofit/>
          </a:bodyPr>
          <a:lstStyle/>
          <a:p>
            <a:pPr algn="r"/>
            <a:r>
              <a:rPr lang="en-US" b="1" dirty="0">
                <a:solidFill>
                  <a:srgbClr val="FFFFFF"/>
                </a:solidFill>
              </a:rPr>
              <a:t>Approach Towards  </a:t>
            </a:r>
            <a:br>
              <a:rPr lang="en-US" b="1" dirty="0">
                <a:solidFill>
                  <a:srgbClr val="FFFFFF"/>
                </a:solidFill>
              </a:rPr>
            </a:br>
            <a:r>
              <a:rPr lang="en-US" b="1" dirty="0">
                <a:solidFill>
                  <a:srgbClr val="FFFFFF"/>
                </a:solidFill>
              </a:rPr>
              <a:t> Project&gt;&gt;&gt;</a:t>
            </a:r>
          </a:p>
        </p:txBody>
      </p:sp>
      <p:sp>
        <p:nvSpPr>
          <p:cNvPr id="3" name="Content Placeholder 2">
            <a:extLst>
              <a:ext uri="{FF2B5EF4-FFF2-40B4-BE49-F238E27FC236}">
                <a16:creationId xmlns:a16="http://schemas.microsoft.com/office/drawing/2014/main" id="{8E88BED7-E2A3-41B8-8F2E-F8C9B486544D}"/>
              </a:ext>
            </a:extLst>
          </p:cNvPr>
          <p:cNvSpPr>
            <a:spLocks noGrp="1"/>
          </p:cNvSpPr>
          <p:nvPr>
            <p:ph idx="1"/>
          </p:nvPr>
        </p:nvSpPr>
        <p:spPr>
          <a:xfrm>
            <a:off x="5204109" y="1645920"/>
            <a:ext cx="5919503" cy="4470821"/>
          </a:xfrm>
        </p:spPr>
        <p:txBody>
          <a:bodyPr vert="horz" lIns="91440" tIns="45720" rIns="91440" bIns="45720" rtlCol="0" anchor="t">
            <a:normAutofit lnSpcReduction="10000"/>
          </a:bodyPr>
          <a:lstStyle/>
          <a:p>
            <a:r>
              <a:rPr lang="en-US" b="1" dirty="0"/>
              <a:t>We approached towards the project by collecting almost 300 questions with 100 each of easy ,medium and hard difficulty level, so as to avoid repetition of questions.</a:t>
            </a:r>
          </a:p>
          <a:p>
            <a:r>
              <a:rPr lang="en-US" b="1" dirty="0"/>
              <a:t>Thereby we superficially created many functions and used them frequently to reduce size of our code.</a:t>
            </a:r>
          </a:p>
          <a:p>
            <a:r>
              <a:rPr lang="en-US" b="1" dirty="0"/>
              <a:t>We worked on Menu bar of our project and later dealt with its exit page. </a:t>
            </a:r>
          </a:p>
          <a:p>
            <a:r>
              <a:rPr lang="en-US" b="1" dirty="0"/>
              <a:t>We used 3 switch cases for each difficulty level and saved the value of iterator using file handling and retrieved its value for the new pair so as to continue the flow of new questions.</a:t>
            </a:r>
          </a:p>
        </p:txBody>
      </p:sp>
    </p:spTree>
    <p:extLst>
      <p:ext uri="{BB962C8B-B14F-4D97-AF65-F5344CB8AC3E}">
        <p14:creationId xmlns:p14="http://schemas.microsoft.com/office/powerpoint/2010/main" val="30881268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34E65A-3741-4F5C-B3A8-E896CE6178ED}"/>
              </a:ext>
            </a:extLst>
          </p:cNvPr>
          <p:cNvSpPr>
            <a:spLocks noGrp="1"/>
          </p:cNvSpPr>
          <p:nvPr>
            <p:ph type="title"/>
          </p:nvPr>
        </p:nvSpPr>
        <p:spPr>
          <a:xfrm>
            <a:off x="255578" y="1855747"/>
            <a:ext cx="3942531" cy="4470821"/>
          </a:xfrm>
        </p:spPr>
        <p:txBody>
          <a:bodyPr>
            <a:normAutofit/>
          </a:bodyPr>
          <a:lstStyle/>
          <a:p>
            <a:pPr algn="r"/>
            <a:r>
              <a:rPr lang="en-US" b="1" dirty="0">
                <a:solidFill>
                  <a:srgbClr val="FFFFFF"/>
                </a:solidFill>
              </a:rPr>
              <a:t>Approach Towards  </a:t>
            </a:r>
            <a:br>
              <a:rPr lang="en-US" b="1" dirty="0">
                <a:solidFill>
                  <a:srgbClr val="FFFFFF"/>
                </a:solidFill>
              </a:rPr>
            </a:br>
            <a:r>
              <a:rPr lang="en-US" b="1" dirty="0">
                <a:solidFill>
                  <a:srgbClr val="FFFFFF"/>
                </a:solidFill>
              </a:rPr>
              <a:t> Project&gt;&gt;&gt;</a:t>
            </a:r>
          </a:p>
        </p:txBody>
      </p:sp>
      <p:sp>
        <p:nvSpPr>
          <p:cNvPr id="3" name="Content Placeholder 2">
            <a:extLst>
              <a:ext uri="{FF2B5EF4-FFF2-40B4-BE49-F238E27FC236}">
                <a16:creationId xmlns:a16="http://schemas.microsoft.com/office/drawing/2014/main" id="{8E88BED7-E2A3-41B8-8F2E-F8C9B486544D}"/>
              </a:ext>
            </a:extLst>
          </p:cNvPr>
          <p:cNvSpPr>
            <a:spLocks noGrp="1"/>
          </p:cNvSpPr>
          <p:nvPr>
            <p:ph idx="1"/>
          </p:nvPr>
        </p:nvSpPr>
        <p:spPr>
          <a:xfrm>
            <a:off x="5204109" y="1645920"/>
            <a:ext cx="5919503" cy="4470821"/>
          </a:xfrm>
        </p:spPr>
        <p:txBody>
          <a:bodyPr vert="horz" lIns="91440" tIns="45720" rIns="91440" bIns="45720" rtlCol="0" anchor="t">
            <a:normAutofit/>
          </a:bodyPr>
          <a:lstStyle/>
          <a:p>
            <a:r>
              <a:rPr lang="en-US" b="1" dirty="0"/>
              <a:t>Then we worked on constructing lifeline and time constraint which added flavor to our project.</a:t>
            </a:r>
          </a:p>
          <a:p>
            <a:r>
              <a:rPr lang="en-US" b="1" dirty="0"/>
              <a:t>Later we dealt with many other features such as highest score, battle logs, resetting score etc.</a:t>
            </a:r>
          </a:p>
          <a:p>
            <a:r>
              <a:rPr lang="en-US" b="1" dirty="0"/>
              <a:t>Finally we worked on proper indentation and cleanliness of our code. We regularly commented our code to make more easy to understand and gave a specific color code  to each player using the console color option in code blocks platform so as to make user interface look more active.</a:t>
            </a:r>
          </a:p>
        </p:txBody>
      </p:sp>
    </p:spTree>
    <p:extLst>
      <p:ext uri="{BB962C8B-B14F-4D97-AF65-F5344CB8AC3E}">
        <p14:creationId xmlns:p14="http://schemas.microsoft.com/office/powerpoint/2010/main" val="1818513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9"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D2B2C9B-AF73-433F-B52D-6210539B881E}"/>
              </a:ext>
            </a:extLst>
          </p:cNvPr>
          <p:cNvSpPr>
            <a:spLocks noGrp="1"/>
          </p:cNvSpPr>
          <p:nvPr>
            <p:ph type="title"/>
          </p:nvPr>
        </p:nvSpPr>
        <p:spPr>
          <a:xfrm>
            <a:off x="648930" y="629267"/>
            <a:ext cx="9252154" cy="1016654"/>
          </a:xfrm>
        </p:spPr>
        <p:txBody>
          <a:bodyPr>
            <a:normAutofit/>
          </a:bodyPr>
          <a:lstStyle/>
          <a:p>
            <a:r>
              <a:rPr lang="en-US" b="1" dirty="0"/>
              <a:t>WORKING -</a:t>
            </a:r>
          </a:p>
        </p:txBody>
      </p:sp>
      <p:sp>
        <p:nvSpPr>
          <p:cNvPr id="21" name="Rectangle 20">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D0340BBC-D4A3-46BC-93DA-660992B23527}"/>
              </a:ext>
            </a:extLst>
          </p:cNvPr>
          <p:cNvSpPr>
            <a:spLocks noGrp="1"/>
          </p:cNvSpPr>
          <p:nvPr>
            <p:ph idx="1"/>
          </p:nvPr>
        </p:nvSpPr>
        <p:spPr>
          <a:xfrm>
            <a:off x="648931" y="2548281"/>
            <a:ext cx="5122606" cy="3658689"/>
          </a:xfrm>
        </p:spPr>
        <p:txBody>
          <a:bodyPr vert="horz" lIns="91440" tIns="45720" rIns="91440" bIns="45720" rtlCol="0" anchor="t">
            <a:normAutofit lnSpcReduction="10000"/>
          </a:bodyPr>
          <a:lstStyle/>
          <a:p>
            <a:r>
              <a:rPr lang="en-US" b="1" dirty="0">
                <a:solidFill>
                  <a:schemeClr val="bg1"/>
                </a:solidFill>
              </a:rPr>
              <a:t>As the execution of our program begins, the main menu pops up on the screen letting the user know about the feature included in our program.</a:t>
            </a:r>
          </a:p>
          <a:p>
            <a:r>
              <a:rPr lang="en-US" b="1" dirty="0">
                <a:solidFill>
                  <a:schemeClr val="bg1"/>
                </a:solidFill>
              </a:rPr>
              <a:t>When the users opts to start ,then program stores their name and assigns them player numbers.</a:t>
            </a:r>
          </a:p>
          <a:p>
            <a:r>
              <a:rPr lang="en-US" b="1" dirty="0">
                <a:solidFill>
                  <a:schemeClr val="bg1"/>
                </a:solidFill>
              </a:rPr>
              <a:t>As the program proceeds players are made familiar with the battle and are provided some important notes.</a:t>
            </a:r>
          </a:p>
        </p:txBody>
      </p:sp>
      <p:pic>
        <p:nvPicPr>
          <p:cNvPr id="4" name="Picture 4" descr="A screenshot of a computer&#10;&#10;Description generated with very high confidence">
            <a:extLst>
              <a:ext uri="{FF2B5EF4-FFF2-40B4-BE49-F238E27FC236}">
                <a16:creationId xmlns:a16="http://schemas.microsoft.com/office/drawing/2014/main" id="{71D1176C-479F-464D-9DEA-32DDD136C50E}"/>
              </a:ext>
            </a:extLst>
          </p:cNvPr>
          <p:cNvPicPr>
            <a:picLocks noChangeAspect="1"/>
          </p:cNvPicPr>
          <p:nvPr/>
        </p:nvPicPr>
        <p:blipFill>
          <a:blip r:embed="rId3"/>
          <a:stretch>
            <a:fillRect/>
          </a:stretch>
        </p:blipFill>
        <p:spPr>
          <a:xfrm>
            <a:off x="6091916" y="2658130"/>
            <a:ext cx="5775216" cy="3254429"/>
          </a:xfrm>
          <a:prstGeom prst="rect">
            <a:avLst/>
          </a:prstGeom>
          <a:effectLst/>
        </p:spPr>
      </p:pic>
      <p:sp>
        <p:nvSpPr>
          <p:cNvPr id="5" name="TextBox 4">
            <a:extLst>
              <a:ext uri="{FF2B5EF4-FFF2-40B4-BE49-F238E27FC236}">
                <a16:creationId xmlns:a16="http://schemas.microsoft.com/office/drawing/2014/main" id="{AC560BC3-1888-41AD-8DD1-3087F706779C}"/>
              </a:ext>
            </a:extLst>
          </p:cNvPr>
          <p:cNvSpPr txBox="1"/>
          <p:nvPr/>
        </p:nvSpPr>
        <p:spPr>
          <a:xfrm>
            <a:off x="9870509" y="710434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6" name="TextBox 5">
            <a:extLst>
              <a:ext uri="{FF2B5EF4-FFF2-40B4-BE49-F238E27FC236}">
                <a16:creationId xmlns:a16="http://schemas.microsoft.com/office/drawing/2014/main" id="{B7DC14E7-5878-4EBF-84C4-0C07C8110CD0}"/>
              </a:ext>
            </a:extLst>
          </p:cNvPr>
          <p:cNvSpPr txBox="1"/>
          <p:nvPr/>
        </p:nvSpPr>
        <p:spPr>
          <a:xfrm>
            <a:off x="7914616" y="231721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Main menu</a:t>
            </a:r>
          </a:p>
        </p:txBody>
      </p:sp>
    </p:spTree>
    <p:extLst>
      <p:ext uri="{BB962C8B-B14F-4D97-AF65-F5344CB8AC3E}">
        <p14:creationId xmlns:p14="http://schemas.microsoft.com/office/powerpoint/2010/main" val="3893433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 calcmode="lin" valueType="num">
                                      <p:cBhvr>
                                        <p:cTn id="3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4" dur="500"/>
                                        <p:tgtEl>
                                          <p:spTgt spid="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p:cTn id="3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randombar(horizontal)">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p:cTn id="51" dur="500" fill="hold"/>
                                        <p:tgtEl>
                                          <p:spTgt spid="4"/>
                                        </p:tgtEl>
                                        <p:attrNameLst>
                                          <p:attrName>ppt_w</p:attrName>
                                        </p:attrNameLst>
                                      </p:cBhvr>
                                      <p:tavLst>
                                        <p:tav tm="0">
                                          <p:val>
                                            <p:fltVal val="0"/>
                                          </p:val>
                                        </p:tav>
                                        <p:tav tm="100000">
                                          <p:val>
                                            <p:strVal val="#ppt_w"/>
                                          </p:val>
                                        </p:tav>
                                      </p:tavLst>
                                    </p:anim>
                                    <p:anim calcmode="lin" valueType="num">
                                      <p:cBhvr>
                                        <p:cTn id="52" dur="500" fill="hold"/>
                                        <p:tgtEl>
                                          <p:spTgt spid="4"/>
                                        </p:tgtEl>
                                        <p:attrNameLst>
                                          <p:attrName>ppt_h</p:attrName>
                                        </p:attrNameLst>
                                      </p:cBhvr>
                                      <p:tavLst>
                                        <p:tav tm="0">
                                          <p:val>
                                            <p:fltVal val="0"/>
                                          </p:val>
                                        </p:tav>
                                        <p:tav tm="100000">
                                          <p:val>
                                            <p:strVal val="#ppt_h"/>
                                          </p:val>
                                        </p:tav>
                                      </p:tavLst>
                                    </p:anim>
                                    <p:animEffect transition="in" filter="fade">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2CF15B-B62D-425C-826D-EDECC5BA3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299DF8-AE9C-4FAD-9FFA-8EF6DD8EC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88BDCF-FA66-4854-A037-4AC6C70E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2" descr="User">
            <a:extLst>
              <a:ext uri="{FF2B5EF4-FFF2-40B4-BE49-F238E27FC236}">
                <a16:creationId xmlns:a16="http://schemas.microsoft.com/office/drawing/2014/main" id="{828E3433-FCB4-4730-B4E2-B10F69E01D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1680" y="721573"/>
            <a:ext cx="3122708" cy="3101831"/>
          </a:xfrm>
          <a:prstGeom prst="rect">
            <a:avLst/>
          </a:prstGeom>
        </p:spPr>
      </p:pic>
      <p:sp>
        <p:nvSpPr>
          <p:cNvPr id="14" name="Rectangle 13">
            <a:extLst>
              <a:ext uri="{FF2B5EF4-FFF2-40B4-BE49-F238E27FC236}">
                <a16:creationId xmlns:a16="http://schemas.microsoft.com/office/drawing/2014/main" id="{F54F5317-715A-4856-908F-8B232EB6D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Graphic 3" descr="Male profile">
            <a:extLst>
              <a:ext uri="{FF2B5EF4-FFF2-40B4-BE49-F238E27FC236}">
                <a16:creationId xmlns:a16="http://schemas.microsoft.com/office/drawing/2014/main" id="{41B2EC47-4AAB-4A12-B5B7-1C516BFC3C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77888" y="928937"/>
            <a:ext cx="2976571" cy="2976571"/>
          </a:xfrm>
          <a:prstGeom prst="rect">
            <a:avLst/>
          </a:prstGeom>
        </p:spPr>
      </p:pic>
      <p:pic>
        <p:nvPicPr>
          <p:cNvPr id="4" name="Graphic 4" descr="Laptop">
            <a:extLst>
              <a:ext uri="{FF2B5EF4-FFF2-40B4-BE49-F238E27FC236}">
                <a16:creationId xmlns:a16="http://schemas.microsoft.com/office/drawing/2014/main" id="{A9E2A430-041E-4F7D-934E-F7B70F4841F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24609" y="3431089"/>
            <a:ext cx="2375769" cy="2365331"/>
          </a:xfrm>
          <a:prstGeom prst="rect">
            <a:avLst/>
          </a:prstGeom>
        </p:spPr>
      </p:pic>
      <p:sp>
        <p:nvSpPr>
          <p:cNvPr id="18" name="Arrow: Right 17">
            <a:extLst>
              <a:ext uri="{FF2B5EF4-FFF2-40B4-BE49-F238E27FC236}">
                <a16:creationId xmlns:a16="http://schemas.microsoft.com/office/drawing/2014/main" id="{B6A706ED-8E82-4B4D-9BF0-B6A175FA90EC}"/>
              </a:ext>
            </a:extLst>
          </p:cNvPr>
          <p:cNvSpPr/>
          <p:nvPr/>
        </p:nvSpPr>
        <p:spPr>
          <a:xfrm rot="2220000">
            <a:off x="3729424" y="2775220"/>
            <a:ext cx="1356985" cy="532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47FB325E-3904-402B-B75E-28CE0716F05B}"/>
              </a:ext>
            </a:extLst>
          </p:cNvPr>
          <p:cNvSpPr/>
          <p:nvPr/>
        </p:nvSpPr>
        <p:spPr>
          <a:xfrm rot="2880000">
            <a:off x="7102747" y="2398739"/>
            <a:ext cx="501041" cy="1231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C5D30FB-EDF8-455D-959D-4A97DF5F5D61}"/>
              </a:ext>
            </a:extLst>
          </p:cNvPr>
          <p:cNvSpPr txBox="1"/>
          <p:nvPr/>
        </p:nvSpPr>
        <p:spPr>
          <a:xfrm>
            <a:off x="1071628" y="381691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rPr>
              <a:t>         PLAYER_1</a:t>
            </a:r>
          </a:p>
        </p:txBody>
      </p:sp>
      <p:sp>
        <p:nvSpPr>
          <p:cNvPr id="21" name="TextBox 20">
            <a:extLst>
              <a:ext uri="{FF2B5EF4-FFF2-40B4-BE49-F238E27FC236}">
                <a16:creationId xmlns:a16="http://schemas.microsoft.com/office/drawing/2014/main" id="{511C27D0-2E5F-4F1C-9AB4-37424902330A}"/>
              </a:ext>
            </a:extLst>
          </p:cNvPr>
          <p:cNvSpPr txBox="1"/>
          <p:nvPr/>
        </p:nvSpPr>
        <p:spPr>
          <a:xfrm>
            <a:off x="8928448" y="382409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bg1"/>
                </a:solidFill>
              </a:rPr>
              <a:t>PLAYER_2</a:t>
            </a:r>
          </a:p>
        </p:txBody>
      </p:sp>
    </p:spTree>
    <p:extLst>
      <p:ext uri="{BB962C8B-B14F-4D97-AF65-F5344CB8AC3E}">
        <p14:creationId xmlns:p14="http://schemas.microsoft.com/office/powerpoint/2010/main" val="32494965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80">
                                          <p:stCondLst>
                                            <p:cond delay="0"/>
                                          </p:stCondLst>
                                        </p:cTn>
                                        <p:tgtEl>
                                          <p:spTgt spid="4"/>
                                        </p:tgtEl>
                                      </p:cBhvr>
                                    </p:animEffect>
                                    <p:anim calcmode="lin" valueType="num">
                                      <p:cBhvr>
                                        <p:cTn id="1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3" dur="26">
                                          <p:stCondLst>
                                            <p:cond delay="650"/>
                                          </p:stCondLst>
                                        </p:cTn>
                                        <p:tgtEl>
                                          <p:spTgt spid="4"/>
                                        </p:tgtEl>
                                      </p:cBhvr>
                                      <p:to x="100000" y="60000"/>
                                    </p:animScale>
                                    <p:animScale>
                                      <p:cBhvr>
                                        <p:cTn id="24" dur="166" decel="50000">
                                          <p:stCondLst>
                                            <p:cond delay="676"/>
                                          </p:stCondLst>
                                        </p:cTn>
                                        <p:tgtEl>
                                          <p:spTgt spid="4"/>
                                        </p:tgtEl>
                                      </p:cBhvr>
                                      <p:to x="100000" y="100000"/>
                                    </p:animScale>
                                    <p:animScale>
                                      <p:cBhvr>
                                        <p:cTn id="25" dur="26">
                                          <p:stCondLst>
                                            <p:cond delay="1312"/>
                                          </p:stCondLst>
                                        </p:cTn>
                                        <p:tgtEl>
                                          <p:spTgt spid="4"/>
                                        </p:tgtEl>
                                      </p:cBhvr>
                                      <p:to x="100000" y="80000"/>
                                    </p:animScale>
                                    <p:animScale>
                                      <p:cBhvr>
                                        <p:cTn id="26" dur="166" decel="50000">
                                          <p:stCondLst>
                                            <p:cond delay="1338"/>
                                          </p:stCondLst>
                                        </p:cTn>
                                        <p:tgtEl>
                                          <p:spTgt spid="4"/>
                                        </p:tgtEl>
                                      </p:cBhvr>
                                      <p:to x="100000" y="100000"/>
                                    </p:animScale>
                                    <p:animScale>
                                      <p:cBhvr>
                                        <p:cTn id="27" dur="26">
                                          <p:stCondLst>
                                            <p:cond delay="1642"/>
                                          </p:stCondLst>
                                        </p:cTn>
                                        <p:tgtEl>
                                          <p:spTgt spid="4"/>
                                        </p:tgtEl>
                                      </p:cBhvr>
                                      <p:to x="100000" y="90000"/>
                                    </p:animScale>
                                    <p:animScale>
                                      <p:cBhvr>
                                        <p:cTn id="28" dur="166" decel="50000">
                                          <p:stCondLst>
                                            <p:cond delay="1668"/>
                                          </p:stCondLst>
                                        </p:cTn>
                                        <p:tgtEl>
                                          <p:spTgt spid="4"/>
                                        </p:tgtEl>
                                      </p:cBhvr>
                                      <p:to x="100000" y="100000"/>
                                    </p:animScale>
                                    <p:animScale>
                                      <p:cBhvr>
                                        <p:cTn id="29" dur="26">
                                          <p:stCondLst>
                                            <p:cond delay="1808"/>
                                          </p:stCondLst>
                                        </p:cTn>
                                        <p:tgtEl>
                                          <p:spTgt spid="4"/>
                                        </p:tgtEl>
                                      </p:cBhvr>
                                      <p:to x="100000" y="95000"/>
                                    </p:animScale>
                                    <p:animScale>
                                      <p:cBhvr>
                                        <p:cTn id="30" dur="166" decel="50000">
                                          <p:stCondLst>
                                            <p:cond delay="1834"/>
                                          </p:stCondLst>
                                        </p:cTn>
                                        <p:tgtEl>
                                          <p:spTgt spid="4"/>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0-#ppt_w/2"/>
                                          </p:val>
                                        </p:tav>
                                        <p:tav tm="100000">
                                          <p:val>
                                            <p:strVal val="#ppt_x"/>
                                          </p:val>
                                        </p:tav>
                                      </p:tavLst>
                                    </p:anim>
                                    <p:anim calcmode="lin" valueType="num">
                                      <p:cBhvr additive="base">
                                        <p:cTn id="3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3"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1+#ppt_w/2"/>
                                          </p:val>
                                        </p:tav>
                                        <p:tav tm="100000">
                                          <p:val>
                                            <p:strVal val="#ppt_x"/>
                                          </p:val>
                                        </p:tav>
                                      </p:tavLst>
                                    </p:anim>
                                    <p:anim calcmode="lin" valueType="num">
                                      <p:cBhvr additive="base">
                                        <p:cTn id="42"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8"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D2B2C9B-AF73-433F-B52D-6210539B881E}"/>
              </a:ext>
            </a:extLst>
          </p:cNvPr>
          <p:cNvSpPr>
            <a:spLocks noGrp="1"/>
          </p:cNvSpPr>
          <p:nvPr>
            <p:ph type="title"/>
          </p:nvPr>
        </p:nvSpPr>
        <p:spPr>
          <a:xfrm>
            <a:off x="648930" y="629267"/>
            <a:ext cx="9252154" cy="1016654"/>
          </a:xfrm>
        </p:spPr>
        <p:txBody>
          <a:bodyPr>
            <a:normAutofit/>
          </a:bodyPr>
          <a:lstStyle/>
          <a:p>
            <a:r>
              <a:rPr lang="en-US" b="1"/>
              <a:t>WORKING -</a:t>
            </a:r>
          </a:p>
        </p:txBody>
      </p:sp>
      <p:sp>
        <p:nvSpPr>
          <p:cNvPr id="30" name="Rectangle 29">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D0340BBC-D4A3-46BC-93DA-660992B23527}"/>
              </a:ext>
            </a:extLst>
          </p:cNvPr>
          <p:cNvSpPr>
            <a:spLocks noGrp="1"/>
          </p:cNvSpPr>
          <p:nvPr>
            <p:ph idx="1"/>
          </p:nvPr>
        </p:nvSpPr>
        <p:spPr>
          <a:xfrm>
            <a:off x="648931" y="2548281"/>
            <a:ext cx="5122606" cy="3658689"/>
          </a:xfrm>
        </p:spPr>
        <p:txBody>
          <a:bodyPr vert="horz" lIns="91440" tIns="45720" rIns="91440" bIns="45720" rtlCol="0" anchor="t">
            <a:normAutofit lnSpcReduction="10000"/>
          </a:bodyPr>
          <a:lstStyle/>
          <a:p>
            <a:r>
              <a:rPr lang="en-US" b="1" dirty="0">
                <a:solidFill>
                  <a:schemeClr val="bg1"/>
                </a:solidFill>
              </a:rPr>
              <a:t>As the battle begins, player 1 and player 2 are simultaneously asked questions and are provided with lifelines left with them.</a:t>
            </a:r>
          </a:p>
          <a:p>
            <a:r>
              <a:rPr lang="en-US" b="1" dirty="0">
                <a:solidFill>
                  <a:schemeClr val="bg1"/>
                </a:solidFill>
              </a:rPr>
              <a:t>A timer is set for 60 sec for each question which makes the user brain to storm fast!</a:t>
            </a:r>
          </a:p>
          <a:p>
            <a:r>
              <a:rPr lang="en-US" b="1" dirty="0">
                <a:solidFill>
                  <a:schemeClr val="bg1"/>
                </a:solidFill>
              </a:rPr>
              <a:t>As anyone of the players gives incorrect answer or exceeds the time limit, he/she is directed to the result panel where the score of each player is displayed. </a:t>
            </a:r>
          </a:p>
        </p:txBody>
      </p:sp>
      <p:pic>
        <p:nvPicPr>
          <p:cNvPr id="7" name="Picture 7" descr="A screenshot of a computer screen&#10;&#10;Description generated with very high confidence">
            <a:extLst>
              <a:ext uri="{FF2B5EF4-FFF2-40B4-BE49-F238E27FC236}">
                <a16:creationId xmlns:a16="http://schemas.microsoft.com/office/drawing/2014/main" id="{A6503A9F-2450-4567-9A12-92B83C192530}"/>
              </a:ext>
            </a:extLst>
          </p:cNvPr>
          <p:cNvPicPr>
            <a:picLocks noChangeAspect="1"/>
          </p:cNvPicPr>
          <p:nvPr/>
        </p:nvPicPr>
        <p:blipFill>
          <a:blip r:embed="rId3"/>
          <a:stretch>
            <a:fillRect/>
          </a:stretch>
        </p:blipFill>
        <p:spPr>
          <a:xfrm>
            <a:off x="5695259" y="2459801"/>
            <a:ext cx="6286694" cy="3525826"/>
          </a:xfrm>
          <a:prstGeom prst="rect">
            <a:avLst/>
          </a:prstGeom>
          <a:effectLst/>
        </p:spPr>
      </p:pic>
      <p:sp>
        <p:nvSpPr>
          <p:cNvPr id="5" name="TextBox 4">
            <a:extLst>
              <a:ext uri="{FF2B5EF4-FFF2-40B4-BE49-F238E27FC236}">
                <a16:creationId xmlns:a16="http://schemas.microsoft.com/office/drawing/2014/main" id="{AC560BC3-1888-41AD-8DD1-3087F706779C}"/>
              </a:ext>
            </a:extLst>
          </p:cNvPr>
          <p:cNvSpPr txBox="1"/>
          <p:nvPr/>
        </p:nvSpPr>
        <p:spPr>
          <a:xfrm>
            <a:off x="9870509" y="710434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US"/>
              <a:t>Click to add text</a:t>
            </a:r>
          </a:p>
        </p:txBody>
      </p:sp>
    </p:spTree>
    <p:extLst>
      <p:ext uri="{BB962C8B-B14F-4D97-AF65-F5344CB8AC3E}">
        <p14:creationId xmlns:p14="http://schemas.microsoft.com/office/powerpoint/2010/main" val="1808946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1000" fill="hold"/>
                                        <p:tgtEl>
                                          <p:spTgt spid="7"/>
                                        </p:tgtEl>
                                        <p:attrNameLst>
                                          <p:attrName>ppt_w</p:attrName>
                                        </p:attrNameLst>
                                      </p:cBhvr>
                                      <p:tavLst>
                                        <p:tav tm="0">
                                          <p:val>
                                            <p:fltVal val="0"/>
                                          </p:val>
                                        </p:tav>
                                        <p:tav tm="100000">
                                          <p:val>
                                            <p:strVal val="#ppt_w"/>
                                          </p:val>
                                        </p:tav>
                                      </p:tavLst>
                                    </p:anim>
                                    <p:anim calcmode="lin" valueType="num">
                                      <p:cBhvr>
                                        <p:cTn id="44" dur="1000" fill="hold"/>
                                        <p:tgtEl>
                                          <p:spTgt spid="7"/>
                                        </p:tgtEl>
                                        <p:attrNameLst>
                                          <p:attrName>ppt_h</p:attrName>
                                        </p:attrNameLst>
                                      </p:cBhvr>
                                      <p:tavLst>
                                        <p:tav tm="0">
                                          <p:val>
                                            <p:fltVal val="0"/>
                                          </p:val>
                                        </p:tav>
                                        <p:tav tm="100000">
                                          <p:val>
                                            <p:strVal val="#ppt_h"/>
                                          </p:val>
                                        </p:tav>
                                      </p:tavLst>
                                    </p:anim>
                                    <p:anim calcmode="lin" valueType="num">
                                      <p:cBhvr>
                                        <p:cTn id="45" dur="1000" fill="hold"/>
                                        <p:tgtEl>
                                          <p:spTgt spid="7"/>
                                        </p:tgtEl>
                                        <p:attrNameLst>
                                          <p:attrName>style.rotation</p:attrName>
                                        </p:attrNameLst>
                                      </p:cBhvr>
                                      <p:tavLst>
                                        <p:tav tm="0">
                                          <p:val>
                                            <p:fltVal val="90"/>
                                          </p:val>
                                        </p:tav>
                                        <p:tav tm="100000">
                                          <p:val>
                                            <p:fltVal val="0"/>
                                          </p:val>
                                        </p:tav>
                                      </p:tavLst>
                                    </p:anim>
                                    <p:animEffect transition="in" filter="fade">
                                      <p:cBhvr>
                                        <p:cTn id="4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B9E953-629A-47AB-8AAF-AC865B77B940}"/>
              </a:ext>
            </a:extLst>
          </p:cNvPr>
          <p:cNvSpPr>
            <a:spLocks noGrp="1"/>
          </p:cNvSpPr>
          <p:nvPr>
            <p:ph type="title"/>
          </p:nvPr>
        </p:nvSpPr>
        <p:spPr>
          <a:xfrm>
            <a:off x="329554" y="1604167"/>
            <a:ext cx="3846468" cy="4512574"/>
          </a:xfrm>
        </p:spPr>
        <p:txBody>
          <a:bodyPr>
            <a:normAutofit/>
          </a:bodyPr>
          <a:lstStyle/>
          <a:p>
            <a:pPr algn="r"/>
            <a:r>
              <a:rPr lang="en-US" sz="3900" b="1" dirty="0">
                <a:solidFill>
                  <a:srgbClr val="FFFFFF"/>
                </a:solidFill>
              </a:rPr>
              <a:t>CONCLUSION :</a:t>
            </a:r>
          </a:p>
        </p:txBody>
      </p:sp>
      <p:sp>
        <p:nvSpPr>
          <p:cNvPr id="3" name="Content Placeholder 2">
            <a:extLst>
              <a:ext uri="{FF2B5EF4-FFF2-40B4-BE49-F238E27FC236}">
                <a16:creationId xmlns:a16="http://schemas.microsoft.com/office/drawing/2014/main" id="{2D9F38BF-F438-4545-8FDB-FE3571AE1416}"/>
              </a:ext>
            </a:extLst>
          </p:cNvPr>
          <p:cNvSpPr>
            <a:spLocks noGrp="1"/>
          </p:cNvSpPr>
          <p:nvPr>
            <p:ph idx="1"/>
          </p:nvPr>
        </p:nvSpPr>
        <p:spPr>
          <a:xfrm>
            <a:off x="5204109" y="1332770"/>
            <a:ext cx="6911146" cy="5420710"/>
          </a:xfrm>
        </p:spPr>
        <p:txBody>
          <a:bodyPr vert="horz" lIns="91440" tIns="45720" rIns="91440" bIns="45720" rtlCol="0" anchor="t">
            <a:normAutofit/>
          </a:bodyPr>
          <a:lstStyle/>
          <a:p>
            <a:pPr>
              <a:lnSpc>
                <a:spcPct val="90000"/>
              </a:lnSpc>
            </a:pPr>
            <a:r>
              <a:rPr lang="en-US" sz="1800" b="1" dirty="0"/>
              <a:t>Overall ,we conclude that – Most of the application developers should work on such kind of MULTIPLAYER QUIZ GAMES and should take this small concept to higher level by producing its advanced versions and making great use of graphics so as to create affinity towards the quiz games and indirectly benefit large population of kids and to help them to learn!</a:t>
            </a:r>
          </a:p>
          <a:p>
            <a:pPr>
              <a:lnSpc>
                <a:spcPct val="90000"/>
              </a:lnSpc>
            </a:pPr>
            <a:r>
              <a:rPr lang="en-US" sz="1800" b="1" dirty="0"/>
              <a:t>Our country's developer should take a forward step and make gaming and learning work together and focus on "GAMEARNING" </a:t>
            </a:r>
            <a:r>
              <a:rPr lang="en-US" sz="1800" b="1" dirty="0" err="1"/>
              <a:t>i.e</a:t>
            </a:r>
            <a:r>
              <a:rPr lang="en-US" sz="1800" b="1" dirty="0"/>
              <a:t> gaming and learning : )</a:t>
            </a:r>
          </a:p>
          <a:p>
            <a:pPr>
              <a:lnSpc>
                <a:spcPct val="90000"/>
              </a:lnSpc>
            </a:pPr>
            <a:r>
              <a:rPr lang="en-US" sz="1800" b="1" dirty="0"/>
              <a:t>Personal benefit -</a:t>
            </a:r>
          </a:p>
          <a:p>
            <a:pPr lvl="1">
              <a:lnSpc>
                <a:spcPct val="90000"/>
              </a:lnSpc>
            </a:pPr>
            <a:r>
              <a:rPr lang="en-US" b="1" dirty="0"/>
              <a:t>Explored a lot of new functions and header files in c and </a:t>
            </a:r>
            <a:r>
              <a:rPr lang="en-US" b="1" dirty="0" err="1"/>
              <a:t>swimmed</a:t>
            </a:r>
            <a:r>
              <a:rPr lang="en-US" b="1" dirty="0"/>
              <a:t> in sea of C.</a:t>
            </a:r>
          </a:p>
          <a:p>
            <a:pPr lvl="1">
              <a:lnSpc>
                <a:spcPct val="90000"/>
              </a:lnSpc>
            </a:pPr>
            <a:r>
              <a:rPr lang="en-US" b="1" dirty="0"/>
              <a:t>Got an experience of working in team for a project.</a:t>
            </a:r>
          </a:p>
        </p:txBody>
      </p:sp>
    </p:spTree>
    <p:extLst>
      <p:ext uri="{BB962C8B-B14F-4D97-AF65-F5344CB8AC3E}">
        <p14:creationId xmlns:p14="http://schemas.microsoft.com/office/powerpoint/2010/main" val="24587172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ircle(in)">
                                      <p:cBhvr>
                                        <p:cTn id="23" dur="2000"/>
                                        <p:tgtEl>
                                          <p:spTgt spid="3">
                                            <p:txEl>
                                              <p:pRg st="2" end="2"/>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circle(in)">
                                      <p:cBhvr>
                                        <p:cTn id="26" dur="2000"/>
                                        <p:tgtEl>
                                          <p:spTgt spid="3">
                                            <p:txEl>
                                              <p:pRg st="3" end="3"/>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circle(in)">
                                      <p:cBhvr>
                                        <p:cTn id="2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2000"/>
                <a:hueMod val="108000"/>
                <a:satMod val="164000"/>
                <a:lumMod val="69000"/>
              </a:schemeClr>
              <a:schemeClr val="bg1">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B731151-418C-4F0C-BFEC-3E68137FF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D88F4B-3595-45D5-886C-7F3BC24E4054}"/>
              </a:ext>
            </a:extLst>
          </p:cNvPr>
          <p:cNvSpPr>
            <a:spLocks noGrp="1"/>
          </p:cNvSpPr>
          <p:nvPr>
            <p:ph type="subTitle" idx="1"/>
          </p:nvPr>
        </p:nvSpPr>
        <p:spPr>
          <a:xfrm>
            <a:off x="1066607" y="3717206"/>
            <a:ext cx="8825658" cy="861420"/>
          </a:xfrm>
        </p:spPr>
        <p:txBody>
          <a:bodyPr>
            <a:normAutofit/>
          </a:bodyPr>
          <a:lstStyle/>
          <a:p>
            <a:r>
              <a:rPr lang="en-US" dirty="0">
                <a:solidFill>
                  <a:schemeClr val="tx1"/>
                </a:solidFill>
              </a:rPr>
              <a:t>                                           </a:t>
            </a:r>
            <a:r>
              <a:rPr lang="en-US" sz="3200" dirty="0">
                <a:solidFill>
                  <a:schemeClr val="tx1"/>
                </a:solidFill>
              </a:rPr>
              <a:t>    THANK YOU : )</a:t>
            </a:r>
          </a:p>
        </p:txBody>
      </p:sp>
      <p:sp>
        <p:nvSpPr>
          <p:cNvPr id="2" name="Title 1">
            <a:extLst>
              <a:ext uri="{FF2B5EF4-FFF2-40B4-BE49-F238E27FC236}">
                <a16:creationId xmlns:a16="http://schemas.microsoft.com/office/drawing/2014/main" id="{FE6E5DA0-C7A5-43E6-99F6-F9E0FAC0A147}"/>
              </a:ext>
            </a:extLst>
          </p:cNvPr>
          <p:cNvSpPr>
            <a:spLocks noGrp="1"/>
          </p:cNvSpPr>
          <p:nvPr>
            <p:ph type="ctrTitle"/>
          </p:nvPr>
        </p:nvSpPr>
        <p:spPr>
          <a:xfrm>
            <a:off x="2170954" y="1491973"/>
            <a:ext cx="7489398" cy="1838712"/>
          </a:xfrm>
        </p:spPr>
        <p:txBody>
          <a:bodyPr>
            <a:normAutofit/>
          </a:bodyPr>
          <a:lstStyle/>
          <a:p>
            <a:r>
              <a:rPr lang="en-US" b="1" dirty="0"/>
              <a:t> THE END !</a:t>
            </a:r>
          </a:p>
        </p:txBody>
      </p:sp>
      <p:sp>
        <p:nvSpPr>
          <p:cNvPr id="10" name="Rectangle 9">
            <a:extLst>
              <a:ext uri="{FF2B5EF4-FFF2-40B4-BE49-F238E27FC236}">
                <a16:creationId xmlns:a16="http://schemas.microsoft.com/office/drawing/2014/main" id="{41D25EAF-C5BE-4B57-A0E1-BA35B7C83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443573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42" presetClass="exit" presetSubtype="0" fill="hold" grpId="0" nodeType="withEffect">
                                  <p:stCondLst>
                                    <p:cond delay="0"/>
                                  </p:stCondLst>
                                  <p:childTnLst>
                                    <p:animEffect transition="out" filter="fade">
                                      <p:cBhvr>
                                        <p:cTn id="9" dur="1000"/>
                                        <p:tgtEl>
                                          <p:spTgt spid="3">
                                            <p:txEl>
                                              <p:pRg st="0" end="0"/>
                                            </p:txEl>
                                          </p:spTgt>
                                        </p:tgtEl>
                                      </p:cBhvr>
                                    </p:animEffect>
                                    <p:anim calcmode="lin" valueType="num">
                                      <p:cBhvr>
                                        <p:cTn id="10"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11" dur="1000"/>
                                        <p:tgtEl>
                                          <p:spTgt spid="3">
                                            <p:txEl>
                                              <p:pRg st="0" end="0"/>
                                            </p:txEl>
                                          </p:spTgt>
                                        </p:tgtEl>
                                        <p:attrNameLst>
                                          <p:attrName>ppt_y</p:attrName>
                                        </p:attrNameLst>
                                      </p:cBhvr>
                                      <p:tavLst>
                                        <p:tav tm="0">
                                          <p:val>
                                            <p:strVal val="ppt_y"/>
                                          </p:val>
                                        </p:tav>
                                        <p:tav tm="100000">
                                          <p:val>
                                            <p:strVal val="ppt_y+.1"/>
                                          </p:val>
                                        </p:tav>
                                      </p:tavLst>
                                    </p:anim>
                                    <p:set>
                                      <p:cBhvr>
                                        <p:cTn id="12"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computer&#10;&#10;Description generated with very high confidence">
            <a:extLst>
              <a:ext uri="{FF2B5EF4-FFF2-40B4-BE49-F238E27FC236}">
                <a16:creationId xmlns:a16="http://schemas.microsoft.com/office/drawing/2014/main" id="{471C0E00-FF9A-46D5-B6AF-2F1792710E8D}"/>
              </a:ext>
            </a:extLst>
          </p:cNvPr>
          <p:cNvPicPr>
            <a:picLocks noChangeAspect="1"/>
          </p:cNvPicPr>
          <p:nvPr/>
        </p:nvPicPr>
        <p:blipFill rotWithShape="1">
          <a:blip r:embed="rId2">
            <a:alphaModFix amt="40000"/>
          </a:blip>
          <a:srcRect t="9091" r="11111"/>
          <a:stretch/>
        </p:blipFill>
        <p:spPr>
          <a:xfrm>
            <a:off x="20" y="10"/>
            <a:ext cx="12191980" cy="6857990"/>
          </a:xfrm>
          <a:prstGeom prst="rect">
            <a:avLst/>
          </a:prstGeom>
        </p:spPr>
      </p:pic>
      <p:sp>
        <p:nvSpPr>
          <p:cNvPr id="2" name="Title 1">
            <a:extLst>
              <a:ext uri="{FF2B5EF4-FFF2-40B4-BE49-F238E27FC236}">
                <a16:creationId xmlns:a16="http://schemas.microsoft.com/office/drawing/2014/main" id="{EF7D68F8-55FE-494A-9591-9CCEAA41B6D4}"/>
              </a:ext>
            </a:extLst>
          </p:cNvPr>
          <p:cNvSpPr>
            <a:spLocks noGrp="1"/>
          </p:cNvSpPr>
          <p:nvPr>
            <p:ph type="ctrTitle"/>
          </p:nvPr>
        </p:nvSpPr>
        <p:spPr>
          <a:xfrm>
            <a:off x="2240544" y="2616895"/>
            <a:ext cx="8825658" cy="1074897"/>
          </a:xfrm>
        </p:spPr>
        <p:txBody>
          <a:bodyPr>
            <a:normAutofit/>
          </a:bodyPr>
          <a:lstStyle/>
          <a:p>
            <a:r>
              <a:rPr lang="en-US" sz="5000" b="1">
                <a:solidFill>
                  <a:schemeClr val="tx1"/>
                </a:solidFill>
              </a:rPr>
              <a:t>"DUALPLAYER  QUIZ  BATTLE"</a:t>
            </a:r>
          </a:p>
        </p:txBody>
      </p:sp>
      <p:sp>
        <p:nvSpPr>
          <p:cNvPr id="3" name="Subtitle 2">
            <a:extLst>
              <a:ext uri="{FF2B5EF4-FFF2-40B4-BE49-F238E27FC236}">
                <a16:creationId xmlns:a16="http://schemas.microsoft.com/office/drawing/2014/main" id="{97B8A447-8FC3-4044-AC2D-CDE5825AB7BE}"/>
              </a:ext>
            </a:extLst>
          </p:cNvPr>
          <p:cNvSpPr>
            <a:spLocks noGrp="1"/>
          </p:cNvSpPr>
          <p:nvPr>
            <p:ph type="subTitle" idx="1"/>
          </p:nvPr>
        </p:nvSpPr>
        <p:spPr>
          <a:xfrm>
            <a:off x="716544" y="810805"/>
            <a:ext cx="8825658" cy="861420"/>
          </a:xfrm>
        </p:spPr>
        <p:txBody>
          <a:bodyPr>
            <a:normAutofit/>
          </a:bodyPr>
          <a:lstStyle/>
          <a:p>
            <a:r>
              <a:rPr lang="en-US" i="1" dirty="0">
                <a:solidFill>
                  <a:schemeClr val="tx1"/>
                </a:solidFill>
                <a:latin typeface="Franklin Gothic Book"/>
              </a:rPr>
              <a:t>Team </a:t>
            </a:r>
            <a:r>
              <a:rPr lang="en-US" b="1" i="1" dirty="0">
                <a:solidFill>
                  <a:schemeClr val="tx1"/>
                </a:solidFill>
                <a:latin typeface="Franklin Gothic Book"/>
              </a:rPr>
              <a:t>"runtime terror"</a:t>
            </a:r>
            <a:r>
              <a:rPr lang="en-US" i="1" dirty="0">
                <a:solidFill>
                  <a:schemeClr val="tx1"/>
                </a:solidFill>
                <a:latin typeface="Franklin Gothic Book"/>
              </a:rPr>
              <a:t> (team 7) presents -</a:t>
            </a:r>
          </a:p>
        </p:txBody>
      </p:sp>
      <p:sp>
        <p:nvSpPr>
          <p:cNvPr id="11" name="Rectangle 10">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55261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mph" presetSubtype="0" fill="hold" grpId="0" nodeType="clickEffect">
                                  <p:stCondLst>
                                    <p:cond delay="0"/>
                                  </p:stCondLst>
                                  <p:childTnLst>
                                    <p:animRot by="21600000">
                                      <p:cBhvr>
                                        <p:cTn id="13"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613C9C0A-47AD-49A5-838A-A43281BDC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8" name="Freeform 7">
            <a:extLst>
              <a:ext uri="{FF2B5EF4-FFF2-40B4-BE49-F238E27FC236}">
                <a16:creationId xmlns:a16="http://schemas.microsoft.com/office/drawing/2014/main" id="{79507746-2C84-4EB6-B021-47E528910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3C1AB59-D142-42C4-BC7B-3FE2F47D4531}"/>
              </a:ext>
            </a:extLst>
          </p:cNvPr>
          <p:cNvSpPr>
            <a:spLocks noGrp="1"/>
          </p:cNvSpPr>
          <p:nvPr>
            <p:ph type="title"/>
          </p:nvPr>
        </p:nvSpPr>
        <p:spPr>
          <a:xfrm>
            <a:off x="648930" y="629267"/>
            <a:ext cx="9252154" cy="1016654"/>
          </a:xfrm>
        </p:spPr>
        <p:txBody>
          <a:bodyPr>
            <a:normAutofit/>
          </a:bodyPr>
          <a:lstStyle/>
          <a:p>
            <a:r>
              <a:rPr lang="en-US" b="1" dirty="0">
                <a:solidFill>
                  <a:srgbClr val="EBEBEB"/>
                </a:solidFill>
              </a:rPr>
              <a:t>ABOUT PROJECT -</a:t>
            </a:r>
          </a:p>
        </p:txBody>
      </p:sp>
      <p:sp>
        <p:nvSpPr>
          <p:cNvPr id="90" name="Rectangle 89">
            <a:extLst>
              <a:ext uri="{FF2B5EF4-FFF2-40B4-BE49-F238E27FC236}">
                <a16:creationId xmlns:a16="http://schemas.microsoft.com/office/drawing/2014/main" id="{7B0D28F5-B926-4D9B-9413-91E73A4C6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2" name="Freeform: Shape 91">
            <a:extLst>
              <a:ext uri="{FF2B5EF4-FFF2-40B4-BE49-F238E27FC236}">
                <a16:creationId xmlns:a16="http://schemas.microsoft.com/office/drawing/2014/main" id="{2B3D24C5-CE61-47C8-A0D0-C767528D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5" name="Content Placeholder 2">
            <a:extLst>
              <a:ext uri="{FF2B5EF4-FFF2-40B4-BE49-F238E27FC236}">
                <a16:creationId xmlns:a16="http://schemas.microsoft.com/office/drawing/2014/main" id="{02055093-9339-459C-8731-31E634BC862D}"/>
              </a:ext>
            </a:extLst>
          </p:cNvPr>
          <p:cNvGraphicFramePr>
            <a:graphicFrameLocks noGrp="1"/>
          </p:cNvGraphicFramePr>
          <p:nvPr>
            <p:ph idx="1"/>
            <p:extLst>
              <p:ext uri="{D42A27DB-BD31-4B8C-83A1-F6EECF244321}">
                <p14:modId xmlns:p14="http://schemas.microsoft.com/office/powerpoint/2010/main" val="1059218751"/>
              </p:ext>
            </p:extLst>
          </p:nvPr>
        </p:nvGraphicFramePr>
        <p:xfrm>
          <a:off x="648930" y="2611928"/>
          <a:ext cx="10895370" cy="3602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10472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1"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138EC04-3D49-498B-B2D5-A0D75C9C5120}"/>
              </a:ext>
            </a:extLst>
          </p:cNvPr>
          <p:cNvSpPr>
            <a:spLocks noGrp="1"/>
          </p:cNvSpPr>
          <p:nvPr>
            <p:ph type="title"/>
          </p:nvPr>
        </p:nvSpPr>
        <p:spPr>
          <a:xfrm>
            <a:off x="648930" y="629267"/>
            <a:ext cx="9252154" cy="1016654"/>
          </a:xfrm>
        </p:spPr>
        <p:txBody>
          <a:bodyPr>
            <a:normAutofit/>
          </a:bodyPr>
          <a:lstStyle/>
          <a:p>
            <a:r>
              <a:rPr lang="en-US" b="1" dirty="0"/>
              <a:t>MOTIVATION OF PROJECT</a:t>
            </a:r>
          </a:p>
        </p:txBody>
      </p:sp>
      <p:sp>
        <p:nvSpPr>
          <p:cNvPr id="33" name="Rectangle 32">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6" name="Content Placeholder 24">
            <a:extLst>
              <a:ext uri="{FF2B5EF4-FFF2-40B4-BE49-F238E27FC236}">
                <a16:creationId xmlns:a16="http://schemas.microsoft.com/office/drawing/2014/main" id="{1C8C6A2C-E1A0-4D89-AE00-DACDEA9BFFD6}"/>
              </a:ext>
            </a:extLst>
          </p:cNvPr>
          <p:cNvSpPr>
            <a:spLocks noGrp="1"/>
          </p:cNvSpPr>
          <p:nvPr>
            <p:ph idx="1"/>
          </p:nvPr>
        </p:nvSpPr>
        <p:spPr>
          <a:xfrm>
            <a:off x="648931" y="2548281"/>
            <a:ext cx="5028661" cy="3669128"/>
          </a:xfrm>
        </p:spPr>
        <p:txBody>
          <a:bodyPr vert="horz" lIns="91440" tIns="45720" rIns="91440" bIns="45720" rtlCol="0" anchor="t">
            <a:normAutofit/>
          </a:bodyPr>
          <a:lstStyle/>
          <a:p>
            <a:pPr>
              <a:lnSpc>
                <a:spcPct val="90000"/>
              </a:lnSpc>
            </a:pPr>
            <a:r>
              <a:rPr lang="en-US" sz="1700" b="1" dirty="0">
                <a:solidFill>
                  <a:schemeClr val="bg1"/>
                </a:solidFill>
                <a:latin typeface="Arial"/>
                <a:cs typeface="Arial"/>
              </a:rPr>
              <a:t>N</a:t>
            </a:r>
            <a:r>
              <a:rPr lang="en-US" sz="1700" dirty="0">
                <a:solidFill>
                  <a:schemeClr val="bg1"/>
                </a:solidFill>
                <a:latin typeface="Arial"/>
                <a:cs typeface="Arial"/>
              </a:rPr>
              <a:t>ow-a-days many kids as well as youths of our nation get addicted to various multiplayer games, which in return consumes their time and ruin their career! Thus we are here with a dual player game, that will definitely accrue their general knowledge!</a:t>
            </a:r>
          </a:p>
          <a:p>
            <a:pPr>
              <a:lnSpc>
                <a:spcPct val="90000"/>
              </a:lnSpc>
            </a:pPr>
            <a:r>
              <a:rPr lang="en-US" sz="1700" b="1" dirty="0">
                <a:solidFill>
                  <a:schemeClr val="bg1"/>
                </a:solidFill>
                <a:latin typeface="Arial"/>
                <a:ea typeface="+mj-lt"/>
                <a:cs typeface="+mj-lt"/>
              </a:rPr>
              <a:t>Personal motivation</a:t>
            </a:r>
            <a:r>
              <a:rPr lang="en-US" sz="1700" dirty="0">
                <a:solidFill>
                  <a:schemeClr val="bg1"/>
                </a:solidFill>
                <a:latin typeface="Arial"/>
                <a:ea typeface="+mj-lt"/>
                <a:cs typeface="+mj-lt"/>
              </a:rPr>
              <a:t>- To gain good working knowledge of c language by dealing with a huge code and complex functions!</a:t>
            </a:r>
          </a:p>
          <a:p>
            <a:pPr>
              <a:lnSpc>
                <a:spcPct val="90000"/>
              </a:lnSpc>
            </a:pPr>
            <a:r>
              <a:rPr lang="en-US" sz="1700" b="1" dirty="0">
                <a:solidFill>
                  <a:schemeClr val="bg1"/>
                </a:solidFill>
                <a:latin typeface="Arial"/>
                <a:cs typeface="Arial"/>
              </a:rPr>
              <a:t>G</a:t>
            </a:r>
            <a:r>
              <a:rPr lang="en-US" sz="1700" dirty="0">
                <a:solidFill>
                  <a:schemeClr val="bg1"/>
                </a:solidFill>
                <a:latin typeface="Arial"/>
                <a:cs typeface="Arial"/>
              </a:rPr>
              <a:t>ain experience to deal with real life projects.</a:t>
            </a:r>
            <a:r>
              <a:rPr lang="en-US" sz="1700" dirty="0">
                <a:solidFill>
                  <a:schemeClr val="bg1"/>
                </a:solidFill>
                <a:latin typeface="Franklin Gothic Medium"/>
              </a:rPr>
              <a:t>.</a:t>
            </a:r>
          </a:p>
        </p:txBody>
      </p:sp>
      <p:pic>
        <p:nvPicPr>
          <p:cNvPr id="8" name="Picture 8" descr="A boy in a red shirt&#10;&#10;Description generated with high confidence">
            <a:extLst>
              <a:ext uri="{FF2B5EF4-FFF2-40B4-BE49-F238E27FC236}">
                <a16:creationId xmlns:a16="http://schemas.microsoft.com/office/drawing/2014/main" id="{ADD23B8B-FB05-4F69-97B7-FC8593719951}"/>
              </a:ext>
            </a:extLst>
          </p:cNvPr>
          <p:cNvPicPr>
            <a:picLocks noChangeAspect="1"/>
          </p:cNvPicPr>
          <p:nvPr/>
        </p:nvPicPr>
        <p:blipFill rotWithShape="1">
          <a:blip r:embed="rId3"/>
          <a:srcRect l="13670" r="8378" b="-1"/>
          <a:stretch/>
        </p:blipFill>
        <p:spPr>
          <a:xfrm>
            <a:off x="6261453" y="2548281"/>
            <a:ext cx="4935101" cy="3797716"/>
          </a:xfrm>
          <a:prstGeom prst="rect">
            <a:avLst/>
          </a:prstGeom>
          <a:effectLst/>
        </p:spPr>
      </p:pic>
    </p:spTree>
    <p:extLst>
      <p:ext uri="{BB962C8B-B14F-4D97-AF65-F5344CB8AC3E}">
        <p14:creationId xmlns:p14="http://schemas.microsoft.com/office/powerpoint/2010/main" val="551353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6">
                                            <p:txEl>
                                              <p:pRg st="0" end="0"/>
                                            </p:txEl>
                                          </p:spTgt>
                                        </p:tgtEl>
                                        <p:attrNameLst>
                                          <p:attrName>style.visibility</p:attrName>
                                        </p:attrNameLst>
                                      </p:cBhvr>
                                      <p:to>
                                        <p:strVal val="visible"/>
                                      </p:to>
                                    </p:set>
                                    <p:anim calcmode="lin" valueType="num">
                                      <p:cBhvr additive="base">
                                        <p:cTn id="3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6">
                                            <p:txEl>
                                              <p:pRg st="1" end="1"/>
                                            </p:txEl>
                                          </p:spTgt>
                                        </p:tgtEl>
                                        <p:attrNameLst>
                                          <p:attrName>style.visibility</p:attrName>
                                        </p:attrNameLst>
                                      </p:cBhvr>
                                      <p:to>
                                        <p:strVal val="visible"/>
                                      </p:to>
                                    </p:set>
                                    <p:anim calcmode="lin" valueType="num">
                                      <p:cBhvr additive="base">
                                        <p:cTn id="36"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6">
                                            <p:txEl>
                                              <p:pRg st="2" end="2"/>
                                            </p:txEl>
                                          </p:spTgt>
                                        </p:tgtEl>
                                        <p:attrNameLst>
                                          <p:attrName>style.visibility</p:attrName>
                                        </p:attrNameLst>
                                      </p:cBhvr>
                                      <p:to>
                                        <p:strVal val="visible"/>
                                      </p:to>
                                    </p:set>
                                    <p:anim calcmode="lin" valueType="num">
                                      <p:cBhvr additive="base">
                                        <p:cTn id="42"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38"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74A6614-1437-498C-A9A5-509AD6009EDA}"/>
              </a:ext>
            </a:extLst>
          </p:cNvPr>
          <p:cNvSpPr>
            <a:spLocks noGrp="1"/>
          </p:cNvSpPr>
          <p:nvPr>
            <p:ph type="title"/>
          </p:nvPr>
        </p:nvSpPr>
        <p:spPr>
          <a:xfrm>
            <a:off x="806195" y="804672"/>
            <a:ext cx="3521359" cy="5248656"/>
          </a:xfrm>
        </p:spPr>
        <p:txBody>
          <a:bodyPr anchor="ctr">
            <a:normAutofit/>
          </a:bodyPr>
          <a:lstStyle/>
          <a:p>
            <a:pPr algn="ctr"/>
            <a:r>
              <a:rPr lang="en-US" b="1" dirty="0"/>
              <a:t>!DEA OF PROJECT</a:t>
            </a:r>
          </a:p>
        </p:txBody>
      </p:sp>
      <p:sp>
        <p:nvSpPr>
          <p:cNvPr id="3" name="Content Placeholder 2">
            <a:extLst>
              <a:ext uri="{FF2B5EF4-FFF2-40B4-BE49-F238E27FC236}">
                <a16:creationId xmlns:a16="http://schemas.microsoft.com/office/drawing/2014/main" id="{D6924A8C-51EC-4174-BCE2-729C7E36A820}"/>
              </a:ext>
            </a:extLst>
          </p:cNvPr>
          <p:cNvSpPr>
            <a:spLocks noGrp="1"/>
          </p:cNvSpPr>
          <p:nvPr>
            <p:ph idx="1"/>
          </p:nvPr>
        </p:nvSpPr>
        <p:spPr>
          <a:xfrm>
            <a:off x="4721862" y="804671"/>
            <a:ext cx="6653929" cy="5248657"/>
          </a:xfrm>
        </p:spPr>
        <p:txBody>
          <a:bodyPr vert="horz" lIns="91440" tIns="45720" rIns="91440" bIns="45720" rtlCol="0" anchor="ctr">
            <a:normAutofit/>
          </a:bodyPr>
          <a:lstStyle/>
          <a:p>
            <a:pPr>
              <a:buFont typeface="Wingdings" charset="2"/>
              <a:buChar char="ü"/>
            </a:pPr>
            <a:r>
              <a:rPr lang="en-US" i="1" dirty="0"/>
              <a:t>As we know many of those dealing with these quiz projects construct their program only for a single player.. Thus main idea of our project is to produce an advanced version of quiz games and make it a multiplayer game!</a:t>
            </a:r>
          </a:p>
          <a:p>
            <a:pPr>
              <a:buFont typeface="Wingdings" charset="2"/>
              <a:buChar char="ü"/>
            </a:pPr>
            <a:endParaRPr lang="en-US" i="1" dirty="0"/>
          </a:p>
          <a:p>
            <a:pPr>
              <a:buFont typeface="Wingdings" charset="2"/>
              <a:buChar char="ü"/>
            </a:pPr>
            <a:r>
              <a:rPr lang="en-US" i="1" dirty="0"/>
              <a:t>Also we came up with an idea to add lifelines and many other features such as time constraint etc. and make the quiz battle more exciting!</a:t>
            </a:r>
          </a:p>
        </p:txBody>
      </p:sp>
    </p:spTree>
    <p:extLst>
      <p:ext uri="{BB962C8B-B14F-4D97-AF65-F5344CB8AC3E}">
        <p14:creationId xmlns:p14="http://schemas.microsoft.com/office/powerpoint/2010/main" val="2079370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3A446B6-2204-48B8-A7C5-606E45BCA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E3D10-3031-4160-92C5-FD1533B147D9}"/>
              </a:ext>
            </a:extLst>
          </p:cNvPr>
          <p:cNvSpPr>
            <a:spLocks noGrp="1"/>
          </p:cNvSpPr>
          <p:nvPr>
            <p:ph type="title"/>
          </p:nvPr>
        </p:nvSpPr>
        <p:spPr>
          <a:xfrm>
            <a:off x="648929" y="965201"/>
            <a:ext cx="3505495" cy="4773612"/>
          </a:xfrm>
        </p:spPr>
        <p:txBody>
          <a:bodyPr anchor="ctr">
            <a:normAutofit/>
          </a:bodyPr>
          <a:lstStyle/>
          <a:p>
            <a:r>
              <a:rPr lang="en-US" b="1" dirty="0">
                <a:solidFill>
                  <a:srgbClr val="EBEBEB"/>
                </a:solidFill>
              </a:rPr>
              <a:t>FEATURES INCLUDED -</a:t>
            </a:r>
          </a:p>
        </p:txBody>
      </p:sp>
      <p:sp>
        <p:nvSpPr>
          <p:cNvPr id="43" name="Rectangle 42">
            <a:extLst>
              <a:ext uri="{FF2B5EF4-FFF2-40B4-BE49-F238E27FC236}">
                <a16:creationId xmlns:a16="http://schemas.microsoft.com/office/drawing/2014/main" id="{FBF70932-2C39-4BA6-AA08-EF3AD899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ounded Rectangle 9">
            <a:extLst>
              <a:ext uri="{FF2B5EF4-FFF2-40B4-BE49-F238E27FC236}">
                <a16:creationId xmlns:a16="http://schemas.microsoft.com/office/drawing/2014/main" id="{0FD39269-4644-4CAE-8A56-899A62A9C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02302A5-B07A-48BB-9A56-89192DCCA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9" name="Content Placeholder 2">
            <a:extLst>
              <a:ext uri="{FF2B5EF4-FFF2-40B4-BE49-F238E27FC236}">
                <a16:creationId xmlns:a16="http://schemas.microsoft.com/office/drawing/2014/main" id="{3263DCDC-5AB8-4914-92D0-3998C388CA94}"/>
              </a:ext>
            </a:extLst>
          </p:cNvPr>
          <p:cNvGraphicFramePr>
            <a:graphicFrameLocks noGrp="1"/>
          </p:cNvGraphicFramePr>
          <p:nvPr>
            <p:ph idx="1"/>
            <p:extLst>
              <p:ext uri="{D42A27DB-BD31-4B8C-83A1-F6EECF244321}">
                <p14:modId xmlns:p14="http://schemas.microsoft.com/office/powerpoint/2010/main" val="3587839467"/>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92306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
                                            <p:graphicEl>
                                              <a:dgm id="{F0CA1B11-DD3F-4C83-B245-2C1EC5277808}"/>
                                            </p:graphicEl>
                                          </p:spTgt>
                                        </p:tgtEl>
                                        <p:attrNameLst>
                                          <p:attrName>style.visibility</p:attrName>
                                        </p:attrNameLst>
                                      </p:cBhvr>
                                      <p:to>
                                        <p:strVal val="visible"/>
                                      </p:to>
                                    </p:set>
                                    <p:anim calcmode="lin" valueType="num">
                                      <p:cBhvr additive="base">
                                        <p:cTn id="12" dur="500" fill="hold"/>
                                        <p:tgtEl>
                                          <p:spTgt spid="19">
                                            <p:graphicEl>
                                              <a:dgm id="{F0CA1B11-DD3F-4C83-B245-2C1EC5277808}"/>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
                                            <p:graphicEl>
                                              <a:dgm id="{F0CA1B11-DD3F-4C83-B245-2C1EC5277808}"/>
                                            </p:graphic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9">
                                            <p:graphicEl>
                                              <a:dgm id="{260E914A-AF16-4EF5-854D-3DE2E50782DB}"/>
                                            </p:graphicEl>
                                          </p:spTgt>
                                        </p:tgtEl>
                                        <p:attrNameLst>
                                          <p:attrName>style.visibility</p:attrName>
                                        </p:attrNameLst>
                                      </p:cBhvr>
                                      <p:to>
                                        <p:strVal val="visible"/>
                                      </p:to>
                                    </p:set>
                                    <p:anim calcmode="lin" valueType="num">
                                      <p:cBhvr additive="base">
                                        <p:cTn id="18" dur="500" fill="hold"/>
                                        <p:tgtEl>
                                          <p:spTgt spid="19">
                                            <p:graphicEl>
                                              <a:dgm id="{260E914A-AF16-4EF5-854D-3DE2E50782DB}"/>
                                            </p:graphicEl>
                                          </p:spTgt>
                                        </p:tgtEl>
                                        <p:attrNameLst>
                                          <p:attrName>ppt_x</p:attrName>
                                        </p:attrNameLst>
                                      </p:cBhvr>
                                      <p:tavLst>
                                        <p:tav tm="0">
                                          <p:val>
                                            <p:strVal val="#ppt_x"/>
                                          </p:val>
                                        </p:tav>
                                        <p:tav tm="100000">
                                          <p:val>
                                            <p:strVal val="#ppt_x"/>
                                          </p:val>
                                        </p:tav>
                                      </p:tavLst>
                                    </p:anim>
                                    <p:anim calcmode="lin" valueType="num">
                                      <p:cBhvr additive="base">
                                        <p:cTn id="19" dur="500" fill="hold"/>
                                        <p:tgtEl>
                                          <p:spTgt spid="19">
                                            <p:graphicEl>
                                              <a:dgm id="{260E914A-AF16-4EF5-854D-3DE2E50782DB}"/>
                                            </p:graphic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9">
                                            <p:graphicEl>
                                              <a:dgm id="{59680658-DE85-4023-9E15-08C82CDA4F8F}"/>
                                            </p:graphicEl>
                                          </p:spTgt>
                                        </p:tgtEl>
                                        <p:attrNameLst>
                                          <p:attrName>style.visibility</p:attrName>
                                        </p:attrNameLst>
                                      </p:cBhvr>
                                      <p:to>
                                        <p:strVal val="visible"/>
                                      </p:to>
                                    </p:set>
                                    <p:anim calcmode="lin" valueType="num">
                                      <p:cBhvr additive="base">
                                        <p:cTn id="24" dur="500" fill="hold"/>
                                        <p:tgtEl>
                                          <p:spTgt spid="19">
                                            <p:graphicEl>
                                              <a:dgm id="{59680658-DE85-4023-9E15-08C82CDA4F8F}"/>
                                            </p:graphicEl>
                                          </p:spTgt>
                                        </p:tgtEl>
                                        <p:attrNameLst>
                                          <p:attrName>ppt_x</p:attrName>
                                        </p:attrNameLst>
                                      </p:cBhvr>
                                      <p:tavLst>
                                        <p:tav tm="0">
                                          <p:val>
                                            <p:strVal val="#ppt_x"/>
                                          </p:val>
                                        </p:tav>
                                        <p:tav tm="100000">
                                          <p:val>
                                            <p:strVal val="#ppt_x"/>
                                          </p:val>
                                        </p:tav>
                                      </p:tavLst>
                                    </p:anim>
                                    <p:anim calcmode="lin" valueType="num">
                                      <p:cBhvr additive="base">
                                        <p:cTn id="25" dur="500" fill="hold"/>
                                        <p:tgtEl>
                                          <p:spTgt spid="19">
                                            <p:graphicEl>
                                              <a:dgm id="{59680658-DE85-4023-9E15-08C82CDA4F8F}"/>
                                            </p:graphic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9">
                                            <p:graphicEl>
                                              <a:dgm id="{3818BA57-3A71-451E-B9A2-B9A9A3BE4901}"/>
                                            </p:graphicEl>
                                          </p:spTgt>
                                        </p:tgtEl>
                                        <p:attrNameLst>
                                          <p:attrName>style.visibility</p:attrName>
                                        </p:attrNameLst>
                                      </p:cBhvr>
                                      <p:to>
                                        <p:strVal val="visible"/>
                                      </p:to>
                                    </p:set>
                                    <p:anim calcmode="lin" valueType="num">
                                      <p:cBhvr additive="base">
                                        <p:cTn id="30" dur="500" fill="hold"/>
                                        <p:tgtEl>
                                          <p:spTgt spid="19">
                                            <p:graphicEl>
                                              <a:dgm id="{3818BA57-3A71-451E-B9A2-B9A9A3BE4901}"/>
                                            </p:graphicEl>
                                          </p:spTgt>
                                        </p:tgtEl>
                                        <p:attrNameLst>
                                          <p:attrName>ppt_x</p:attrName>
                                        </p:attrNameLst>
                                      </p:cBhvr>
                                      <p:tavLst>
                                        <p:tav tm="0">
                                          <p:val>
                                            <p:strVal val="#ppt_x"/>
                                          </p:val>
                                        </p:tav>
                                        <p:tav tm="100000">
                                          <p:val>
                                            <p:strVal val="#ppt_x"/>
                                          </p:val>
                                        </p:tav>
                                      </p:tavLst>
                                    </p:anim>
                                    <p:anim calcmode="lin" valueType="num">
                                      <p:cBhvr additive="base">
                                        <p:cTn id="31" dur="500" fill="hold"/>
                                        <p:tgtEl>
                                          <p:spTgt spid="19">
                                            <p:graphicEl>
                                              <a:dgm id="{3818BA57-3A71-451E-B9A2-B9A9A3BE4901}"/>
                                            </p:graphic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9">
                                            <p:graphicEl>
                                              <a:dgm id="{BB22C1D9-3CB5-4200-A27B-96882E8EA379}"/>
                                            </p:graphicEl>
                                          </p:spTgt>
                                        </p:tgtEl>
                                        <p:attrNameLst>
                                          <p:attrName>style.visibility</p:attrName>
                                        </p:attrNameLst>
                                      </p:cBhvr>
                                      <p:to>
                                        <p:strVal val="visible"/>
                                      </p:to>
                                    </p:set>
                                    <p:anim calcmode="lin" valueType="num">
                                      <p:cBhvr additive="base">
                                        <p:cTn id="36" dur="500" fill="hold"/>
                                        <p:tgtEl>
                                          <p:spTgt spid="19">
                                            <p:graphicEl>
                                              <a:dgm id="{BB22C1D9-3CB5-4200-A27B-96882E8EA379}"/>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19">
                                            <p:graphicEl>
                                              <a:dgm id="{BB22C1D9-3CB5-4200-A27B-96882E8EA379}"/>
                                            </p:graphic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9">
                                            <p:graphicEl>
                                              <a:dgm id="{287D4814-D3BD-4651-B8BB-60A4C0B3E92D}"/>
                                            </p:graphicEl>
                                          </p:spTgt>
                                        </p:tgtEl>
                                        <p:attrNameLst>
                                          <p:attrName>style.visibility</p:attrName>
                                        </p:attrNameLst>
                                      </p:cBhvr>
                                      <p:to>
                                        <p:strVal val="visible"/>
                                      </p:to>
                                    </p:set>
                                    <p:anim calcmode="lin" valueType="num">
                                      <p:cBhvr additive="base">
                                        <p:cTn id="42" dur="500" fill="hold"/>
                                        <p:tgtEl>
                                          <p:spTgt spid="19">
                                            <p:graphicEl>
                                              <a:dgm id="{287D4814-D3BD-4651-B8BB-60A4C0B3E92D}"/>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19">
                                            <p:graphicEl>
                                              <a:dgm id="{287D4814-D3BD-4651-B8BB-60A4C0B3E92D}"/>
                                            </p:graphic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9">
                                            <p:graphicEl>
                                              <a:dgm id="{3C3AD983-9CBC-450C-8E5C-CA4D658568F9}"/>
                                            </p:graphicEl>
                                          </p:spTgt>
                                        </p:tgtEl>
                                        <p:attrNameLst>
                                          <p:attrName>style.visibility</p:attrName>
                                        </p:attrNameLst>
                                      </p:cBhvr>
                                      <p:to>
                                        <p:strVal val="visible"/>
                                      </p:to>
                                    </p:set>
                                    <p:anim calcmode="lin" valueType="num">
                                      <p:cBhvr additive="base">
                                        <p:cTn id="48" dur="500" fill="hold"/>
                                        <p:tgtEl>
                                          <p:spTgt spid="19">
                                            <p:graphicEl>
                                              <a:dgm id="{3C3AD983-9CBC-450C-8E5C-CA4D658568F9}"/>
                                            </p:graphicEl>
                                          </p:spTgt>
                                        </p:tgtEl>
                                        <p:attrNameLst>
                                          <p:attrName>ppt_x</p:attrName>
                                        </p:attrNameLst>
                                      </p:cBhvr>
                                      <p:tavLst>
                                        <p:tav tm="0">
                                          <p:val>
                                            <p:strVal val="#ppt_x"/>
                                          </p:val>
                                        </p:tav>
                                        <p:tav tm="100000">
                                          <p:val>
                                            <p:strVal val="#ppt_x"/>
                                          </p:val>
                                        </p:tav>
                                      </p:tavLst>
                                    </p:anim>
                                    <p:anim calcmode="lin" valueType="num">
                                      <p:cBhvr additive="base">
                                        <p:cTn id="49" dur="500" fill="hold"/>
                                        <p:tgtEl>
                                          <p:spTgt spid="19">
                                            <p:graphicEl>
                                              <a:dgm id="{3C3AD983-9CBC-450C-8E5C-CA4D658568F9}"/>
                                            </p:graphic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9">
                                            <p:graphicEl>
                                              <a:dgm id="{19F426B8-4462-42FF-9769-CA7DC88C8016}"/>
                                            </p:graphicEl>
                                          </p:spTgt>
                                        </p:tgtEl>
                                        <p:attrNameLst>
                                          <p:attrName>style.visibility</p:attrName>
                                        </p:attrNameLst>
                                      </p:cBhvr>
                                      <p:to>
                                        <p:strVal val="visible"/>
                                      </p:to>
                                    </p:set>
                                    <p:anim calcmode="lin" valueType="num">
                                      <p:cBhvr additive="base">
                                        <p:cTn id="54" dur="500" fill="hold"/>
                                        <p:tgtEl>
                                          <p:spTgt spid="19">
                                            <p:graphicEl>
                                              <a:dgm id="{19F426B8-4462-42FF-9769-CA7DC88C8016}"/>
                                            </p:graphicEl>
                                          </p:spTgt>
                                        </p:tgtEl>
                                        <p:attrNameLst>
                                          <p:attrName>ppt_x</p:attrName>
                                        </p:attrNameLst>
                                      </p:cBhvr>
                                      <p:tavLst>
                                        <p:tav tm="0">
                                          <p:val>
                                            <p:strVal val="#ppt_x"/>
                                          </p:val>
                                        </p:tav>
                                        <p:tav tm="100000">
                                          <p:val>
                                            <p:strVal val="#ppt_x"/>
                                          </p:val>
                                        </p:tav>
                                      </p:tavLst>
                                    </p:anim>
                                    <p:anim calcmode="lin" valueType="num">
                                      <p:cBhvr additive="base">
                                        <p:cTn id="55" dur="500" fill="hold"/>
                                        <p:tgtEl>
                                          <p:spTgt spid="19">
                                            <p:graphicEl>
                                              <a:dgm id="{19F426B8-4462-42FF-9769-CA7DC88C8016}"/>
                                            </p:graphic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9">
                                            <p:graphicEl>
                                              <a:dgm id="{B9347F62-83F2-4592-B7B0-D854549DDE1D}"/>
                                            </p:graphicEl>
                                          </p:spTgt>
                                        </p:tgtEl>
                                        <p:attrNameLst>
                                          <p:attrName>style.visibility</p:attrName>
                                        </p:attrNameLst>
                                      </p:cBhvr>
                                      <p:to>
                                        <p:strVal val="visible"/>
                                      </p:to>
                                    </p:set>
                                    <p:anim calcmode="lin" valueType="num">
                                      <p:cBhvr additive="base">
                                        <p:cTn id="60" dur="500" fill="hold"/>
                                        <p:tgtEl>
                                          <p:spTgt spid="19">
                                            <p:graphicEl>
                                              <a:dgm id="{B9347F62-83F2-4592-B7B0-D854549DDE1D}"/>
                                            </p:graphicEl>
                                          </p:spTgt>
                                        </p:tgtEl>
                                        <p:attrNameLst>
                                          <p:attrName>ppt_x</p:attrName>
                                        </p:attrNameLst>
                                      </p:cBhvr>
                                      <p:tavLst>
                                        <p:tav tm="0">
                                          <p:val>
                                            <p:strVal val="#ppt_x"/>
                                          </p:val>
                                        </p:tav>
                                        <p:tav tm="100000">
                                          <p:val>
                                            <p:strVal val="#ppt_x"/>
                                          </p:val>
                                        </p:tav>
                                      </p:tavLst>
                                    </p:anim>
                                    <p:anim calcmode="lin" valueType="num">
                                      <p:cBhvr additive="base">
                                        <p:cTn id="61" dur="500" fill="hold"/>
                                        <p:tgtEl>
                                          <p:spTgt spid="19">
                                            <p:graphicEl>
                                              <a:dgm id="{B9347F62-83F2-4592-B7B0-D854549DDE1D}"/>
                                            </p:graphic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9">
                                            <p:graphicEl>
                                              <a:dgm id="{65F00AA7-D6B6-49D6-A9FC-80E07EB11F6F}"/>
                                            </p:graphicEl>
                                          </p:spTgt>
                                        </p:tgtEl>
                                        <p:attrNameLst>
                                          <p:attrName>style.visibility</p:attrName>
                                        </p:attrNameLst>
                                      </p:cBhvr>
                                      <p:to>
                                        <p:strVal val="visible"/>
                                      </p:to>
                                    </p:set>
                                    <p:anim calcmode="lin" valueType="num">
                                      <p:cBhvr additive="base">
                                        <p:cTn id="66" dur="500" fill="hold"/>
                                        <p:tgtEl>
                                          <p:spTgt spid="19">
                                            <p:graphicEl>
                                              <a:dgm id="{65F00AA7-D6B6-49D6-A9FC-80E07EB11F6F}"/>
                                            </p:graphicEl>
                                          </p:spTgt>
                                        </p:tgtEl>
                                        <p:attrNameLst>
                                          <p:attrName>ppt_x</p:attrName>
                                        </p:attrNameLst>
                                      </p:cBhvr>
                                      <p:tavLst>
                                        <p:tav tm="0">
                                          <p:val>
                                            <p:strVal val="#ppt_x"/>
                                          </p:val>
                                        </p:tav>
                                        <p:tav tm="100000">
                                          <p:val>
                                            <p:strVal val="#ppt_x"/>
                                          </p:val>
                                        </p:tav>
                                      </p:tavLst>
                                    </p:anim>
                                    <p:anim calcmode="lin" valueType="num">
                                      <p:cBhvr additive="base">
                                        <p:cTn id="67" dur="500" fill="hold"/>
                                        <p:tgtEl>
                                          <p:spTgt spid="19">
                                            <p:graphicEl>
                                              <a:dgm id="{65F00AA7-D6B6-49D6-A9FC-80E07EB11F6F}"/>
                                            </p:graphic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9">
                                            <p:graphicEl>
                                              <a:dgm id="{67EED8CC-99E2-4197-A9C8-5A3928E8EC7C}"/>
                                            </p:graphicEl>
                                          </p:spTgt>
                                        </p:tgtEl>
                                        <p:attrNameLst>
                                          <p:attrName>style.visibility</p:attrName>
                                        </p:attrNameLst>
                                      </p:cBhvr>
                                      <p:to>
                                        <p:strVal val="visible"/>
                                      </p:to>
                                    </p:set>
                                    <p:anim calcmode="lin" valueType="num">
                                      <p:cBhvr additive="base">
                                        <p:cTn id="72" dur="500" fill="hold"/>
                                        <p:tgtEl>
                                          <p:spTgt spid="19">
                                            <p:graphicEl>
                                              <a:dgm id="{67EED8CC-99E2-4197-A9C8-5A3928E8EC7C}"/>
                                            </p:graphicEl>
                                          </p:spTgt>
                                        </p:tgtEl>
                                        <p:attrNameLst>
                                          <p:attrName>ppt_x</p:attrName>
                                        </p:attrNameLst>
                                      </p:cBhvr>
                                      <p:tavLst>
                                        <p:tav tm="0">
                                          <p:val>
                                            <p:strVal val="#ppt_x"/>
                                          </p:val>
                                        </p:tav>
                                        <p:tav tm="100000">
                                          <p:val>
                                            <p:strVal val="#ppt_x"/>
                                          </p:val>
                                        </p:tav>
                                      </p:tavLst>
                                    </p:anim>
                                    <p:anim calcmode="lin" valueType="num">
                                      <p:cBhvr additive="base">
                                        <p:cTn id="73" dur="500" fill="hold"/>
                                        <p:tgtEl>
                                          <p:spTgt spid="19">
                                            <p:graphicEl>
                                              <a:dgm id="{67EED8CC-99E2-4197-A9C8-5A3928E8EC7C}"/>
                                            </p:graphic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9">
                                            <p:graphicEl>
                                              <a:dgm id="{9190BE9C-4E99-478E-99FA-DF65DBEEE1C6}"/>
                                            </p:graphicEl>
                                          </p:spTgt>
                                        </p:tgtEl>
                                        <p:attrNameLst>
                                          <p:attrName>style.visibility</p:attrName>
                                        </p:attrNameLst>
                                      </p:cBhvr>
                                      <p:to>
                                        <p:strVal val="visible"/>
                                      </p:to>
                                    </p:set>
                                    <p:anim calcmode="lin" valueType="num">
                                      <p:cBhvr additive="base">
                                        <p:cTn id="78" dur="500" fill="hold"/>
                                        <p:tgtEl>
                                          <p:spTgt spid="19">
                                            <p:graphicEl>
                                              <a:dgm id="{9190BE9C-4E99-478E-99FA-DF65DBEEE1C6}"/>
                                            </p:graphicEl>
                                          </p:spTgt>
                                        </p:tgtEl>
                                        <p:attrNameLst>
                                          <p:attrName>ppt_x</p:attrName>
                                        </p:attrNameLst>
                                      </p:cBhvr>
                                      <p:tavLst>
                                        <p:tav tm="0">
                                          <p:val>
                                            <p:strVal val="#ppt_x"/>
                                          </p:val>
                                        </p:tav>
                                        <p:tav tm="100000">
                                          <p:val>
                                            <p:strVal val="#ppt_x"/>
                                          </p:val>
                                        </p:tav>
                                      </p:tavLst>
                                    </p:anim>
                                    <p:anim calcmode="lin" valueType="num">
                                      <p:cBhvr additive="base">
                                        <p:cTn id="79" dur="500" fill="hold"/>
                                        <p:tgtEl>
                                          <p:spTgt spid="19">
                                            <p:graphicEl>
                                              <a:dgm id="{9190BE9C-4E99-478E-99FA-DF65DBEEE1C6}"/>
                                            </p:graphic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19">
                                            <p:graphicEl>
                                              <a:dgm id="{8D383AAD-E3E7-4D44-A7C4-BCD3DB7887B7}"/>
                                            </p:graphicEl>
                                          </p:spTgt>
                                        </p:tgtEl>
                                        <p:attrNameLst>
                                          <p:attrName>style.visibility</p:attrName>
                                        </p:attrNameLst>
                                      </p:cBhvr>
                                      <p:to>
                                        <p:strVal val="visible"/>
                                      </p:to>
                                    </p:set>
                                    <p:anim calcmode="lin" valueType="num">
                                      <p:cBhvr additive="base">
                                        <p:cTn id="84" dur="500" fill="hold"/>
                                        <p:tgtEl>
                                          <p:spTgt spid="19">
                                            <p:graphicEl>
                                              <a:dgm id="{8D383AAD-E3E7-4D44-A7C4-BCD3DB7887B7}"/>
                                            </p:graphicEl>
                                          </p:spTgt>
                                        </p:tgtEl>
                                        <p:attrNameLst>
                                          <p:attrName>ppt_x</p:attrName>
                                        </p:attrNameLst>
                                      </p:cBhvr>
                                      <p:tavLst>
                                        <p:tav tm="0">
                                          <p:val>
                                            <p:strVal val="#ppt_x"/>
                                          </p:val>
                                        </p:tav>
                                        <p:tav tm="100000">
                                          <p:val>
                                            <p:strVal val="#ppt_x"/>
                                          </p:val>
                                        </p:tav>
                                      </p:tavLst>
                                    </p:anim>
                                    <p:anim calcmode="lin" valueType="num">
                                      <p:cBhvr additive="base">
                                        <p:cTn id="85" dur="500" fill="hold"/>
                                        <p:tgtEl>
                                          <p:spTgt spid="19">
                                            <p:graphicEl>
                                              <a:dgm id="{8D383AAD-E3E7-4D44-A7C4-BCD3DB7887B7}"/>
                                            </p:graphic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9">
                                            <p:graphicEl>
                                              <a:dgm id="{C919682A-752B-4278-A067-4AEDBCBD9E37}"/>
                                            </p:graphicEl>
                                          </p:spTgt>
                                        </p:tgtEl>
                                        <p:attrNameLst>
                                          <p:attrName>style.visibility</p:attrName>
                                        </p:attrNameLst>
                                      </p:cBhvr>
                                      <p:to>
                                        <p:strVal val="visible"/>
                                      </p:to>
                                    </p:set>
                                    <p:anim calcmode="lin" valueType="num">
                                      <p:cBhvr additive="base">
                                        <p:cTn id="90" dur="500" fill="hold"/>
                                        <p:tgtEl>
                                          <p:spTgt spid="19">
                                            <p:graphicEl>
                                              <a:dgm id="{C919682A-752B-4278-A067-4AEDBCBD9E37}"/>
                                            </p:graphicEl>
                                          </p:spTgt>
                                        </p:tgtEl>
                                        <p:attrNameLst>
                                          <p:attrName>ppt_x</p:attrName>
                                        </p:attrNameLst>
                                      </p:cBhvr>
                                      <p:tavLst>
                                        <p:tav tm="0">
                                          <p:val>
                                            <p:strVal val="#ppt_x"/>
                                          </p:val>
                                        </p:tav>
                                        <p:tav tm="100000">
                                          <p:val>
                                            <p:strVal val="#ppt_x"/>
                                          </p:val>
                                        </p:tav>
                                      </p:tavLst>
                                    </p:anim>
                                    <p:anim calcmode="lin" valueType="num">
                                      <p:cBhvr additive="base">
                                        <p:cTn id="91" dur="500" fill="hold"/>
                                        <p:tgtEl>
                                          <p:spTgt spid="19">
                                            <p:graphicEl>
                                              <a:dgm id="{C919682A-752B-4278-A067-4AEDBCBD9E37}"/>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9" grpId="0">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8" name="Rectangle 17">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29662AF-5F94-4D43-9C3B-6B121A102188}"/>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4600" b="1" dirty="0"/>
              <a:t>FEATURES INCLUDED-</a:t>
            </a:r>
          </a:p>
        </p:txBody>
      </p:sp>
      <p:sp>
        <p:nvSpPr>
          <p:cNvPr id="20" name="Rectangle 19">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3" name="Picture 3" descr="A screenshot of a computer screen&#10;&#10;Description generated with very high confidence">
            <a:extLst>
              <a:ext uri="{FF2B5EF4-FFF2-40B4-BE49-F238E27FC236}">
                <a16:creationId xmlns:a16="http://schemas.microsoft.com/office/drawing/2014/main" id="{DEFC4347-E1D9-42EA-B491-D392C3E36C4C}"/>
              </a:ext>
            </a:extLst>
          </p:cNvPr>
          <p:cNvPicPr>
            <a:picLocks noChangeAspect="1"/>
          </p:cNvPicPr>
          <p:nvPr/>
        </p:nvPicPr>
        <p:blipFill>
          <a:blip r:embed="rId7"/>
          <a:stretch>
            <a:fillRect/>
          </a:stretch>
        </p:blipFill>
        <p:spPr>
          <a:xfrm>
            <a:off x="312550" y="1378014"/>
            <a:ext cx="7154139" cy="4101506"/>
          </a:xfrm>
          <a:prstGeom prst="rect">
            <a:avLst/>
          </a:prstGeom>
          <a:effectLst/>
        </p:spPr>
      </p:pic>
      <p:sp>
        <p:nvSpPr>
          <p:cNvPr id="4" name="TextBox 3">
            <a:extLst>
              <a:ext uri="{FF2B5EF4-FFF2-40B4-BE49-F238E27FC236}">
                <a16:creationId xmlns:a16="http://schemas.microsoft.com/office/drawing/2014/main" id="{A3237248-ACCD-4C34-A861-F3FD1B3F68C3}"/>
              </a:ext>
            </a:extLst>
          </p:cNvPr>
          <p:cNvSpPr txBox="1"/>
          <p:nvPr/>
        </p:nvSpPr>
        <p:spPr>
          <a:xfrm>
            <a:off x="2073965" y="71561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solidFill>
                  <a:schemeClr val="bg1"/>
                </a:solidFill>
              </a:rPr>
              <a:t>BATTLE_LOG</a:t>
            </a:r>
          </a:p>
        </p:txBody>
      </p:sp>
    </p:spTree>
    <p:extLst>
      <p:ext uri="{BB962C8B-B14F-4D97-AF65-F5344CB8AC3E}">
        <p14:creationId xmlns:p14="http://schemas.microsoft.com/office/powerpoint/2010/main" val="195379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ppt_w</p:attrName>
                                        </p:attrNameLst>
                                      </p:cBhvr>
                                      <p:tavLst>
                                        <p:tav tm="0">
                                          <p:val>
                                            <p:fltVal val="0"/>
                                          </p:val>
                                        </p:tav>
                                        <p:tav tm="100000">
                                          <p:val>
                                            <p:strVal val="#ppt_w"/>
                                          </p:val>
                                        </p:tav>
                                      </p:tavLst>
                                    </p:anim>
                                    <p:anim calcmode="lin" valueType="num">
                                      <p:cBhvr>
                                        <p:cTn id="31" dur="1000" fill="hold"/>
                                        <p:tgtEl>
                                          <p:spTgt spid="3"/>
                                        </p:tgtEl>
                                        <p:attrNameLst>
                                          <p:attrName>ppt_h</p:attrName>
                                        </p:attrNameLst>
                                      </p:cBhvr>
                                      <p:tavLst>
                                        <p:tav tm="0">
                                          <p:val>
                                            <p:fltVal val="0"/>
                                          </p:val>
                                        </p:tav>
                                        <p:tav tm="100000">
                                          <p:val>
                                            <p:strVal val="#ppt_h"/>
                                          </p:val>
                                        </p:tav>
                                      </p:tavLst>
                                    </p:anim>
                                    <p:anim calcmode="lin" valueType="num">
                                      <p:cBhvr>
                                        <p:cTn id="32" dur="1000" fill="hold"/>
                                        <p:tgtEl>
                                          <p:spTgt spid="3"/>
                                        </p:tgtEl>
                                        <p:attrNameLst>
                                          <p:attrName>style.rotation</p:attrName>
                                        </p:attrNameLst>
                                      </p:cBhvr>
                                      <p:tavLst>
                                        <p:tav tm="0">
                                          <p:val>
                                            <p:fltVal val="90"/>
                                          </p:val>
                                        </p:tav>
                                        <p:tav tm="100000">
                                          <p:val>
                                            <p:fltVal val="0"/>
                                          </p:val>
                                        </p:tav>
                                      </p:tavLst>
                                    </p:anim>
                                    <p:animEffect transition="in" filter="fade">
                                      <p:cBhvr>
                                        <p:cTn id="3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604E0B1-6762-4B99-A6A5-42ED8E20D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5" name="Freeform 7">
            <a:extLst>
              <a:ext uri="{FF2B5EF4-FFF2-40B4-BE49-F238E27FC236}">
                <a16:creationId xmlns:a16="http://schemas.microsoft.com/office/drawing/2014/main" id="{6D86F5FF-DE1B-4BAB-A7BE-6F39F5DD9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8F12DCD-79C5-49B0-A109-C8513C04C916}"/>
              </a:ext>
            </a:extLst>
          </p:cNvPr>
          <p:cNvSpPr>
            <a:spLocks noGrp="1"/>
          </p:cNvSpPr>
          <p:nvPr>
            <p:ph type="title"/>
          </p:nvPr>
        </p:nvSpPr>
        <p:spPr>
          <a:xfrm>
            <a:off x="648930" y="629267"/>
            <a:ext cx="9252154" cy="1016654"/>
          </a:xfrm>
        </p:spPr>
        <p:txBody>
          <a:bodyPr>
            <a:normAutofit/>
          </a:bodyPr>
          <a:lstStyle/>
          <a:p>
            <a:r>
              <a:rPr lang="en-US" b="1" dirty="0">
                <a:solidFill>
                  <a:srgbClr val="EBEBEB"/>
                </a:solidFill>
              </a:rPr>
              <a:t>HEADER FILES USED -</a:t>
            </a:r>
          </a:p>
        </p:txBody>
      </p:sp>
      <p:sp>
        <p:nvSpPr>
          <p:cNvPr id="37" name="Rectangle 36">
            <a:extLst>
              <a:ext uri="{FF2B5EF4-FFF2-40B4-BE49-F238E27FC236}">
                <a16:creationId xmlns:a16="http://schemas.microsoft.com/office/drawing/2014/main" id="{736AD705-9544-45E1-B278-8D99F718B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8DFFC5B7-4963-4902-8A90-EFF576689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9" name="Content Placeholder 2">
            <a:extLst>
              <a:ext uri="{FF2B5EF4-FFF2-40B4-BE49-F238E27FC236}">
                <a16:creationId xmlns:a16="http://schemas.microsoft.com/office/drawing/2014/main" id="{E97244A7-26EC-4B74-9989-195F133B897D}"/>
              </a:ext>
            </a:extLst>
          </p:cNvPr>
          <p:cNvGraphicFramePr>
            <a:graphicFrameLocks noGrp="1"/>
          </p:cNvGraphicFramePr>
          <p:nvPr>
            <p:ph idx="1"/>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91311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grpId="0" nodeType="clickEffect">
                                  <p:stCondLst>
                                    <p:cond delay="0"/>
                                  </p:stCondLst>
                                  <p:childTnLst>
                                    <p:animRot by="120000">
                                      <p:cBhvr>
                                        <p:cTn id="24" dur="100" fill="hold">
                                          <p:stCondLst>
                                            <p:cond delay="0"/>
                                          </p:stCondLst>
                                        </p:cTn>
                                        <p:tgtEl>
                                          <p:spTgt spid="19">
                                            <p:graphicEl>
                                              <a:dgm id="{765218D2-311E-49A7-B596-1A344AEA6C7F}"/>
                                            </p:graphicEl>
                                          </p:spTgt>
                                        </p:tgtEl>
                                        <p:attrNameLst>
                                          <p:attrName>r</p:attrName>
                                        </p:attrNameLst>
                                      </p:cBhvr>
                                    </p:animRot>
                                    <p:animRot by="-240000">
                                      <p:cBhvr>
                                        <p:cTn id="25" dur="200" fill="hold">
                                          <p:stCondLst>
                                            <p:cond delay="200"/>
                                          </p:stCondLst>
                                        </p:cTn>
                                        <p:tgtEl>
                                          <p:spTgt spid="19">
                                            <p:graphicEl>
                                              <a:dgm id="{765218D2-311E-49A7-B596-1A344AEA6C7F}"/>
                                            </p:graphicEl>
                                          </p:spTgt>
                                        </p:tgtEl>
                                        <p:attrNameLst>
                                          <p:attrName>r</p:attrName>
                                        </p:attrNameLst>
                                      </p:cBhvr>
                                    </p:animRot>
                                    <p:animRot by="240000">
                                      <p:cBhvr>
                                        <p:cTn id="26" dur="200" fill="hold">
                                          <p:stCondLst>
                                            <p:cond delay="400"/>
                                          </p:stCondLst>
                                        </p:cTn>
                                        <p:tgtEl>
                                          <p:spTgt spid="19">
                                            <p:graphicEl>
                                              <a:dgm id="{765218D2-311E-49A7-B596-1A344AEA6C7F}"/>
                                            </p:graphicEl>
                                          </p:spTgt>
                                        </p:tgtEl>
                                        <p:attrNameLst>
                                          <p:attrName>r</p:attrName>
                                        </p:attrNameLst>
                                      </p:cBhvr>
                                    </p:animRot>
                                    <p:animRot by="-240000">
                                      <p:cBhvr>
                                        <p:cTn id="27" dur="200" fill="hold">
                                          <p:stCondLst>
                                            <p:cond delay="600"/>
                                          </p:stCondLst>
                                        </p:cTn>
                                        <p:tgtEl>
                                          <p:spTgt spid="19">
                                            <p:graphicEl>
                                              <a:dgm id="{765218D2-311E-49A7-B596-1A344AEA6C7F}"/>
                                            </p:graphicEl>
                                          </p:spTgt>
                                        </p:tgtEl>
                                        <p:attrNameLst>
                                          <p:attrName>r</p:attrName>
                                        </p:attrNameLst>
                                      </p:cBhvr>
                                    </p:animRot>
                                    <p:animRot by="120000">
                                      <p:cBhvr>
                                        <p:cTn id="28" dur="200" fill="hold">
                                          <p:stCondLst>
                                            <p:cond delay="800"/>
                                          </p:stCondLst>
                                        </p:cTn>
                                        <p:tgtEl>
                                          <p:spTgt spid="19">
                                            <p:graphicEl>
                                              <a:dgm id="{765218D2-311E-49A7-B596-1A344AEA6C7F}"/>
                                            </p:graphicEl>
                                          </p:spTgt>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19">
                                            <p:graphicEl>
                                              <a:dgm id="{964F6BC6-A494-4568-88FD-5FB98F0B946D}"/>
                                            </p:graphicEl>
                                          </p:spTgt>
                                        </p:tgtEl>
                                        <p:attrNameLst>
                                          <p:attrName>r</p:attrName>
                                        </p:attrNameLst>
                                      </p:cBhvr>
                                    </p:animRot>
                                    <p:animRot by="-240000">
                                      <p:cBhvr>
                                        <p:cTn id="31" dur="200" fill="hold">
                                          <p:stCondLst>
                                            <p:cond delay="200"/>
                                          </p:stCondLst>
                                        </p:cTn>
                                        <p:tgtEl>
                                          <p:spTgt spid="19">
                                            <p:graphicEl>
                                              <a:dgm id="{964F6BC6-A494-4568-88FD-5FB98F0B946D}"/>
                                            </p:graphicEl>
                                          </p:spTgt>
                                        </p:tgtEl>
                                        <p:attrNameLst>
                                          <p:attrName>r</p:attrName>
                                        </p:attrNameLst>
                                      </p:cBhvr>
                                    </p:animRot>
                                    <p:animRot by="240000">
                                      <p:cBhvr>
                                        <p:cTn id="32" dur="200" fill="hold">
                                          <p:stCondLst>
                                            <p:cond delay="400"/>
                                          </p:stCondLst>
                                        </p:cTn>
                                        <p:tgtEl>
                                          <p:spTgt spid="19">
                                            <p:graphicEl>
                                              <a:dgm id="{964F6BC6-A494-4568-88FD-5FB98F0B946D}"/>
                                            </p:graphicEl>
                                          </p:spTgt>
                                        </p:tgtEl>
                                        <p:attrNameLst>
                                          <p:attrName>r</p:attrName>
                                        </p:attrNameLst>
                                      </p:cBhvr>
                                    </p:animRot>
                                    <p:animRot by="-240000">
                                      <p:cBhvr>
                                        <p:cTn id="33" dur="200" fill="hold">
                                          <p:stCondLst>
                                            <p:cond delay="600"/>
                                          </p:stCondLst>
                                        </p:cTn>
                                        <p:tgtEl>
                                          <p:spTgt spid="19">
                                            <p:graphicEl>
                                              <a:dgm id="{964F6BC6-A494-4568-88FD-5FB98F0B946D}"/>
                                            </p:graphicEl>
                                          </p:spTgt>
                                        </p:tgtEl>
                                        <p:attrNameLst>
                                          <p:attrName>r</p:attrName>
                                        </p:attrNameLst>
                                      </p:cBhvr>
                                    </p:animRot>
                                    <p:animRot by="120000">
                                      <p:cBhvr>
                                        <p:cTn id="34" dur="200" fill="hold">
                                          <p:stCondLst>
                                            <p:cond delay="800"/>
                                          </p:stCondLst>
                                        </p:cTn>
                                        <p:tgtEl>
                                          <p:spTgt spid="19">
                                            <p:graphicEl>
                                              <a:dgm id="{964F6BC6-A494-4568-88FD-5FB98F0B946D}"/>
                                            </p:graphic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2" presetClass="emph" presetSubtype="0" fill="hold" grpId="0" nodeType="clickEffect">
                                  <p:stCondLst>
                                    <p:cond delay="0"/>
                                  </p:stCondLst>
                                  <p:childTnLst>
                                    <p:animRot by="120000">
                                      <p:cBhvr>
                                        <p:cTn id="38" dur="100" fill="hold">
                                          <p:stCondLst>
                                            <p:cond delay="0"/>
                                          </p:stCondLst>
                                        </p:cTn>
                                        <p:tgtEl>
                                          <p:spTgt spid="19">
                                            <p:graphicEl>
                                              <a:dgm id="{7D6DCC39-D58F-4A02-B219-9540C1DB47A1}"/>
                                            </p:graphicEl>
                                          </p:spTgt>
                                        </p:tgtEl>
                                        <p:attrNameLst>
                                          <p:attrName>r</p:attrName>
                                        </p:attrNameLst>
                                      </p:cBhvr>
                                    </p:animRot>
                                    <p:animRot by="-240000">
                                      <p:cBhvr>
                                        <p:cTn id="39" dur="200" fill="hold">
                                          <p:stCondLst>
                                            <p:cond delay="200"/>
                                          </p:stCondLst>
                                        </p:cTn>
                                        <p:tgtEl>
                                          <p:spTgt spid="19">
                                            <p:graphicEl>
                                              <a:dgm id="{7D6DCC39-D58F-4A02-B219-9540C1DB47A1}"/>
                                            </p:graphicEl>
                                          </p:spTgt>
                                        </p:tgtEl>
                                        <p:attrNameLst>
                                          <p:attrName>r</p:attrName>
                                        </p:attrNameLst>
                                      </p:cBhvr>
                                    </p:animRot>
                                    <p:animRot by="240000">
                                      <p:cBhvr>
                                        <p:cTn id="40" dur="200" fill="hold">
                                          <p:stCondLst>
                                            <p:cond delay="400"/>
                                          </p:stCondLst>
                                        </p:cTn>
                                        <p:tgtEl>
                                          <p:spTgt spid="19">
                                            <p:graphicEl>
                                              <a:dgm id="{7D6DCC39-D58F-4A02-B219-9540C1DB47A1}"/>
                                            </p:graphicEl>
                                          </p:spTgt>
                                        </p:tgtEl>
                                        <p:attrNameLst>
                                          <p:attrName>r</p:attrName>
                                        </p:attrNameLst>
                                      </p:cBhvr>
                                    </p:animRot>
                                    <p:animRot by="-240000">
                                      <p:cBhvr>
                                        <p:cTn id="41" dur="200" fill="hold">
                                          <p:stCondLst>
                                            <p:cond delay="600"/>
                                          </p:stCondLst>
                                        </p:cTn>
                                        <p:tgtEl>
                                          <p:spTgt spid="19">
                                            <p:graphicEl>
                                              <a:dgm id="{7D6DCC39-D58F-4A02-B219-9540C1DB47A1}"/>
                                            </p:graphicEl>
                                          </p:spTgt>
                                        </p:tgtEl>
                                        <p:attrNameLst>
                                          <p:attrName>r</p:attrName>
                                        </p:attrNameLst>
                                      </p:cBhvr>
                                    </p:animRot>
                                    <p:animRot by="120000">
                                      <p:cBhvr>
                                        <p:cTn id="42" dur="200" fill="hold">
                                          <p:stCondLst>
                                            <p:cond delay="800"/>
                                          </p:stCondLst>
                                        </p:cTn>
                                        <p:tgtEl>
                                          <p:spTgt spid="19">
                                            <p:graphicEl>
                                              <a:dgm id="{7D6DCC39-D58F-4A02-B219-9540C1DB47A1}"/>
                                            </p:graphicEl>
                                          </p:spTgt>
                                        </p:tgtEl>
                                        <p:attrNameLst>
                                          <p:attrName>r</p:attrName>
                                        </p:attrNameLst>
                                      </p:cBhvr>
                                    </p:animRot>
                                  </p:childTnLst>
                                </p:cTn>
                              </p:par>
                              <p:par>
                                <p:cTn id="43" presetID="32" presetClass="emph" presetSubtype="0" fill="hold" grpId="0" nodeType="withEffect">
                                  <p:stCondLst>
                                    <p:cond delay="0"/>
                                  </p:stCondLst>
                                  <p:childTnLst>
                                    <p:animRot by="120000">
                                      <p:cBhvr>
                                        <p:cTn id="44" dur="100" fill="hold">
                                          <p:stCondLst>
                                            <p:cond delay="0"/>
                                          </p:stCondLst>
                                        </p:cTn>
                                        <p:tgtEl>
                                          <p:spTgt spid="19">
                                            <p:graphicEl>
                                              <a:dgm id="{439F80F9-E9C7-46F2-9CF3-0583C3D0A8D2}"/>
                                            </p:graphicEl>
                                          </p:spTgt>
                                        </p:tgtEl>
                                        <p:attrNameLst>
                                          <p:attrName>r</p:attrName>
                                        </p:attrNameLst>
                                      </p:cBhvr>
                                    </p:animRot>
                                    <p:animRot by="-240000">
                                      <p:cBhvr>
                                        <p:cTn id="45" dur="200" fill="hold">
                                          <p:stCondLst>
                                            <p:cond delay="200"/>
                                          </p:stCondLst>
                                        </p:cTn>
                                        <p:tgtEl>
                                          <p:spTgt spid="19">
                                            <p:graphicEl>
                                              <a:dgm id="{439F80F9-E9C7-46F2-9CF3-0583C3D0A8D2}"/>
                                            </p:graphicEl>
                                          </p:spTgt>
                                        </p:tgtEl>
                                        <p:attrNameLst>
                                          <p:attrName>r</p:attrName>
                                        </p:attrNameLst>
                                      </p:cBhvr>
                                    </p:animRot>
                                    <p:animRot by="240000">
                                      <p:cBhvr>
                                        <p:cTn id="46" dur="200" fill="hold">
                                          <p:stCondLst>
                                            <p:cond delay="400"/>
                                          </p:stCondLst>
                                        </p:cTn>
                                        <p:tgtEl>
                                          <p:spTgt spid="19">
                                            <p:graphicEl>
                                              <a:dgm id="{439F80F9-E9C7-46F2-9CF3-0583C3D0A8D2}"/>
                                            </p:graphicEl>
                                          </p:spTgt>
                                        </p:tgtEl>
                                        <p:attrNameLst>
                                          <p:attrName>r</p:attrName>
                                        </p:attrNameLst>
                                      </p:cBhvr>
                                    </p:animRot>
                                    <p:animRot by="-240000">
                                      <p:cBhvr>
                                        <p:cTn id="47" dur="200" fill="hold">
                                          <p:stCondLst>
                                            <p:cond delay="600"/>
                                          </p:stCondLst>
                                        </p:cTn>
                                        <p:tgtEl>
                                          <p:spTgt spid="19">
                                            <p:graphicEl>
                                              <a:dgm id="{439F80F9-E9C7-46F2-9CF3-0583C3D0A8D2}"/>
                                            </p:graphicEl>
                                          </p:spTgt>
                                        </p:tgtEl>
                                        <p:attrNameLst>
                                          <p:attrName>r</p:attrName>
                                        </p:attrNameLst>
                                      </p:cBhvr>
                                    </p:animRot>
                                    <p:animRot by="120000">
                                      <p:cBhvr>
                                        <p:cTn id="48" dur="200" fill="hold">
                                          <p:stCondLst>
                                            <p:cond delay="800"/>
                                          </p:stCondLst>
                                        </p:cTn>
                                        <p:tgtEl>
                                          <p:spTgt spid="19">
                                            <p:graphicEl>
                                              <a:dgm id="{439F80F9-E9C7-46F2-9CF3-0583C3D0A8D2}"/>
                                            </p:graphicEl>
                                          </p:spTgt>
                                        </p:tgtEl>
                                        <p:attrNameLst>
                                          <p:attrName>r</p:attrName>
                                        </p:attrNameLst>
                                      </p:cBhvr>
                                    </p:animRot>
                                  </p:childTnLst>
                                </p:cTn>
                              </p:par>
                              <p:par>
                                <p:cTn id="49" presetID="32" presetClass="emph" presetSubtype="0" fill="hold" grpId="0" nodeType="withEffect">
                                  <p:stCondLst>
                                    <p:cond delay="0"/>
                                  </p:stCondLst>
                                  <p:childTnLst>
                                    <p:animRot by="120000">
                                      <p:cBhvr>
                                        <p:cTn id="50" dur="100" fill="hold">
                                          <p:stCondLst>
                                            <p:cond delay="0"/>
                                          </p:stCondLst>
                                        </p:cTn>
                                        <p:tgtEl>
                                          <p:spTgt spid="19">
                                            <p:graphicEl>
                                              <a:dgm id="{C6A6117E-E5DC-466E-A54F-143A15F27863}"/>
                                            </p:graphicEl>
                                          </p:spTgt>
                                        </p:tgtEl>
                                        <p:attrNameLst>
                                          <p:attrName>r</p:attrName>
                                        </p:attrNameLst>
                                      </p:cBhvr>
                                    </p:animRot>
                                    <p:animRot by="-240000">
                                      <p:cBhvr>
                                        <p:cTn id="51" dur="200" fill="hold">
                                          <p:stCondLst>
                                            <p:cond delay="200"/>
                                          </p:stCondLst>
                                        </p:cTn>
                                        <p:tgtEl>
                                          <p:spTgt spid="19">
                                            <p:graphicEl>
                                              <a:dgm id="{C6A6117E-E5DC-466E-A54F-143A15F27863}"/>
                                            </p:graphicEl>
                                          </p:spTgt>
                                        </p:tgtEl>
                                        <p:attrNameLst>
                                          <p:attrName>r</p:attrName>
                                        </p:attrNameLst>
                                      </p:cBhvr>
                                    </p:animRot>
                                    <p:animRot by="240000">
                                      <p:cBhvr>
                                        <p:cTn id="52" dur="200" fill="hold">
                                          <p:stCondLst>
                                            <p:cond delay="400"/>
                                          </p:stCondLst>
                                        </p:cTn>
                                        <p:tgtEl>
                                          <p:spTgt spid="19">
                                            <p:graphicEl>
                                              <a:dgm id="{C6A6117E-E5DC-466E-A54F-143A15F27863}"/>
                                            </p:graphicEl>
                                          </p:spTgt>
                                        </p:tgtEl>
                                        <p:attrNameLst>
                                          <p:attrName>r</p:attrName>
                                        </p:attrNameLst>
                                      </p:cBhvr>
                                    </p:animRot>
                                    <p:animRot by="-240000">
                                      <p:cBhvr>
                                        <p:cTn id="53" dur="200" fill="hold">
                                          <p:stCondLst>
                                            <p:cond delay="600"/>
                                          </p:stCondLst>
                                        </p:cTn>
                                        <p:tgtEl>
                                          <p:spTgt spid="19">
                                            <p:graphicEl>
                                              <a:dgm id="{C6A6117E-E5DC-466E-A54F-143A15F27863}"/>
                                            </p:graphicEl>
                                          </p:spTgt>
                                        </p:tgtEl>
                                        <p:attrNameLst>
                                          <p:attrName>r</p:attrName>
                                        </p:attrNameLst>
                                      </p:cBhvr>
                                    </p:animRot>
                                    <p:animRot by="120000">
                                      <p:cBhvr>
                                        <p:cTn id="54" dur="200" fill="hold">
                                          <p:stCondLst>
                                            <p:cond delay="800"/>
                                          </p:stCondLst>
                                        </p:cTn>
                                        <p:tgtEl>
                                          <p:spTgt spid="19">
                                            <p:graphicEl>
                                              <a:dgm id="{C6A6117E-E5DC-466E-A54F-143A15F27863}"/>
                                            </p:graphicEl>
                                          </p:spTgt>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32" presetClass="emph" presetSubtype="0" fill="hold" grpId="0" nodeType="clickEffect">
                                  <p:stCondLst>
                                    <p:cond delay="0"/>
                                  </p:stCondLst>
                                  <p:childTnLst>
                                    <p:animRot by="120000">
                                      <p:cBhvr>
                                        <p:cTn id="58" dur="100" fill="hold">
                                          <p:stCondLst>
                                            <p:cond delay="0"/>
                                          </p:stCondLst>
                                        </p:cTn>
                                        <p:tgtEl>
                                          <p:spTgt spid="19">
                                            <p:graphicEl>
                                              <a:dgm id="{4DBC734A-919E-4D17-8C78-599089D7ADCB}"/>
                                            </p:graphicEl>
                                          </p:spTgt>
                                        </p:tgtEl>
                                        <p:attrNameLst>
                                          <p:attrName>r</p:attrName>
                                        </p:attrNameLst>
                                      </p:cBhvr>
                                    </p:animRot>
                                    <p:animRot by="-240000">
                                      <p:cBhvr>
                                        <p:cTn id="59" dur="200" fill="hold">
                                          <p:stCondLst>
                                            <p:cond delay="200"/>
                                          </p:stCondLst>
                                        </p:cTn>
                                        <p:tgtEl>
                                          <p:spTgt spid="19">
                                            <p:graphicEl>
                                              <a:dgm id="{4DBC734A-919E-4D17-8C78-599089D7ADCB}"/>
                                            </p:graphicEl>
                                          </p:spTgt>
                                        </p:tgtEl>
                                        <p:attrNameLst>
                                          <p:attrName>r</p:attrName>
                                        </p:attrNameLst>
                                      </p:cBhvr>
                                    </p:animRot>
                                    <p:animRot by="240000">
                                      <p:cBhvr>
                                        <p:cTn id="60" dur="200" fill="hold">
                                          <p:stCondLst>
                                            <p:cond delay="400"/>
                                          </p:stCondLst>
                                        </p:cTn>
                                        <p:tgtEl>
                                          <p:spTgt spid="19">
                                            <p:graphicEl>
                                              <a:dgm id="{4DBC734A-919E-4D17-8C78-599089D7ADCB}"/>
                                            </p:graphicEl>
                                          </p:spTgt>
                                        </p:tgtEl>
                                        <p:attrNameLst>
                                          <p:attrName>r</p:attrName>
                                        </p:attrNameLst>
                                      </p:cBhvr>
                                    </p:animRot>
                                    <p:animRot by="-240000">
                                      <p:cBhvr>
                                        <p:cTn id="61" dur="200" fill="hold">
                                          <p:stCondLst>
                                            <p:cond delay="600"/>
                                          </p:stCondLst>
                                        </p:cTn>
                                        <p:tgtEl>
                                          <p:spTgt spid="19">
                                            <p:graphicEl>
                                              <a:dgm id="{4DBC734A-919E-4D17-8C78-599089D7ADCB}"/>
                                            </p:graphicEl>
                                          </p:spTgt>
                                        </p:tgtEl>
                                        <p:attrNameLst>
                                          <p:attrName>r</p:attrName>
                                        </p:attrNameLst>
                                      </p:cBhvr>
                                    </p:animRot>
                                    <p:animRot by="120000">
                                      <p:cBhvr>
                                        <p:cTn id="62" dur="200" fill="hold">
                                          <p:stCondLst>
                                            <p:cond delay="800"/>
                                          </p:stCondLst>
                                        </p:cTn>
                                        <p:tgtEl>
                                          <p:spTgt spid="19">
                                            <p:graphicEl>
                                              <a:dgm id="{4DBC734A-919E-4D17-8C78-599089D7ADCB}"/>
                                            </p:graphicEl>
                                          </p:spTgt>
                                        </p:tgtEl>
                                        <p:attrNameLst>
                                          <p:attrName>r</p:attrName>
                                        </p:attrNameLst>
                                      </p:cBhvr>
                                    </p:animRot>
                                  </p:childTnLst>
                                </p:cTn>
                              </p:par>
                              <p:par>
                                <p:cTn id="63" presetID="32" presetClass="emph" presetSubtype="0" fill="hold" grpId="0" nodeType="withEffect">
                                  <p:stCondLst>
                                    <p:cond delay="0"/>
                                  </p:stCondLst>
                                  <p:childTnLst>
                                    <p:animRot by="120000">
                                      <p:cBhvr>
                                        <p:cTn id="64" dur="100" fill="hold">
                                          <p:stCondLst>
                                            <p:cond delay="0"/>
                                          </p:stCondLst>
                                        </p:cTn>
                                        <p:tgtEl>
                                          <p:spTgt spid="19">
                                            <p:graphicEl>
                                              <a:dgm id="{7E76EC71-C366-4699-ADF3-E3DD69938EB4}"/>
                                            </p:graphicEl>
                                          </p:spTgt>
                                        </p:tgtEl>
                                        <p:attrNameLst>
                                          <p:attrName>r</p:attrName>
                                        </p:attrNameLst>
                                      </p:cBhvr>
                                    </p:animRot>
                                    <p:animRot by="-240000">
                                      <p:cBhvr>
                                        <p:cTn id="65" dur="200" fill="hold">
                                          <p:stCondLst>
                                            <p:cond delay="200"/>
                                          </p:stCondLst>
                                        </p:cTn>
                                        <p:tgtEl>
                                          <p:spTgt spid="19">
                                            <p:graphicEl>
                                              <a:dgm id="{7E76EC71-C366-4699-ADF3-E3DD69938EB4}"/>
                                            </p:graphicEl>
                                          </p:spTgt>
                                        </p:tgtEl>
                                        <p:attrNameLst>
                                          <p:attrName>r</p:attrName>
                                        </p:attrNameLst>
                                      </p:cBhvr>
                                    </p:animRot>
                                    <p:animRot by="240000">
                                      <p:cBhvr>
                                        <p:cTn id="66" dur="200" fill="hold">
                                          <p:stCondLst>
                                            <p:cond delay="400"/>
                                          </p:stCondLst>
                                        </p:cTn>
                                        <p:tgtEl>
                                          <p:spTgt spid="19">
                                            <p:graphicEl>
                                              <a:dgm id="{7E76EC71-C366-4699-ADF3-E3DD69938EB4}"/>
                                            </p:graphicEl>
                                          </p:spTgt>
                                        </p:tgtEl>
                                        <p:attrNameLst>
                                          <p:attrName>r</p:attrName>
                                        </p:attrNameLst>
                                      </p:cBhvr>
                                    </p:animRot>
                                    <p:animRot by="-240000">
                                      <p:cBhvr>
                                        <p:cTn id="67" dur="200" fill="hold">
                                          <p:stCondLst>
                                            <p:cond delay="600"/>
                                          </p:stCondLst>
                                        </p:cTn>
                                        <p:tgtEl>
                                          <p:spTgt spid="19">
                                            <p:graphicEl>
                                              <a:dgm id="{7E76EC71-C366-4699-ADF3-E3DD69938EB4}"/>
                                            </p:graphicEl>
                                          </p:spTgt>
                                        </p:tgtEl>
                                        <p:attrNameLst>
                                          <p:attrName>r</p:attrName>
                                        </p:attrNameLst>
                                      </p:cBhvr>
                                    </p:animRot>
                                    <p:animRot by="120000">
                                      <p:cBhvr>
                                        <p:cTn id="68" dur="200" fill="hold">
                                          <p:stCondLst>
                                            <p:cond delay="800"/>
                                          </p:stCondLst>
                                        </p:cTn>
                                        <p:tgtEl>
                                          <p:spTgt spid="19">
                                            <p:graphicEl>
                                              <a:dgm id="{7E76EC71-C366-4699-ADF3-E3DD69938EB4}"/>
                                            </p:graphicEl>
                                          </p:spTgt>
                                        </p:tgtEl>
                                        <p:attrNameLst>
                                          <p:attrName>r</p:attrName>
                                        </p:attrNameLst>
                                      </p:cBhvr>
                                    </p:animRot>
                                  </p:childTnLst>
                                </p:cTn>
                              </p:par>
                              <p:par>
                                <p:cTn id="69" presetID="32" presetClass="emph" presetSubtype="0" fill="hold" grpId="0" nodeType="withEffect">
                                  <p:stCondLst>
                                    <p:cond delay="0"/>
                                  </p:stCondLst>
                                  <p:childTnLst>
                                    <p:animRot by="120000">
                                      <p:cBhvr>
                                        <p:cTn id="70" dur="100" fill="hold">
                                          <p:stCondLst>
                                            <p:cond delay="0"/>
                                          </p:stCondLst>
                                        </p:cTn>
                                        <p:tgtEl>
                                          <p:spTgt spid="19">
                                            <p:graphicEl>
                                              <a:dgm id="{7D362164-431C-40DE-9D4D-0BFEB936E6BC}"/>
                                            </p:graphicEl>
                                          </p:spTgt>
                                        </p:tgtEl>
                                        <p:attrNameLst>
                                          <p:attrName>r</p:attrName>
                                        </p:attrNameLst>
                                      </p:cBhvr>
                                    </p:animRot>
                                    <p:animRot by="-240000">
                                      <p:cBhvr>
                                        <p:cTn id="71" dur="200" fill="hold">
                                          <p:stCondLst>
                                            <p:cond delay="200"/>
                                          </p:stCondLst>
                                        </p:cTn>
                                        <p:tgtEl>
                                          <p:spTgt spid="19">
                                            <p:graphicEl>
                                              <a:dgm id="{7D362164-431C-40DE-9D4D-0BFEB936E6BC}"/>
                                            </p:graphicEl>
                                          </p:spTgt>
                                        </p:tgtEl>
                                        <p:attrNameLst>
                                          <p:attrName>r</p:attrName>
                                        </p:attrNameLst>
                                      </p:cBhvr>
                                    </p:animRot>
                                    <p:animRot by="240000">
                                      <p:cBhvr>
                                        <p:cTn id="72" dur="200" fill="hold">
                                          <p:stCondLst>
                                            <p:cond delay="400"/>
                                          </p:stCondLst>
                                        </p:cTn>
                                        <p:tgtEl>
                                          <p:spTgt spid="19">
                                            <p:graphicEl>
                                              <a:dgm id="{7D362164-431C-40DE-9D4D-0BFEB936E6BC}"/>
                                            </p:graphicEl>
                                          </p:spTgt>
                                        </p:tgtEl>
                                        <p:attrNameLst>
                                          <p:attrName>r</p:attrName>
                                        </p:attrNameLst>
                                      </p:cBhvr>
                                    </p:animRot>
                                    <p:animRot by="-240000">
                                      <p:cBhvr>
                                        <p:cTn id="73" dur="200" fill="hold">
                                          <p:stCondLst>
                                            <p:cond delay="600"/>
                                          </p:stCondLst>
                                        </p:cTn>
                                        <p:tgtEl>
                                          <p:spTgt spid="19">
                                            <p:graphicEl>
                                              <a:dgm id="{7D362164-431C-40DE-9D4D-0BFEB936E6BC}"/>
                                            </p:graphicEl>
                                          </p:spTgt>
                                        </p:tgtEl>
                                        <p:attrNameLst>
                                          <p:attrName>r</p:attrName>
                                        </p:attrNameLst>
                                      </p:cBhvr>
                                    </p:animRot>
                                    <p:animRot by="120000">
                                      <p:cBhvr>
                                        <p:cTn id="74" dur="200" fill="hold">
                                          <p:stCondLst>
                                            <p:cond delay="800"/>
                                          </p:stCondLst>
                                        </p:cTn>
                                        <p:tgtEl>
                                          <p:spTgt spid="19">
                                            <p:graphicEl>
                                              <a:dgm id="{7D362164-431C-40DE-9D4D-0BFEB936E6BC}"/>
                                            </p:graphicEl>
                                          </p:spTgt>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32" presetClass="emph" presetSubtype="0" fill="hold" grpId="0" nodeType="clickEffect">
                                  <p:stCondLst>
                                    <p:cond delay="0"/>
                                  </p:stCondLst>
                                  <p:childTnLst>
                                    <p:animRot by="120000">
                                      <p:cBhvr>
                                        <p:cTn id="78" dur="100" fill="hold">
                                          <p:stCondLst>
                                            <p:cond delay="0"/>
                                          </p:stCondLst>
                                        </p:cTn>
                                        <p:tgtEl>
                                          <p:spTgt spid="19">
                                            <p:graphicEl>
                                              <a:dgm id="{616AD7A9-40A0-4BCC-B392-1D53FD112B0E}"/>
                                            </p:graphicEl>
                                          </p:spTgt>
                                        </p:tgtEl>
                                        <p:attrNameLst>
                                          <p:attrName>r</p:attrName>
                                        </p:attrNameLst>
                                      </p:cBhvr>
                                    </p:animRot>
                                    <p:animRot by="-240000">
                                      <p:cBhvr>
                                        <p:cTn id="79" dur="200" fill="hold">
                                          <p:stCondLst>
                                            <p:cond delay="200"/>
                                          </p:stCondLst>
                                        </p:cTn>
                                        <p:tgtEl>
                                          <p:spTgt spid="19">
                                            <p:graphicEl>
                                              <a:dgm id="{616AD7A9-40A0-4BCC-B392-1D53FD112B0E}"/>
                                            </p:graphicEl>
                                          </p:spTgt>
                                        </p:tgtEl>
                                        <p:attrNameLst>
                                          <p:attrName>r</p:attrName>
                                        </p:attrNameLst>
                                      </p:cBhvr>
                                    </p:animRot>
                                    <p:animRot by="240000">
                                      <p:cBhvr>
                                        <p:cTn id="80" dur="200" fill="hold">
                                          <p:stCondLst>
                                            <p:cond delay="400"/>
                                          </p:stCondLst>
                                        </p:cTn>
                                        <p:tgtEl>
                                          <p:spTgt spid="19">
                                            <p:graphicEl>
                                              <a:dgm id="{616AD7A9-40A0-4BCC-B392-1D53FD112B0E}"/>
                                            </p:graphicEl>
                                          </p:spTgt>
                                        </p:tgtEl>
                                        <p:attrNameLst>
                                          <p:attrName>r</p:attrName>
                                        </p:attrNameLst>
                                      </p:cBhvr>
                                    </p:animRot>
                                    <p:animRot by="-240000">
                                      <p:cBhvr>
                                        <p:cTn id="81" dur="200" fill="hold">
                                          <p:stCondLst>
                                            <p:cond delay="600"/>
                                          </p:stCondLst>
                                        </p:cTn>
                                        <p:tgtEl>
                                          <p:spTgt spid="19">
                                            <p:graphicEl>
                                              <a:dgm id="{616AD7A9-40A0-4BCC-B392-1D53FD112B0E}"/>
                                            </p:graphicEl>
                                          </p:spTgt>
                                        </p:tgtEl>
                                        <p:attrNameLst>
                                          <p:attrName>r</p:attrName>
                                        </p:attrNameLst>
                                      </p:cBhvr>
                                    </p:animRot>
                                    <p:animRot by="120000">
                                      <p:cBhvr>
                                        <p:cTn id="82" dur="200" fill="hold">
                                          <p:stCondLst>
                                            <p:cond delay="800"/>
                                          </p:stCondLst>
                                        </p:cTn>
                                        <p:tgtEl>
                                          <p:spTgt spid="19">
                                            <p:graphicEl>
                                              <a:dgm id="{616AD7A9-40A0-4BCC-B392-1D53FD112B0E}"/>
                                            </p:graphicEl>
                                          </p:spTgt>
                                        </p:tgtEl>
                                        <p:attrNameLst>
                                          <p:attrName>r</p:attrName>
                                        </p:attrNameLst>
                                      </p:cBhvr>
                                    </p:animRot>
                                  </p:childTnLst>
                                </p:cTn>
                              </p:par>
                              <p:par>
                                <p:cTn id="83" presetID="32" presetClass="emph" presetSubtype="0" fill="hold" grpId="0" nodeType="withEffect">
                                  <p:stCondLst>
                                    <p:cond delay="0"/>
                                  </p:stCondLst>
                                  <p:childTnLst>
                                    <p:animRot by="120000">
                                      <p:cBhvr>
                                        <p:cTn id="84" dur="100" fill="hold">
                                          <p:stCondLst>
                                            <p:cond delay="0"/>
                                          </p:stCondLst>
                                        </p:cTn>
                                        <p:tgtEl>
                                          <p:spTgt spid="19">
                                            <p:graphicEl>
                                              <a:dgm id="{ECBEBB12-FE9F-4D0A-9DDE-4A13FA7D6BF7}"/>
                                            </p:graphicEl>
                                          </p:spTgt>
                                        </p:tgtEl>
                                        <p:attrNameLst>
                                          <p:attrName>r</p:attrName>
                                        </p:attrNameLst>
                                      </p:cBhvr>
                                    </p:animRot>
                                    <p:animRot by="-240000">
                                      <p:cBhvr>
                                        <p:cTn id="85" dur="200" fill="hold">
                                          <p:stCondLst>
                                            <p:cond delay="200"/>
                                          </p:stCondLst>
                                        </p:cTn>
                                        <p:tgtEl>
                                          <p:spTgt spid="19">
                                            <p:graphicEl>
                                              <a:dgm id="{ECBEBB12-FE9F-4D0A-9DDE-4A13FA7D6BF7}"/>
                                            </p:graphicEl>
                                          </p:spTgt>
                                        </p:tgtEl>
                                        <p:attrNameLst>
                                          <p:attrName>r</p:attrName>
                                        </p:attrNameLst>
                                      </p:cBhvr>
                                    </p:animRot>
                                    <p:animRot by="240000">
                                      <p:cBhvr>
                                        <p:cTn id="86" dur="200" fill="hold">
                                          <p:stCondLst>
                                            <p:cond delay="400"/>
                                          </p:stCondLst>
                                        </p:cTn>
                                        <p:tgtEl>
                                          <p:spTgt spid="19">
                                            <p:graphicEl>
                                              <a:dgm id="{ECBEBB12-FE9F-4D0A-9DDE-4A13FA7D6BF7}"/>
                                            </p:graphicEl>
                                          </p:spTgt>
                                        </p:tgtEl>
                                        <p:attrNameLst>
                                          <p:attrName>r</p:attrName>
                                        </p:attrNameLst>
                                      </p:cBhvr>
                                    </p:animRot>
                                    <p:animRot by="-240000">
                                      <p:cBhvr>
                                        <p:cTn id="87" dur="200" fill="hold">
                                          <p:stCondLst>
                                            <p:cond delay="600"/>
                                          </p:stCondLst>
                                        </p:cTn>
                                        <p:tgtEl>
                                          <p:spTgt spid="19">
                                            <p:graphicEl>
                                              <a:dgm id="{ECBEBB12-FE9F-4D0A-9DDE-4A13FA7D6BF7}"/>
                                            </p:graphicEl>
                                          </p:spTgt>
                                        </p:tgtEl>
                                        <p:attrNameLst>
                                          <p:attrName>r</p:attrName>
                                        </p:attrNameLst>
                                      </p:cBhvr>
                                    </p:animRot>
                                    <p:animRot by="120000">
                                      <p:cBhvr>
                                        <p:cTn id="88" dur="200" fill="hold">
                                          <p:stCondLst>
                                            <p:cond delay="800"/>
                                          </p:stCondLst>
                                        </p:cTn>
                                        <p:tgtEl>
                                          <p:spTgt spid="19">
                                            <p:graphicEl>
                                              <a:dgm id="{ECBEBB12-FE9F-4D0A-9DDE-4A13FA7D6BF7}"/>
                                            </p:graphicEl>
                                          </p:spTgt>
                                        </p:tgtEl>
                                        <p:attrNameLst>
                                          <p:attrName>r</p:attrName>
                                        </p:attrNameLst>
                                      </p:cBhvr>
                                    </p:animRot>
                                  </p:childTnLst>
                                </p:cTn>
                              </p:par>
                              <p:par>
                                <p:cTn id="89" presetID="32" presetClass="emph" presetSubtype="0" fill="hold" grpId="0" nodeType="withEffect">
                                  <p:stCondLst>
                                    <p:cond delay="0"/>
                                  </p:stCondLst>
                                  <p:childTnLst>
                                    <p:animRot by="120000">
                                      <p:cBhvr>
                                        <p:cTn id="90" dur="100" fill="hold">
                                          <p:stCondLst>
                                            <p:cond delay="0"/>
                                          </p:stCondLst>
                                        </p:cTn>
                                        <p:tgtEl>
                                          <p:spTgt spid="19">
                                            <p:graphicEl>
                                              <a:dgm id="{ADBCF7F7-03C6-4920-A7A4-4BEBB4D3B2C4}"/>
                                            </p:graphicEl>
                                          </p:spTgt>
                                        </p:tgtEl>
                                        <p:attrNameLst>
                                          <p:attrName>r</p:attrName>
                                        </p:attrNameLst>
                                      </p:cBhvr>
                                    </p:animRot>
                                    <p:animRot by="-240000">
                                      <p:cBhvr>
                                        <p:cTn id="91" dur="200" fill="hold">
                                          <p:stCondLst>
                                            <p:cond delay="200"/>
                                          </p:stCondLst>
                                        </p:cTn>
                                        <p:tgtEl>
                                          <p:spTgt spid="19">
                                            <p:graphicEl>
                                              <a:dgm id="{ADBCF7F7-03C6-4920-A7A4-4BEBB4D3B2C4}"/>
                                            </p:graphicEl>
                                          </p:spTgt>
                                        </p:tgtEl>
                                        <p:attrNameLst>
                                          <p:attrName>r</p:attrName>
                                        </p:attrNameLst>
                                      </p:cBhvr>
                                    </p:animRot>
                                    <p:animRot by="240000">
                                      <p:cBhvr>
                                        <p:cTn id="92" dur="200" fill="hold">
                                          <p:stCondLst>
                                            <p:cond delay="400"/>
                                          </p:stCondLst>
                                        </p:cTn>
                                        <p:tgtEl>
                                          <p:spTgt spid="19">
                                            <p:graphicEl>
                                              <a:dgm id="{ADBCF7F7-03C6-4920-A7A4-4BEBB4D3B2C4}"/>
                                            </p:graphicEl>
                                          </p:spTgt>
                                        </p:tgtEl>
                                        <p:attrNameLst>
                                          <p:attrName>r</p:attrName>
                                        </p:attrNameLst>
                                      </p:cBhvr>
                                    </p:animRot>
                                    <p:animRot by="-240000">
                                      <p:cBhvr>
                                        <p:cTn id="93" dur="200" fill="hold">
                                          <p:stCondLst>
                                            <p:cond delay="600"/>
                                          </p:stCondLst>
                                        </p:cTn>
                                        <p:tgtEl>
                                          <p:spTgt spid="19">
                                            <p:graphicEl>
                                              <a:dgm id="{ADBCF7F7-03C6-4920-A7A4-4BEBB4D3B2C4}"/>
                                            </p:graphicEl>
                                          </p:spTgt>
                                        </p:tgtEl>
                                        <p:attrNameLst>
                                          <p:attrName>r</p:attrName>
                                        </p:attrNameLst>
                                      </p:cBhvr>
                                    </p:animRot>
                                    <p:animRot by="120000">
                                      <p:cBhvr>
                                        <p:cTn id="94" dur="200" fill="hold">
                                          <p:stCondLst>
                                            <p:cond delay="800"/>
                                          </p:stCondLst>
                                        </p:cTn>
                                        <p:tgtEl>
                                          <p:spTgt spid="19">
                                            <p:graphicEl>
                                              <a:dgm id="{ADBCF7F7-03C6-4920-A7A4-4BEBB4D3B2C4}"/>
                                            </p:graphicEl>
                                          </p:spTgt>
                                        </p:tgtEl>
                                        <p:attrNameLst>
                                          <p:attrName>r</p:attrName>
                                        </p:attrNameLst>
                                      </p:cBhvr>
                                    </p:animRot>
                                  </p:childTnLst>
                                </p:cTn>
                              </p:par>
                            </p:childTnLst>
                          </p:cTn>
                        </p:par>
                      </p:childTnLst>
                    </p:cTn>
                  </p:par>
                  <p:par>
                    <p:cTn id="95" fill="hold">
                      <p:stCondLst>
                        <p:cond delay="indefinite"/>
                      </p:stCondLst>
                      <p:childTnLst>
                        <p:par>
                          <p:cTn id="96" fill="hold">
                            <p:stCondLst>
                              <p:cond delay="0"/>
                            </p:stCondLst>
                            <p:childTnLst>
                              <p:par>
                                <p:cTn id="97" presetID="32" presetClass="emph" presetSubtype="0" fill="hold" grpId="0" nodeType="clickEffect">
                                  <p:stCondLst>
                                    <p:cond delay="0"/>
                                  </p:stCondLst>
                                  <p:childTnLst>
                                    <p:animRot by="120000">
                                      <p:cBhvr>
                                        <p:cTn id="98" dur="100" fill="hold">
                                          <p:stCondLst>
                                            <p:cond delay="0"/>
                                          </p:stCondLst>
                                        </p:cTn>
                                        <p:tgtEl>
                                          <p:spTgt spid="19">
                                            <p:graphicEl>
                                              <a:dgm id="{55DF7112-BB83-4025-BDA6-EC35301ABFC4}"/>
                                            </p:graphicEl>
                                          </p:spTgt>
                                        </p:tgtEl>
                                        <p:attrNameLst>
                                          <p:attrName>r</p:attrName>
                                        </p:attrNameLst>
                                      </p:cBhvr>
                                    </p:animRot>
                                    <p:animRot by="-240000">
                                      <p:cBhvr>
                                        <p:cTn id="99" dur="200" fill="hold">
                                          <p:stCondLst>
                                            <p:cond delay="200"/>
                                          </p:stCondLst>
                                        </p:cTn>
                                        <p:tgtEl>
                                          <p:spTgt spid="19">
                                            <p:graphicEl>
                                              <a:dgm id="{55DF7112-BB83-4025-BDA6-EC35301ABFC4}"/>
                                            </p:graphicEl>
                                          </p:spTgt>
                                        </p:tgtEl>
                                        <p:attrNameLst>
                                          <p:attrName>r</p:attrName>
                                        </p:attrNameLst>
                                      </p:cBhvr>
                                    </p:animRot>
                                    <p:animRot by="240000">
                                      <p:cBhvr>
                                        <p:cTn id="100" dur="200" fill="hold">
                                          <p:stCondLst>
                                            <p:cond delay="400"/>
                                          </p:stCondLst>
                                        </p:cTn>
                                        <p:tgtEl>
                                          <p:spTgt spid="19">
                                            <p:graphicEl>
                                              <a:dgm id="{55DF7112-BB83-4025-BDA6-EC35301ABFC4}"/>
                                            </p:graphicEl>
                                          </p:spTgt>
                                        </p:tgtEl>
                                        <p:attrNameLst>
                                          <p:attrName>r</p:attrName>
                                        </p:attrNameLst>
                                      </p:cBhvr>
                                    </p:animRot>
                                    <p:animRot by="-240000">
                                      <p:cBhvr>
                                        <p:cTn id="101" dur="200" fill="hold">
                                          <p:stCondLst>
                                            <p:cond delay="600"/>
                                          </p:stCondLst>
                                        </p:cTn>
                                        <p:tgtEl>
                                          <p:spTgt spid="19">
                                            <p:graphicEl>
                                              <a:dgm id="{55DF7112-BB83-4025-BDA6-EC35301ABFC4}"/>
                                            </p:graphicEl>
                                          </p:spTgt>
                                        </p:tgtEl>
                                        <p:attrNameLst>
                                          <p:attrName>r</p:attrName>
                                        </p:attrNameLst>
                                      </p:cBhvr>
                                    </p:animRot>
                                    <p:animRot by="120000">
                                      <p:cBhvr>
                                        <p:cTn id="102" dur="200" fill="hold">
                                          <p:stCondLst>
                                            <p:cond delay="800"/>
                                          </p:stCondLst>
                                        </p:cTn>
                                        <p:tgtEl>
                                          <p:spTgt spid="19">
                                            <p:graphicEl>
                                              <a:dgm id="{55DF7112-BB83-4025-BDA6-EC35301ABFC4}"/>
                                            </p:graphicEl>
                                          </p:spTgt>
                                        </p:tgtEl>
                                        <p:attrNameLst>
                                          <p:attrName>r</p:attrName>
                                        </p:attrNameLst>
                                      </p:cBhvr>
                                    </p:animRot>
                                  </p:childTnLst>
                                </p:cTn>
                              </p:par>
                              <p:par>
                                <p:cTn id="103" presetID="32" presetClass="emph" presetSubtype="0" fill="hold" grpId="0" nodeType="withEffect">
                                  <p:stCondLst>
                                    <p:cond delay="0"/>
                                  </p:stCondLst>
                                  <p:childTnLst>
                                    <p:animRot by="120000">
                                      <p:cBhvr>
                                        <p:cTn id="104" dur="100" fill="hold">
                                          <p:stCondLst>
                                            <p:cond delay="0"/>
                                          </p:stCondLst>
                                        </p:cTn>
                                        <p:tgtEl>
                                          <p:spTgt spid="19">
                                            <p:graphicEl>
                                              <a:dgm id="{3D08766E-1771-4D78-B04D-82F7B562366F}"/>
                                            </p:graphicEl>
                                          </p:spTgt>
                                        </p:tgtEl>
                                        <p:attrNameLst>
                                          <p:attrName>r</p:attrName>
                                        </p:attrNameLst>
                                      </p:cBhvr>
                                    </p:animRot>
                                    <p:animRot by="-240000">
                                      <p:cBhvr>
                                        <p:cTn id="105" dur="200" fill="hold">
                                          <p:stCondLst>
                                            <p:cond delay="200"/>
                                          </p:stCondLst>
                                        </p:cTn>
                                        <p:tgtEl>
                                          <p:spTgt spid="19">
                                            <p:graphicEl>
                                              <a:dgm id="{3D08766E-1771-4D78-B04D-82F7B562366F}"/>
                                            </p:graphicEl>
                                          </p:spTgt>
                                        </p:tgtEl>
                                        <p:attrNameLst>
                                          <p:attrName>r</p:attrName>
                                        </p:attrNameLst>
                                      </p:cBhvr>
                                    </p:animRot>
                                    <p:animRot by="240000">
                                      <p:cBhvr>
                                        <p:cTn id="106" dur="200" fill="hold">
                                          <p:stCondLst>
                                            <p:cond delay="400"/>
                                          </p:stCondLst>
                                        </p:cTn>
                                        <p:tgtEl>
                                          <p:spTgt spid="19">
                                            <p:graphicEl>
                                              <a:dgm id="{3D08766E-1771-4D78-B04D-82F7B562366F}"/>
                                            </p:graphicEl>
                                          </p:spTgt>
                                        </p:tgtEl>
                                        <p:attrNameLst>
                                          <p:attrName>r</p:attrName>
                                        </p:attrNameLst>
                                      </p:cBhvr>
                                    </p:animRot>
                                    <p:animRot by="-240000">
                                      <p:cBhvr>
                                        <p:cTn id="107" dur="200" fill="hold">
                                          <p:stCondLst>
                                            <p:cond delay="600"/>
                                          </p:stCondLst>
                                        </p:cTn>
                                        <p:tgtEl>
                                          <p:spTgt spid="19">
                                            <p:graphicEl>
                                              <a:dgm id="{3D08766E-1771-4D78-B04D-82F7B562366F}"/>
                                            </p:graphicEl>
                                          </p:spTgt>
                                        </p:tgtEl>
                                        <p:attrNameLst>
                                          <p:attrName>r</p:attrName>
                                        </p:attrNameLst>
                                      </p:cBhvr>
                                    </p:animRot>
                                    <p:animRot by="120000">
                                      <p:cBhvr>
                                        <p:cTn id="108" dur="200" fill="hold">
                                          <p:stCondLst>
                                            <p:cond delay="800"/>
                                          </p:stCondLst>
                                        </p:cTn>
                                        <p:tgtEl>
                                          <p:spTgt spid="19">
                                            <p:graphicEl>
                                              <a:dgm id="{3D08766E-1771-4D78-B04D-82F7B562366F}"/>
                                            </p:graphicEl>
                                          </p:spTgt>
                                        </p:tgtEl>
                                        <p:attrNameLst>
                                          <p:attrName>r</p:attrName>
                                        </p:attrNameLst>
                                      </p:cBhvr>
                                    </p:animRot>
                                  </p:childTnLst>
                                </p:cTn>
                              </p:par>
                              <p:par>
                                <p:cTn id="109" presetID="32" presetClass="emph" presetSubtype="0" fill="hold" grpId="0" nodeType="withEffect">
                                  <p:stCondLst>
                                    <p:cond delay="0"/>
                                  </p:stCondLst>
                                  <p:childTnLst>
                                    <p:animRot by="120000">
                                      <p:cBhvr>
                                        <p:cTn id="110" dur="100" fill="hold">
                                          <p:stCondLst>
                                            <p:cond delay="0"/>
                                          </p:stCondLst>
                                        </p:cTn>
                                        <p:tgtEl>
                                          <p:spTgt spid="19">
                                            <p:graphicEl>
                                              <a:dgm id="{734B8E3E-53AA-4ACF-BBAA-A67C854E0036}"/>
                                            </p:graphicEl>
                                          </p:spTgt>
                                        </p:tgtEl>
                                        <p:attrNameLst>
                                          <p:attrName>r</p:attrName>
                                        </p:attrNameLst>
                                      </p:cBhvr>
                                    </p:animRot>
                                    <p:animRot by="-240000">
                                      <p:cBhvr>
                                        <p:cTn id="111" dur="200" fill="hold">
                                          <p:stCondLst>
                                            <p:cond delay="200"/>
                                          </p:stCondLst>
                                        </p:cTn>
                                        <p:tgtEl>
                                          <p:spTgt spid="19">
                                            <p:graphicEl>
                                              <a:dgm id="{734B8E3E-53AA-4ACF-BBAA-A67C854E0036}"/>
                                            </p:graphicEl>
                                          </p:spTgt>
                                        </p:tgtEl>
                                        <p:attrNameLst>
                                          <p:attrName>r</p:attrName>
                                        </p:attrNameLst>
                                      </p:cBhvr>
                                    </p:animRot>
                                    <p:animRot by="240000">
                                      <p:cBhvr>
                                        <p:cTn id="112" dur="200" fill="hold">
                                          <p:stCondLst>
                                            <p:cond delay="400"/>
                                          </p:stCondLst>
                                        </p:cTn>
                                        <p:tgtEl>
                                          <p:spTgt spid="19">
                                            <p:graphicEl>
                                              <a:dgm id="{734B8E3E-53AA-4ACF-BBAA-A67C854E0036}"/>
                                            </p:graphicEl>
                                          </p:spTgt>
                                        </p:tgtEl>
                                        <p:attrNameLst>
                                          <p:attrName>r</p:attrName>
                                        </p:attrNameLst>
                                      </p:cBhvr>
                                    </p:animRot>
                                    <p:animRot by="-240000">
                                      <p:cBhvr>
                                        <p:cTn id="113" dur="200" fill="hold">
                                          <p:stCondLst>
                                            <p:cond delay="600"/>
                                          </p:stCondLst>
                                        </p:cTn>
                                        <p:tgtEl>
                                          <p:spTgt spid="19">
                                            <p:graphicEl>
                                              <a:dgm id="{734B8E3E-53AA-4ACF-BBAA-A67C854E0036}"/>
                                            </p:graphicEl>
                                          </p:spTgt>
                                        </p:tgtEl>
                                        <p:attrNameLst>
                                          <p:attrName>r</p:attrName>
                                        </p:attrNameLst>
                                      </p:cBhvr>
                                    </p:animRot>
                                    <p:animRot by="120000">
                                      <p:cBhvr>
                                        <p:cTn id="114" dur="200" fill="hold">
                                          <p:stCondLst>
                                            <p:cond delay="800"/>
                                          </p:stCondLst>
                                        </p:cTn>
                                        <p:tgtEl>
                                          <p:spTgt spid="19">
                                            <p:graphicEl>
                                              <a:dgm id="{734B8E3E-53AA-4ACF-BBAA-A67C854E0036}"/>
                                            </p:graphicEl>
                                          </p:spTgt>
                                        </p:tgtEl>
                                        <p:attrNameLst>
                                          <p:attrName>r</p:attrName>
                                        </p:attrNameLst>
                                      </p:cBhvr>
                                    </p:animRot>
                                  </p:childTnLst>
                                </p:cTn>
                              </p:par>
                            </p:childTnLst>
                          </p:cTn>
                        </p:par>
                      </p:childTnLst>
                    </p:cTn>
                  </p:par>
                  <p:par>
                    <p:cTn id="115" fill="hold">
                      <p:stCondLst>
                        <p:cond delay="indefinite"/>
                      </p:stCondLst>
                      <p:childTnLst>
                        <p:par>
                          <p:cTn id="116" fill="hold">
                            <p:stCondLst>
                              <p:cond delay="0"/>
                            </p:stCondLst>
                            <p:childTnLst>
                              <p:par>
                                <p:cTn id="117" presetID="32" presetClass="emph" presetSubtype="0" fill="hold" grpId="0" nodeType="clickEffect">
                                  <p:stCondLst>
                                    <p:cond delay="0"/>
                                  </p:stCondLst>
                                  <p:childTnLst>
                                    <p:animRot by="120000">
                                      <p:cBhvr>
                                        <p:cTn id="118" dur="100" fill="hold">
                                          <p:stCondLst>
                                            <p:cond delay="0"/>
                                          </p:stCondLst>
                                        </p:cTn>
                                        <p:tgtEl>
                                          <p:spTgt spid="19">
                                            <p:graphicEl>
                                              <a:dgm id="{11C61B57-EB02-46D8-ACFD-FB70ACF79C0B}"/>
                                            </p:graphicEl>
                                          </p:spTgt>
                                        </p:tgtEl>
                                        <p:attrNameLst>
                                          <p:attrName>r</p:attrName>
                                        </p:attrNameLst>
                                      </p:cBhvr>
                                    </p:animRot>
                                    <p:animRot by="-240000">
                                      <p:cBhvr>
                                        <p:cTn id="119" dur="200" fill="hold">
                                          <p:stCondLst>
                                            <p:cond delay="200"/>
                                          </p:stCondLst>
                                        </p:cTn>
                                        <p:tgtEl>
                                          <p:spTgt spid="19">
                                            <p:graphicEl>
                                              <a:dgm id="{11C61B57-EB02-46D8-ACFD-FB70ACF79C0B}"/>
                                            </p:graphicEl>
                                          </p:spTgt>
                                        </p:tgtEl>
                                        <p:attrNameLst>
                                          <p:attrName>r</p:attrName>
                                        </p:attrNameLst>
                                      </p:cBhvr>
                                    </p:animRot>
                                    <p:animRot by="240000">
                                      <p:cBhvr>
                                        <p:cTn id="120" dur="200" fill="hold">
                                          <p:stCondLst>
                                            <p:cond delay="400"/>
                                          </p:stCondLst>
                                        </p:cTn>
                                        <p:tgtEl>
                                          <p:spTgt spid="19">
                                            <p:graphicEl>
                                              <a:dgm id="{11C61B57-EB02-46D8-ACFD-FB70ACF79C0B}"/>
                                            </p:graphicEl>
                                          </p:spTgt>
                                        </p:tgtEl>
                                        <p:attrNameLst>
                                          <p:attrName>r</p:attrName>
                                        </p:attrNameLst>
                                      </p:cBhvr>
                                    </p:animRot>
                                    <p:animRot by="-240000">
                                      <p:cBhvr>
                                        <p:cTn id="121" dur="200" fill="hold">
                                          <p:stCondLst>
                                            <p:cond delay="600"/>
                                          </p:stCondLst>
                                        </p:cTn>
                                        <p:tgtEl>
                                          <p:spTgt spid="19">
                                            <p:graphicEl>
                                              <a:dgm id="{11C61B57-EB02-46D8-ACFD-FB70ACF79C0B}"/>
                                            </p:graphicEl>
                                          </p:spTgt>
                                        </p:tgtEl>
                                        <p:attrNameLst>
                                          <p:attrName>r</p:attrName>
                                        </p:attrNameLst>
                                      </p:cBhvr>
                                    </p:animRot>
                                    <p:animRot by="120000">
                                      <p:cBhvr>
                                        <p:cTn id="122" dur="200" fill="hold">
                                          <p:stCondLst>
                                            <p:cond delay="800"/>
                                          </p:stCondLst>
                                        </p:cTn>
                                        <p:tgtEl>
                                          <p:spTgt spid="19">
                                            <p:graphicEl>
                                              <a:dgm id="{11C61B57-EB02-46D8-ACFD-FB70ACF79C0B}"/>
                                            </p:graphicEl>
                                          </p:spTgt>
                                        </p:tgtEl>
                                        <p:attrNameLst>
                                          <p:attrName>r</p:attrName>
                                        </p:attrNameLst>
                                      </p:cBhvr>
                                    </p:animRot>
                                  </p:childTnLst>
                                </p:cTn>
                              </p:par>
                              <p:par>
                                <p:cTn id="123" presetID="32" presetClass="emph" presetSubtype="0" fill="hold" grpId="0" nodeType="withEffect">
                                  <p:stCondLst>
                                    <p:cond delay="0"/>
                                  </p:stCondLst>
                                  <p:childTnLst>
                                    <p:animRot by="120000">
                                      <p:cBhvr>
                                        <p:cTn id="124" dur="100" fill="hold">
                                          <p:stCondLst>
                                            <p:cond delay="0"/>
                                          </p:stCondLst>
                                        </p:cTn>
                                        <p:tgtEl>
                                          <p:spTgt spid="19">
                                            <p:graphicEl>
                                              <a:dgm id="{AB977D47-7CFD-4A1D-9610-4FEBAC27FEEF}"/>
                                            </p:graphicEl>
                                          </p:spTgt>
                                        </p:tgtEl>
                                        <p:attrNameLst>
                                          <p:attrName>r</p:attrName>
                                        </p:attrNameLst>
                                      </p:cBhvr>
                                    </p:animRot>
                                    <p:animRot by="-240000">
                                      <p:cBhvr>
                                        <p:cTn id="125" dur="200" fill="hold">
                                          <p:stCondLst>
                                            <p:cond delay="200"/>
                                          </p:stCondLst>
                                        </p:cTn>
                                        <p:tgtEl>
                                          <p:spTgt spid="19">
                                            <p:graphicEl>
                                              <a:dgm id="{AB977D47-7CFD-4A1D-9610-4FEBAC27FEEF}"/>
                                            </p:graphicEl>
                                          </p:spTgt>
                                        </p:tgtEl>
                                        <p:attrNameLst>
                                          <p:attrName>r</p:attrName>
                                        </p:attrNameLst>
                                      </p:cBhvr>
                                    </p:animRot>
                                    <p:animRot by="240000">
                                      <p:cBhvr>
                                        <p:cTn id="126" dur="200" fill="hold">
                                          <p:stCondLst>
                                            <p:cond delay="400"/>
                                          </p:stCondLst>
                                        </p:cTn>
                                        <p:tgtEl>
                                          <p:spTgt spid="19">
                                            <p:graphicEl>
                                              <a:dgm id="{AB977D47-7CFD-4A1D-9610-4FEBAC27FEEF}"/>
                                            </p:graphicEl>
                                          </p:spTgt>
                                        </p:tgtEl>
                                        <p:attrNameLst>
                                          <p:attrName>r</p:attrName>
                                        </p:attrNameLst>
                                      </p:cBhvr>
                                    </p:animRot>
                                    <p:animRot by="-240000">
                                      <p:cBhvr>
                                        <p:cTn id="127" dur="200" fill="hold">
                                          <p:stCondLst>
                                            <p:cond delay="600"/>
                                          </p:stCondLst>
                                        </p:cTn>
                                        <p:tgtEl>
                                          <p:spTgt spid="19">
                                            <p:graphicEl>
                                              <a:dgm id="{AB977D47-7CFD-4A1D-9610-4FEBAC27FEEF}"/>
                                            </p:graphicEl>
                                          </p:spTgt>
                                        </p:tgtEl>
                                        <p:attrNameLst>
                                          <p:attrName>r</p:attrName>
                                        </p:attrNameLst>
                                      </p:cBhvr>
                                    </p:animRot>
                                    <p:animRot by="120000">
                                      <p:cBhvr>
                                        <p:cTn id="128" dur="200" fill="hold">
                                          <p:stCondLst>
                                            <p:cond delay="800"/>
                                          </p:stCondLst>
                                        </p:cTn>
                                        <p:tgtEl>
                                          <p:spTgt spid="19">
                                            <p:graphicEl>
                                              <a:dgm id="{AB977D47-7CFD-4A1D-9610-4FEBAC27FEEF}"/>
                                            </p:graphicEl>
                                          </p:spTgt>
                                        </p:tgtEl>
                                        <p:attrNameLst>
                                          <p:attrName>r</p:attrName>
                                        </p:attrNameLst>
                                      </p:cBhvr>
                                    </p:animRot>
                                  </p:childTnLst>
                                </p:cTn>
                              </p:par>
                              <p:par>
                                <p:cTn id="129" presetID="32" presetClass="emph" presetSubtype="0" fill="hold" grpId="0" nodeType="withEffect">
                                  <p:stCondLst>
                                    <p:cond delay="0"/>
                                  </p:stCondLst>
                                  <p:childTnLst>
                                    <p:animRot by="120000">
                                      <p:cBhvr>
                                        <p:cTn id="130" dur="100" fill="hold">
                                          <p:stCondLst>
                                            <p:cond delay="0"/>
                                          </p:stCondLst>
                                        </p:cTn>
                                        <p:tgtEl>
                                          <p:spTgt spid="19">
                                            <p:graphicEl>
                                              <a:dgm id="{9D752A33-E340-4FA9-8A3C-975A4E29F4CE}"/>
                                            </p:graphicEl>
                                          </p:spTgt>
                                        </p:tgtEl>
                                        <p:attrNameLst>
                                          <p:attrName>r</p:attrName>
                                        </p:attrNameLst>
                                      </p:cBhvr>
                                    </p:animRot>
                                    <p:animRot by="-240000">
                                      <p:cBhvr>
                                        <p:cTn id="131" dur="200" fill="hold">
                                          <p:stCondLst>
                                            <p:cond delay="200"/>
                                          </p:stCondLst>
                                        </p:cTn>
                                        <p:tgtEl>
                                          <p:spTgt spid="19">
                                            <p:graphicEl>
                                              <a:dgm id="{9D752A33-E340-4FA9-8A3C-975A4E29F4CE}"/>
                                            </p:graphicEl>
                                          </p:spTgt>
                                        </p:tgtEl>
                                        <p:attrNameLst>
                                          <p:attrName>r</p:attrName>
                                        </p:attrNameLst>
                                      </p:cBhvr>
                                    </p:animRot>
                                    <p:animRot by="240000">
                                      <p:cBhvr>
                                        <p:cTn id="132" dur="200" fill="hold">
                                          <p:stCondLst>
                                            <p:cond delay="400"/>
                                          </p:stCondLst>
                                        </p:cTn>
                                        <p:tgtEl>
                                          <p:spTgt spid="19">
                                            <p:graphicEl>
                                              <a:dgm id="{9D752A33-E340-4FA9-8A3C-975A4E29F4CE}"/>
                                            </p:graphicEl>
                                          </p:spTgt>
                                        </p:tgtEl>
                                        <p:attrNameLst>
                                          <p:attrName>r</p:attrName>
                                        </p:attrNameLst>
                                      </p:cBhvr>
                                    </p:animRot>
                                    <p:animRot by="-240000">
                                      <p:cBhvr>
                                        <p:cTn id="133" dur="200" fill="hold">
                                          <p:stCondLst>
                                            <p:cond delay="600"/>
                                          </p:stCondLst>
                                        </p:cTn>
                                        <p:tgtEl>
                                          <p:spTgt spid="19">
                                            <p:graphicEl>
                                              <a:dgm id="{9D752A33-E340-4FA9-8A3C-975A4E29F4CE}"/>
                                            </p:graphicEl>
                                          </p:spTgt>
                                        </p:tgtEl>
                                        <p:attrNameLst>
                                          <p:attrName>r</p:attrName>
                                        </p:attrNameLst>
                                      </p:cBhvr>
                                    </p:animRot>
                                    <p:animRot by="120000">
                                      <p:cBhvr>
                                        <p:cTn id="134" dur="200" fill="hold">
                                          <p:stCondLst>
                                            <p:cond delay="800"/>
                                          </p:stCondLst>
                                        </p:cTn>
                                        <p:tgtEl>
                                          <p:spTgt spid="19">
                                            <p:graphicEl>
                                              <a:dgm id="{9D752A33-E340-4FA9-8A3C-975A4E29F4CE}"/>
                                            </p:graphicEl>
                                          </p:spTgt>
                                        </p:tgtEl>
                                        <p:attrNameLst>
                                          <p:attrName>r</p:attrName>
                                        </p:attrNameLst>
                                      </p:cBhvr>
                                    </p:animRot>
                                  </p:childTnLst>
                                </p:cTn>
                              </p:par>
                              <p:par>
                                <p:cTn id="135" presetID="32" presetClass="emph" presetSubtype="0" fill="hold" grpId="0" nodeType="withEffect">
                                  <p:stCondLst>
                                    <p:cond delay="0"/>
                                  </p:stCondLst>
                                  <p:childTnLst>
                                    <p:animRot by="120000">
                                      <p:cBhvr>
                                        <p:cTn id="136" dur="100" fill="hold">
                                          <p:stCondLst>
                                            <p:cond delay="0"/>
                                          </p:stCondLst>
                                        </p:cTn>
                                        <p:tgtEl>
                                          <p:spTgt spid="19">
                                            <p:graphicEl>
                                              <a:dgm id="{5D23C420-09B9-438A-8238-E3B4C4057B46}"/>
                                            </p:graphicEl>
                                          </p:spTgt>
                                        </p:tgtEl>
                                        <p:attrNameLst>
                                          <p:attrName>r</p:attrName>
                                        </p:attrNameLst>
                                      </p:cBhvr>
                                    </p:animRot>
                                    <p:animRot by="-240000">
                                      <p:cBhvr>
                                        <p:cTn id="137" dur="200" fill="hold">
                                          <p:stCondLst>
                                            <p:cond delay="200"/>
                                          </p:stCondLst>
                                        </p:cTn>
                                        <p:tgtEl>
                                          <p:spTgt spid="19">
                                            <p:graphicEl>
                                              <a:dgm id="{5D23C420-09B9-438A-8238-E3B4C4057B46}"/>
                                            </p:graphicEl>
                                          </p:spTgt>
                                        </p:tgtEl>
                                        <p:attrNameLst>
                                          <p:attrName>r</p:attrName>
                                        </p:attrNameLst>
                                      </p:cBhvr>
                                    </p:animRot>
                                    <p:animRot by="240000">
                                      <p:cBhvr>
                                        <p:cTn id="138" dur="200" fill="hold">
                                          <p:stCondLst>
                                            <p:cond delay="400"/>
                                          </p:stCondLst>
                                        </p:cTn>
                                        <p:tgtEl>
                                          <p:spTgt spid="19">
                                            <p:graphicEl>
                                              <a:dgm id="{5D23C420-09B9-438A-8238-E3B4C4057B46}"/>
                                            </p:graphicEl>
                                          </p:spTgt>
                                        </p:tgtEl>
                                        <p:attrNameLst>
                                          <p:attrName>r</p:attrName>
                                        </p:attrNameLst>
                                      </p:cBhvr>
                                    </p:animRot>
                                    <p:animRot by="-240000">
                                      <p:cBhvr>
                                        <p:cTn id="139" dur="200" fill="hold">
                                          <p:stCondLst>
                                            <p:cond delay="600"/>
                                          </p:stCondLst>
                                        </p:cTn>
                                        <p:tgtEl>
                                          <p:spTgt spid="19">
                                            <p:graphicEl>
                                              <a:dgm id="{5D23C420-09B9-438A-8238-E3B4C4057B46}"/>
                                            </p:graphicEl>
                                          </p:spTgt>
                                        </p:tgtEl>
                                        <p:attrNameLst>
                                          <p:attrName>r</p:attrName>
                                        </p:attrNameLst>
                                      </p:cBhvr>
                                    </p:animRot>
                                    <p:animRot by="120000">
                                      <p:cBhvr>
                                        <p:cTn id="140" dur="200" fill="hold">
                                          <p:stCondLst>
                                            <p:cond delay="800"/>
                                          </p:stCondLst>
                                        </p:cTn>
                                        <p:tgtEl>
                                          <p:spTgt spid="19">
                                            <p:graphicEl>
                                              <a:dgm id="{5D23C420-09B9-438A-8238-E3B4C4057B46}"/>
                                            </p:graphic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9"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0">
            <a:extLst>
              <a:ext uri="{FF2B5EF4-FFF2-40B4-BE49-F238E27FC236}">
                <a16:creationId xmlns:a16="http://schemas.microsoft.com/office/drawing/2014/main" id="{DAECE819-B1FC-4929-B9CF-D59565FF4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2191695" cy="685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6">
            <a:extLst>
              <a:ext uri="{FF2B5EF4-FFF2-40B4-BE49-F238E27FC236}">
                <a16:creationId xmlns:a16="http://schemas.microsoft.com/office/drawing/2014/main" id="{3CD10B93-339D-46DB-A32D-618F3668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87058"/>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39" name="Freeform 5">
            <a:extLst>
              <a:ext uri="{FF2B5EF4-FFF2-40B4-BE49-F238E27FC236}">
                <a16:creationId xmlns:a16="http://schemas.microsoft.com/office/drawing/2014/main" id="{4FB53830-1385-4683-AA48-377DAFF7E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305" y="4065581"/>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tyle>
          <a:lnRef idx="0">
            <a:scrgbClr r="0" g="0" b="0"/>
          </a:lnRef>
          <a:fillRef idx="1003">
            <a:schemeClr val="dk2"/>
          </a:fillRef>
          <a:effectRef idx="0">
            <a:scrgbClr r="0" g="0" b="0"/>
          </a:effectRef>
          <a:fontRef idx="major"/>
        </p:style>
      </p:sp>
      <p:sp>
        <p:nvSpPr>
          <p:cNvPr id="2" name="Title 1">
            <a:extLst>
              <a:ext uri="{FF2B5EF4-FFF2-40B4-BE49-F238E27FC236}">
                <a16:creationId xmlns:a16="http://schemas.microsoft.com/office/drawing/2014/main" id="{78F12DCD-79C5-49B0-A109-C8513C04C916}"/>
              </a:ext>
            </a:extLst>
          </p:cNvPr>
          <p:cNvSpPr>
            <a:spLocks noGrp="1"/>
          </p:cNvSpPr>
          <p:nvPr>
            <p:ph type="title"/>
          </p:nvPr>
        </p:nvSpPr>
        <p:spPr>
          <a:xfrm>
            <a:off x="611853" y="4885339"/>
            <a:ext cx="10968294" cy="1237087"/>
          </a:xfrm>
        </p:spPr>
        <p:txBody>
          <a:bodyPr>
            <a:normAutofit/>
          </a:bodyPr>
          <a:lstStyle/>
          <a:p>
            <a:r>
              <a:rPr lang="en-US" b="1" dirty="0">
                <a:solidFill>
                  <a:srgbClr val="EBEBEB"/>
                </a:solidFill>
              </a:rPr>
              <a:t>FUNCTIONS USED -</a:t>
            </a:r>
          </a:p>
        </p:txBody>
      </p:sp>
      <p:graphicFrame>
        <p:nvGraphicFramePr>
          <p:cNvPr id="5" name="Content Placeholder 2">
            <a:extLst>
              <a:ext uri="{FF2B5EF4-FFF2-40B4-BE49-F238E27FC236}">
                <a16:creationId xmlns:a16="http://schemas.microsoft.com/office/drawing/2014/main" id="{C3655B98-EAC6-4354-9017-ABBCA011D586}"/>
              </a:ext>
            </a:extLst>
          </p:cNvPr>
          <p:cNvGraphicFramePr>
            <a:graphicFrameLocks noGrp="1"/>
          </p:cNvGraphicFramePr>
          <p:nvPr>
            <p:ph idx="1"/>
            <p:extLst>
              <p:ext uri="{D42A27DB-BD31-4B8C-83A1-F6EECF244321}">
                <p14:modId xmlns:p14="http://schemas.microsoft.com/office/powerpoint/2010/main" val="1056939396"/>
              </p:ext>
            </p:extLst>
          </p:nvPr>
        </p:nvGraphicFramePr>
        <p:xfrm>
          <a:off x="646113" y="593387"/>
          <a:ext cx="10901362" cy="3383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1741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graphicEl>
                                              <a:dgm id="{168479F2-FC9D-4784-815B-625A21DBBEC2}"/>
                                            </p:graphicEl>
                                          </p:spTgt>
                                        </p:tgtEl>
                                        <p:attrNameLst>
                                          <p:attrName>style.visibility</p:attrName>
                                        </p:attrNameLst>
                                      </p:cBhvr>
                                      <p:to>
                                        <p:strVal val="visible"/>
                                      </p:to>
                                    </p:set>
                                    <p:anim calcmode="lin" valueType="num">
                                      <p:cBhvr additive="base">
                                        <p:cTn id="13" dur="500" fill="hold"/>
                                        <p:tgtEl>
                                          <p:spTgt spid="5">
                                            <p:graphicEl>
                                              <a:dgm id="{168479F2-FC9D-4784-815B-625A21DBBEC2}"/>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graphicEl>
                                              <a:dgm id="{168479F2-FC9D-4784-815B-625A21DBBEC2}"/>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graphicEl>
                                              <a:dgm id="{224FC8F1-B370-4BC1-8B6E-43588E19507D}"/>
                                            </p:graphicEl>
                                          </p:spTgt>
                                        </p:tgtEl>
                                        <p:attrNameLst>
                                          <p:attrName>style.visibility</p:attrName>
                                        </p:attrNameLst>
                                      </p:cBhvr>
                                      <p:to>
                                        <p:strVal val="visible"/>
                                      </p:to>
                                    </p:set>
                                    <p:anim calcmode="lin" valueType="num">
                                      <p:cBhvr additive="base">
                                        <p:cTn id="19" dur="500" fill="hold"/>
                                        <p:tgtEl>
                                          <p:spTgt spid="5">
                                            <p:graphicEl>
                                              <a:dgm id="{224FC8F1-B370-4BC1-8B6E-43588E19507D}"/>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graphicEl>
                                              <a:dgm id="{224FC8F1-B370-4BC1-8B6E-43588E19507D}"/>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graphicEl>
                                              <a:dgm id="{393435E7-75DD-477B-935B-CA2CB6F73022}"/>
                                            </p:graphicEl>
                                          </p:spTgt>
                                        </p:tgtEl>
                                        <p:attrNameLst>
                                          <p:attrName>style.visibility</p:attrName>
                                        </p:attrNameLst>
                                      </p:cBhvr>
                                      <p:to>
                                        <p:strVal val="visible"/>
                                      </p:to>
                                    </p:set>
                                    <p:anim calcmode="lin" valueType="num">
                                      <p:cBhvr additive="base">
                                        <p:cTn id="25" dur="500" fill="hold"/>
                                        <p:tgtEl>
                                          <p:spTgt spid="5">
                                            <p:graphicEl>
                                              <a:dgm id="{393435E7-75DD-477B-935B-CA2CB6F73022}"/>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graphicEl>
                                              <a:dgm id="{393435E7-75DD-477B-935B-CA2CB6F73022}"/>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graphicEl>
                                              <a:dgm id="{2E6E5E3B-B5B3-450C-B448-A5C1458143B8}"/>
                                            </p:graphicEl>
                                          </p:spTgt>
                                        </p:tgtEl>
                                        <p:attrNameLst>
                                          <p:attrName>style.visibility</p:attrName>
                                        </p:attrNameLst>
                                      </p:cBhvr>
                                      <p:to>
                                        <p:strVal val="visible"/>
                                      </p:to>
                                    </p:set>
                                    <p:anim calcmode="lin" valueType="num">
                                      <p:cBhvr additive="base">
                                        <p:cTn id="31" dur="500" fill="hold"/>
                                        <p:tgtEl>
                                          <p:spTgt spid="5">
                                            <p:graphicEl>
                                              <a:dgm id="{2E6E5E3B-B5B3-450C-B448-A5C1458143B8}"/>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graphicEl>
                                              <a:dgm id="{2E6E5E3B-B5B3-450C-B448-A5C1458143B8}"/>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graphicEl>
                                              <a:dgm id="{86E1FD14-232D-4D77-A3C1-7C635BEB5130}"/>
                                            </p:graphicEl>
                                          </p:spTgt>
                                        </p:tgtEl>
                                        <p:attrNameLst>
                                          <p:attrName>style.visibility</p:attrName>
                                        </p:attrNameLst>
                                      </p:cBhvr>
                                      <p:to>
                                        <p:strVal val="visible"/>
                                      </p:to>
                                    </p:set>
                                    <p:anim calcmode="lin" valueType="num">
                                      <p:cBhvr additive="base">
                                        <p:cTn id="37" dur="500" fill="hold"/>
                                        <p:tgtEl>
                                          <p:spTgt spid="5">
                                            <p:graphicEl>
                                              <a:dgm id="{86E1FD14-232D-4D77-A3C1-7C635BEB5130}"/>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graphicEl>
                                              <a:dgm id="{86E1FD14-232D-4D77-A3C1-7C635BEB5130}"/>
                                            </p:graphic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
                                            <p:graphicEl>
                                              <a:dgm id="{3203012D-EA53-448C-B811-FAB2405BDB0B}"/>
                                            </p:graphicEl>
                                          </p:spTgt>
                                        </p:tgtEl>
                                        <p:attrNameLst>
                                          <p:attrName>style.visibility</p:attrName>
                                        </p:attrNameLst>
                                      </p:cBhvr>
                                      <p:to>
                                        <p:strVal val="visible"/>
                                      </p:to>
                                    </p:set>
                                    <p:anim calcmode="lin" valueType="num">
                                      <p:cBhvr additive="base">
                                        <p:cTn id="43" dur="500" fill="hold"/>
                                        <p:tgtEl>
                                          <p:spTgt spid="5">
                                            <p:graphicEl>
                                              <a:dgm id="{3203012D-EA53-448C-B811-FAB2405BDB0B}"/>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graphicEl>
                                              <a:dgm id="{3203012D-EA53-448C-B811-FAB2405BDB0B}"/>
                                            </p:graphic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
                                            <p:graphicEl>
                                              <a:dgm id="{D31AD20F-8485-4B1E-A887-17D5181C8700}"/>
                                            </p:graphicEl>
                                          </p:spTgt>
                                        </p:tgtEl>
                                        <p:attrNameLst>
                                          <p:attrName>style.visibility</p:attrName>
                                        </p:attrNameLst>
                                      </p:cBhvr>
                                      <p:to>
                                        <p:strVal val="visible"/>
                                      </p:to>
                                    </p:set>
                                    <p:anim calcmode="lin" valueType="num">
                                      <p:cBhvr additive="base">
                                        <p:cTn id="49" dur="500" fill="hold"/>
                                        <p:tgtEl>
                                          <p:spTgt spid="5">
                                            <p:graphicEl>
                                              <a:dgm id="{D31AD20F-8485-4B1E-A887-17D5181C8700}"/>
                                            </p:graphic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graphicEl>
                                              <a:dgm id="{D31AD20F-8485-4B1E-A887-17D5181C8700}"/>
                                            </p:graphic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
                                            <p:graphicEl>
                                              <a:dgm id="{9B9C571D-4B5F-4623-A44B-DBA437754C7F}"/>
                                            </p:graphicEl>
                                          </p:spTgt>
                                        </p:tgtEl>
                                        <p:attrNameLst>
                                          <p:attrName>style.visibility</p:attrName>
                                        </p:attrNameLst>
                                      </p:cBhvr>
                                      <p:to>
                                        <p:strVal val="visible"/>
                                      </p:to>
                                    </p:set>
                                    <p:anim calcmode="lin" valueType="num">
                                      <p:cBhvr additive="base">
                                        <p:cTn id="55" dur="500" fill="hold"/>
                                        <p:tgtEl>
                                          <p:spTgt spid="5">
                                            <p:graphicEl>
                                              <a:dgm id="{9B9C571D-4B5F-4623-A44B-DBA437754C7F}"/>
                                            </p:graphic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
                                            <p:graphicEl>
                                              <a:dgm id="{9B9C571D-4B5F-4623-A44B-DBA437754C7F}"/>
                                            </p:graphic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
                                            <p:graphicEl>
                                              <a:dgm id="{D74C6E83-85DD-4478-97C2-3F4B9DDE4F8A}"/>
                                            </p:graphicEl>
                                          </p:spTgt>
                                        </p:tgtEl>
                                        <p:attrNameLst>
                                          <p:attrName>style.visibility</p:attrName>
                                        </p:attrNameLst>
                                      </p:cBhvr>
                                      <p:to>
                                        <p:strVal val="visible"/>
                                      </p:to>
                                    </p:set>
                                    <p:anim calcmode="lin" valueType="num">
                                      <p:cBhvr additive="base">
                                        <p:cTn id="61" dur="500" fill="hold"/>
                                        <p:tgtEl>
                                          <p:spTgt spid="5">
                                            <p:graphicEl>
                                              <a:dgm id="{D74C6E83-85DD-4478-97C2-3F4B9DDE4F8A}"/>
                                            </p:graphic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
                                            <p:graphicEl>
                                              <a:dgm id="{D74C6E83-85DD-4478-97C2-3F4B9DDE4F8A}"/>
                                            </p:graphic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
                                            <p:graphicEl>
                                              <a:dgm id="{A11B295D-75A1-4464-A89A-372FDA7C1A45}"/>
                                            </p:graphicEl>
                                          </p:spTgt>
                                        </p:tgtEl>
                                        <p:attrNameLst>
                                          <p:attrName>style.visibility</p:attrName>
                                        </p:attrNameLst>
                                      </p:cBhvr>
                                      <p:to>
                                        <p:strVal val="visible"/>
                                      </p:to>
                                    </p:set>
                                    <p:anim calcmode="lin" valueType="num">
                                      <p:cBhvr additive="base">
                                        <p:cTn id="67" dur="500" fill="hold"/>
                                        <p:tgtEl>
                                          <p:spTgt spid="5">
                                            <p:graphicEl>
                                              <a:dgm id="{A11B295D-75A1-4464-A89A-372FDA7C1A45}"/>
                                            </p:graphic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5">
                                            <p:graphicEl>
                                              <a:dgm id="{A11B295D-75A1-4464-A89A-372FDA7C1A45}"/>
                                            </p:graphic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5">
                                            <p:graphicEl>
                                              <a:dgm id="{89332625-934E-4AE0-AA4E-6B5839B34D1E}"/>
                                            </p:graphicEl>
                                          </p:spTgt>
                                        </p:tgtEl>
                                        <p:attrNameLst>
                                          <p:attrName>style.visibility</p:attrName>
                                        </p:attrNameLst>
                                      </p:cBhvr>
                                      <p:to>
                                        <p:strVal val="visible"/>
                                      </p:to>
                                    </p:set>
                                    <p:anim calcmode="lin" valueType="num">
                                      <p:cBhvr additive="base">
                                        <p:cTn id="73" dur="500" fill="hold"/>
                                        <p:tgtEl>
                                          <p:spTgt spid="5">
                                            <p:graphicEl>
                                              <a:dgm id="{89332625-934E-4AE0-AA4E-6B5839B34D1E}"/>
                                            </p:graphic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5">
                                            <p:graphicEl>
                                              <a:dgm id="{89332625-934E-4AE0-AA4E-6B5839B34D1E}"/>
                                            </p:graphic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
                                            <p:graphicEl>
                                              <a:dgm id="{3029BA8E-0B5A-4FE6-BDC3-AE8BA32F8389}"/>
                                            </p:graphicEl>
                                          </p:spTgt>
                                        </p:tgtEl>
                                        <p:attrNameLst>
                                          <p:attrName>style.visibility</p:attrName>
                                        </p:attrNameLst>
                                      </p:cBhvr>
                                      <p:to>
                                        <p:strVal val="visible"/>
                                      </p:to>
                                    </p:set>
                                    <p:anim calcmode="lin" valueType="num">
                                      <p:cBhvr additive="base">
                                        <p:cTn id="79" dur="500" fill="hold"/>
                                        <p:tgtEl>
                                          <p:spTgt spid="5">
                                            <p:graphicEl>
                                              <a:dgm id="{3029BA8E-0B5A-4FE6-BDC3-AE8BA32F8389}"/>
                                            </p:graphic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5">
                                            <p:graphicEl>
                                              <a:dgm id="{3029BA8E-0B5A-4FE6-BDC3-AE8BA32F8389}"/>
                                            </p:graphic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5">
                                            <p:graphicEl>
                                              <a:dgm id="{F7073C34-5C19-4C80-9A15-A99D82E3915A}"/>
                                            </p:graphicEl>
                                          </p:spTgt>
                                        </p:tgtEl>
                                        <p:attrNameLst>
                                          <p:attrName>style.visibility</p:attrName>
                                        </p:attrNameLst>
                                      </p:cBhvr>
                                      <p:to>
                                        <p:strVal val="visible"/>
                                      </p:to>
                                    </p:set>
                                    <p:anim calcmode="lin" valueType="num">
                                      <p:cBhvr additive="base">
                                        <p:cTn id="85" dur="500" fill="hold"/>
                                        <p:tgtEl>
                                          <p:spTgt spid="5">
                                            <p:graphicEl>
                                              <a:dgm id="{F7073C34-5C19-4C80-9A15-A99D82E3915A}"/>
                                            </p:graphic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5">
                                            <p:graphicEl>
                                              <a:dgm id="{F7073C34-5C19-4C80-9A15-A99D82E3915A}"/>
                                            </p:graphic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5">
                                            <p:graphicEl>
                                              <a:dgm id="{7620E997-4D4B-4898-AEA0-A630C0BA29A7}"/>
                                            </p:graphicEl>
                                          </p:spTgt>
                                        </p:tgtEl>
                                        <p:attrNameLst>
                                          <p:attrName>style.visibility</p:attrName>
                                        </p:attrNameLst>
                                      </p:cBhvr>
                                      <p:to>
                                        <p:strVal val="visible"/>
                                      </p:to>
                                    </p:set>
                                    <p:anim calcmode="lin" valueType="num">
                                      <p:cBhvr additive="base">
                                        <p:cTn id="91" dur="500" fill="hold"/>
                                        <p:tgtEl>
                                          <p:spTgt spid="5">
                                            <p:graphicEl>
                                              <a:dgm id="{7620E997-4D4B-4898-AEA0-A630C0BA29A7}"/>
                                            </p:graphic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5">
                                            <p:graphicEl>
                                              <a:dgm id="{7620E997-4D4B-4898-AEA0-A630C0BA29A7}"/>
                                            </p:graphic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5">
                                            <p:graphicEl>
                                              <a:dgm id="{7546D77A-7F8C-4322-9588-521DB3F4C527}"/>
                                            </p:graphicEl>
                                          </p:spTgt>
                                        </p:tgtEl>
                                        <p:attrNameLst>
                                          <p:attrName>style.visibility</p:attrName>
                                        </p:attrNameLst>
                                      </p:cBhvr>
                                      <p:to>
                                        <p:strVal val="visible"/>
                                      </p:to>
                                    </p:set>
                                    <p:anim calcmode="lin" valueType="num">
                                      <p:cBhvr additive="base">
                                        <p:cTn id="97" dur="500" fill="hold"/>
                                        <p:tgtEl>
                                          <p:spTgt spid="5">
                                            <p:graphicEl>
                                              <a:dgm id="{7546D77A-7F8C-4322-9588-521DB3F4C527}"/>
                                            </p:graphic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5">
                                            <p:graphicEl>
                                              <a:dgm id="{7546D77A-7F8C-4322-9588-521DB3F4C527}"/>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335</Words>
  <Application>Microsoft Office PowerPoint</Application>
  <PresentationFormat>Widescreen</PresentationFormat>
  <Paragraphs>92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                         LET'S BEGIN...</vt:lpstr>
      <vt:lpstr>"DUALPLAYER  QUIZ  BATTLE"</vt:lpstr>
      <vt:lpstr>ABOUT PROJECT -</vt:lpstr>
      <vt:lpstr>MOTIVATION OF PROJECT</vt:lpstr>
      <vt:lpstr>!DEA OF PROJECT</vt:lpstr>
      <vt:lpstr>FEATURES INCLUDED -</vt:lpstr>
      <vt:lpstr>FEATURES INCLUDED-</vt:lpstr>
      <vt:lpstr>HEADER FILES USED -</vt:lpstr>
      <vt:lpstr>FUNCTIONS USED -</vt:lpstr>
      <vt:lpstr>TEXT FILES CREATED -</vt:lpstr>
      <vt:lpstr>Approach Towards    Project&gt;&gt;&gt;</vt:lpstr>
      <vt:lpstr>Approach Towards    Project&gt;&gt;&gt;</vt:lpstr>
      <vt:lpstr>WORKING -</vt:lpstr>
      <vt:lpstr>PowerPoint Presentation</vt:lpstr>
      <vt:lpstr>WORKING -</vt:lpstr>
      <vt:lpstr>CONCLUSION :</vt:lpstr>
      <vt:lpstr> 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rashmirk30599@gmail.com</cp:lastModifiedBy>
  <cp:revision>48</cp:revision>
  <dcterms:created xsi:type="dcterms:W3CDTF">2020-06-10T09:37:05Z</dcterms:created>
  <dcterms:modified xsi:type="dcterms:W3CDTF">2020-06-11T10:57:57Z</dcterms:modified>
</cp:coreProperties>
</file>