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0693400" cy="7569200"/>
  <p:notesSz cx="10693400" cy="756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4" userDrawn="1">
          <p15:clr>
            <a:srgbClr val="A4A3A4"/>
          </p15:clr>
        </p15:guide>
        <p15:guide id="2" pos="2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21" autoAdjust="0"/>
  </p:normalViewPr>
  <p:slideViewPr>
    <p:cSldViewPr showGuides="1">
      <p:cViewPr>
        <p:scale>
          <a:sx n="106" d="100"/>
          <a:sy n="106" d="100"/>
        </p:scale>
        <p:origin x="-360" y="1968"/>
      </p:cViewPr>
      <p:guideLst>
        <p:guide orient="horz" pos="2864"/>
        <p:guide pos="21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481" y="2346452"/>
            <a:ext cx="9094788" cy="1589532"/>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04962" y="4238752"/>
            <a:ext cx="7489825" cy="18923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534987" y="1740916"/>
            <a:ext cx="4654391" cy="4995672"/>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10371" y="1740916"/>
            <a:ext cx="4654391" cy="4995672"/>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82270" y="407034"/>
            <a:ext cx="3234055" cy="6756400"/>
          </a:xfrm>
          <a:custGeom>
            <a:avLst/>
            <a:gdLst/>
            <a:ahLst/>
            <a:cxnLst/>
            <a:rect l="l" t="t" r="r" b="b"/>
            <a:pathLst>
              <a:path w="3234054" h="6756400">
                <a:moveTo>
                  <a:pt x="0" y="6756400"/>
                </a:moveTo>
                <a:lnTo>
                  <a:pt x="3234055" y="6756400"/>
                </a:lnTo>
                <a:lnTo>
                  <a:pt x="3234055" y="0"/>
                </a:lnTo>
                <a:lnTo>
                  <a:pt x="0" y="0"/>
                </a:lnTo>
                <a:lnTo>
                  <a:pt x="0" y="6756400"/>
                </a:lnTo>
                <a:close/>
              </a:path>
            </a:pathLst>
          </a:custGeom>
          <a:solidFill>
            <a:srgbClr val="1F5767">
              <a:alpha val="50195"/>
            </a:srgbClr>
          </a:solidFill>
        </p:spPr>
        <p:txBody>
          <a:bodyPr wrap="square" lIns="0" tIns="0" rIns="0" bIns="0" rtlCol="0"/>
          <a:lstStyle/>
          <a:p/>
        </p:txBody>
      </p:sp>
      <p:sp>
        <p:nvSpPr>
          <p:cNvPr id="17" name="bk object 17"/>
          <p:cNvSpPr/>
          <p:nvPr/>
        </p:nvSpPr>
        <p:spPr>
          <a:xfrm>
            <a:off x="369570" y="381634"/>
            <a:ext cx="3234055" cy="6756400"/>
          </a:xfrm>
          <a:prstGeom prst="rect">
            <a:avLst/>
          </a:prstGeom>
          <a:blipFill>
            <a:blip r:embed="rId6" cstate="print"/>
            <a:stretch>
              <a:fillRect/>
            </a:stretch>
          </a:blipFill>
        </p:spPr>
        <p:txBody>
          <a:bodyPr wrap="square" lIns="0" tIns="0" rIns="0" bIns="0" rtlCol="0"/>
          <a:lstStyle/>
          <a:p/>
        </p:txBody>
      </p:sp>
      <p:sp>
        <p:nvSpPr>
          <p:cNvPr id="18" name="bk object 18"/>
          <p:cNvSpPr/>
          <p:nvPr/>
        </p:nvSpPr>
        <p:spPr>
          <a:xfrm>
            <a:off x="3670300" y="407034"/>
            <a:ext cx="3357879" cy="6756400"/>
          </a:xfrm>
          <a:custGeom>
            <a:avLst/>
            <a:gdLst/>
            <a:ahLst/>
            <a:cxnLst/>
            <a:rect l="l" t="t" r="r" b="b"/>
            <a:pathLst>
              <a:path w="3357879" h="6756400">
                <a:moveTo>
                  <a:pt x="0" y="6756400"/>
                </a:moveTo>
                <a:lnTo>
                  <a:pt x="3357879" y="6756400"/>
                </a:lnTo>
                <a:lnTo>
                  <a:pt x="3357879" y="0"/>
                </a:lnTo>
                <a:lnTo>
                  <a:pt x="0" y="0"/>
                </a:lnTo>
                <a:lnTo>
                  <a:pt x="0" y="6756400"/>
                </a:lnTo>
                <a:close/>
              </a:path>
            </a:pathLst>
          </a:custGeom>
          <a:solidFill>
            <a:srgbClr val="1F5767">
              <a:alpha val="50195"/>
            </a:srgbClr>
          </a:solidFill>
        </p:spPr>
        <p:txBody>
          <a:bodyPr wrap="square" lIns="0" tIns="0" rIns="0" bIns="0" rtlCol="0"/>
          <a:lstStyle/>
          <a:p/>
        </p:txBody>
      </p:sp>
      <p:sp>
        <p:nvSpPr>
          <p:cNvPr id="19" name="bk object 19"/>
          <p:cNvSpPr/>
          <p:nvPr/>
        </p:nvSpPr>
        <p:spPr>
          <a:xfrm>
            <a:off x="3657600" y="381634"/>
            <a:ext cx="3357879" cy="6756400"/>
          </a:xfrm>
          <a:prstGeom prst="rect">
            <a:avLst/>
          </a:prstGeom>
          <a:blipFill>
            <a:blip r:embed="rId7" cstate="print"/>
            <a:stretch>
              <a:fillRect/>
            </a:stretch>
          </a:blipFill>
        </p:spPr>
        <p:txBody>
          <a:bodyPr wrap="square" lIns="0" tIns="0" rIns="0" bIns="0" rtlCol="0"/>
          <a:lstStyle/>
          <a:p/>
        </p:txBody>
      </p:sp>
      <p:sp>
        <p:nvSpPr>
          <p:cNvPr id="20" name="bk object 20"/>
          <p:cNvSpPr/>
          <p:nvPr/>
        </p:nvSpPr>
        <p:spPr>
          <a:xfrm>
            <a:off x="7084059" y="407034"/>
            <a:ext cx="3244215" cy="6756400"/>
          </a:xfrm>
          <a:custGeom>
            <a:avLst/>
            <a:gdLst/>
            <a:ahLst/>
            <a:cxnLst/>
            <a:rect l="l" t="t" r="r" b="b"/>
            <a:pathLst>
              <a:path w="3244215" h="6756400">
                <a:moveTo>
                  <a:pt x="0" y="6756400"/>
                </a:moveTo>
                <a:lnTo>
                  <a:pt x="3244215" y="6756400"/>
                </a:lnTo>
                <a:lnTo>
                  <a:pt x="3244215" y="0"/>
                </a:lnTo>
                <a:lnTo>
                  <a:pt x="0" y="0"/>
                </a:lnTo>
                <a:lnTo>
                  <a:pt x="0" y="6756400"/>
                </a:lnTo>
                <a:close/>
              </a:path>
            </a:pathLst>
          </a:custGeom>
          <a:solidFill>
            <a:srgbClr val="1F5767">
              <a:alpha val="50195"/>
            </a:srgbClr>
          </a:solidFill>
        </p:spPr>
        <p:txBody>
          <a:bodyPr wrap="square" lIns="0" tIns="0" rIns="0" bIns="0" rtlCol="0"/>
          <a:lstStyle/>
          <a:p/>
        </p:txBody>
      </p:sp>
      <p:sp>
        <p:nvSpPr>
          <p:cNvPr id="21" name="bk object 21"/>
          <p:cNvSpPr/>
          <p:nvPr/>
        </p:nvSpPr>
        <p:spPr>
          <a:xfrm>
            <a:off x="7071359" y="381634"/>
            <a:ext cx="3244215" cy="6756400"/>
          </a:xfrm>
          <a:prstGeom prst="rect">
            <a:avLst/>
          </a:prstGeom>
          <a:blipFill>
            <a:blip r:embed="rId8" cstate="print"/>
            <a:stretch>
              <a:fillRect/>
            </a:stretch>
          </a:blipFill>
        </p:spPr>
        <p:txBody>
          <a:bodyPr wrap="square" lIns="0" tIns="0" rIns="0" bIns="0" rtlCol="0"/>
          <a:lstStyle/>
          <a:p/>
        </p:txBody>
      </p:sp>
      <p:sp>
        <p:nvSpPr>
          <p:cNvPr id="22" name="bk object 22"/>
          <p:cNvSpPr/>
          <p:nvPr/>
        </p:nvSpPr>
        <p:spPr>
          <a:xfrm>
            <a:off x="7071359" y="381634"/>
            <a:ext cx="3244215" cy="6756400"/>
          </a:xfrm>
          <a:custGeom>
            <a:avLst/>
            <a:gdLst/>
            <a:ahLst/>
            <a:cxnLst/>
            <a:rect l="l" t="t" r="r" b="b"/>
            <a:pathLst>
              <a:path w="3244215" h="6756400">
                <a:moveTo>
                  <a:pt x="0" y="6756400"/>
                </a:moveTo>
                <a:lnTo>
                  <a:pt x="3244215" y="6756400"/>
                </a:lnTo>
                <a:lnTo>
                  <a:pt x="3244215" y="0"/>
                </a:lnTo>
                <a:lnTo>
                  <a:pt x="0" y="0"/>
                </a:lnTo>
                <a:lnTo>
                  <a:pt x="0" y="6756400"/>
                </a:lnTo>
                <a:close/>
              </a:path>
            </a:pathLst>
          </a:custGeom>
          <a:ln w="12700">
            <a:solidFill>
              <a:srgbClr val="92CDDC"/>
            </a:solidFill>
          </a:ln>
        </p:spPr>
        <p:txBody>
          <a:bodyPr wrap="square" lIns="0" tIns="0" rIns="0" bIns="0" rtlCol="0"/>
          <a:lstStyle/>
          <a:p/>
        </p:txBody>
      </p:sp>
      <p:sp>
        <p:nvSpPr>
          <p:cNvPr id="2" name="Holder 2"/>
          <p:cNvSpPr>
            <a:spLocks noGrp="1"/>
          </p:cNvSpPr>
          <p:nvPr>
            <p:ph type="title"/>
          </p:nvPr>
        </p:nvSpPr>
        <p:spPr>
          <a:xfrm>
            <a:off x="534987" y="302768"/>
            <a:ext cx="9629775" cy="1211072"/>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534987" y="1740916"/>
            <a:ext cx="9629775" cy="499567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637915" y="7039356"/>
            <a:ext cx="3423920" cy="37846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34987" y="7039356"/>
            <a:ext cx="2460942" cy="3784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703820" y="7039356"/>
            <a:ext cx="2460942" cy="3784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5.jpeg"/><Relationship Id="rId2" Type="http://schemas.openxmlformats.org/officeDocument/2006/relationships/tags" Target="../tags/tag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670300" y="279400"/>
            <a:ext cx="3277234" cy="6858000"/>
          </a:xfrm>
          <a:custGeom>
            <a:avLst/>
            <a:gdLst/>
            <a:ahLst/>
            <a:cxnLst/>
            <a:rect l="l" t="t" r="r" b="b"/>
            <a:pathLst>
              <a:path w="3243579" h="6783070">
                <a:moveTo>
                  <a:pt x="0" y="6783070"/>
                </a:moveTo>
                <a:lnTo>
                  <a:pt x="3243579" y="6783070"/>
                </a:lnTo>
                <a:lnTo>
                  <a:pt x="3243579" y="0"/>
                </a:lnTo>
                <a:lnTo>
                  <a:pt x="0" y="0"/>
                </a:lnTo>
                <a:lnTo>
                  <a:pt x="0" y="6783070"/>
                </a:lnTo>
                <a:close/>
              </a:path>
            </a:pathLst>
          </a:custGeom>
          <a:solidFill>
            <a:schemeClr val="accent6">
              <a:lumMod val="60000"/>
              <a:lumOff val="40000"/>
            </a:schemeClr>
          </a:solidFill>
          <a:ln w="19050"/>
        </p:spPr>
        <p:style>
          <a:lnRef idx="3">
            <a:schemeClr val="lt1"/>
          </a:lnRef>
          <a:fillRef idx="1">
            <a:schemeClr val="accent6"/>
          </a:fillRef>
          <a:effectRef idx="1">
            <a:schemeClr val="accent6"/>
          </a:effectRef>
          <a:fontRef idx="minor">
            <a:schemeClr val="lt1"/>
          </a:fontRef>
        </p:style>
        <p:txBody>
          <a:bodyPr wrap="square" lIns="0" tIns="0" rIns="0" bIns="0" rtlCol="0"/>
          <a:lstStyle/>
          <a:p>
            <a:endParaRPr>
              <a:solidFill>
                <a:schemeClr val="accent6">
                  <a:lumMod val="40000"/>
                  <a:lumOff val="60000"/>
                </a:schemeClr>
              </a:solidFill>
            </a:endParaRPr>
          </a:p>
        </p:txBody>
      </p:sp>
      <p:sp>
        <p:nvSpPr>
          <p:cNvPr id="8" name="object 8"/>
          <p:cNvSpPr/>
          <p:nvPr/>
        </p:nvSpPr>
        <p:spPr>
          <a:xfrm>
            <a:off x="7023100" y="279400"/>
            <a:ext cx="3352800" cy="6857999"/>
          </a:xfrm>
          <a:prstGeom prst="rect">
            <a:avLst/>
          </a:prstGeom>
          <a:solidFill>
            <a:schemeClr val="accent6">
              <a:lumMod val="60000"/>
              <a:lumOff val="40000"/>
            </a:schemeClr>
          </a:solidFill>
          <a:ln w="6350"/>
        </p:spPr>
        <p:style>
          <a:lnRef idx="3">
            <a:schemeClr val="lt1"/>
          </a:lnRef>
          <a:fillRef idx="1">
            <a:schemeClr val="accent6"/>
          </a:fillRef>
          <a:effectRef idx="1">
            <a:schemeClr val="accent6"/>
          </a:effectRef>
          <a:fontRef idx="minor">
            <a:schemeClr val="lt1"/>
          </a:fontRef>
        </p:style>
        <p:txBody>
          <a:bodyPr wrap="square" lIns="0" tIns="0" rIns="0" bIns="0" rtlCol="0"/>
          <a:lstStyle/>
          <a:p/>
        </p:txBody>
      </p:sp>
      <p:sp>
        <p:nvSpPr>
          <p:cNvPr id="9" name="object 9"/>
          <p:cNvSpPr/>
          <p:nvPr/>
        </p:nvSpPr>
        <p:spPr>
          <a:xfrm>
            <a:off x="6946900" y="279400"/>
            <a:ext cx="3429000" cy="6840346"/>
          </a:xfrm>
          <a:custGeom>
            <a:avLst/>
            <a:gdLst/>
            <a:ahLst/>
            <a:cxnLst/>
            <a:rect l="l" t="t" r="r" b="b"/>
            <a:pathLst>
              <a:path w="3244215" h="6791959">
                <a:moveTo>
                  <a:pt x="0" y="6791959"/>
                </a:moveTo>
                <a:lnTo>
                  <a:pt x="3244214" y="6791959"/>
                </a:lnTo>
                <a:lnTo>
                  <a:pt x="3244214" y="0"/>
                </a:lnTo>
                <a:lnTo>
                  <a:pt x="0" y="0"/>
                </a:lnTo>
                <a:lnTo>
                  <a:pt x="0" y="6791959"/>
                </a:lnTo>
                <a:close/>
              </a:path>
            </a:pathLst>
          </a:custGeom>
          <a:ln w="6350">
            <a:solidFill>
              <a:srgbClr val="92CDDC"/>
            </a:solidFill>
          </a:ln>
        </p:spPr>
        <p:txBody>
          <a:bodyPr wrap="square" lIns="0" tIns="0" rIns="0" bIns="0" rtlCol="0"/>
          <a:lstStyle/>
          <a:p/>
        </p:txBody>
      </p:sp>
      <p:sp>
        <p:nvSpPr>
          <p:cNvPr id="17" name="object 17"/>
          <p:cNvSpPr txBox="1"/>
          <p:nvPr/>
        </p:nvSpPr>
        <p:spPr>
          <a:xfrm>
            <a:off x="7174230" y="355600"/>
            <a:ext cx="3049270" cy="884555"/>
          </a:xfrm>
          <a:prstGeom prst="rect">
            <a:avLst/>
          </a:prstGeom>
        </p:spPr>
        <p:txBody>
          <a:bodyPr vert="horz" wrap="square" lIns="0" tIns="22860" rIns="0" bIns="0" rtlCol="0">
            <a:spAutoFit/>
          </a:bodyPr>
          <a:lstStyle/>
          <a:p>
            <a:pPr algn="ctr" fontAlgn="base"/>
            <a:r>
              <a:rPr lang="en-US" altLang="en-US" sz="1400" b="1" dirty="0">
                <a:solidFill>
                  <a:schemeClr val="tx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rPr>
              <a:t>International Conference on Artificial Intelligence and Beyond: Emerging Innovations and Applications            (IAIB 2025)</a:t>
            </a:r>
            <a:endParaRPr lang="en-US" altLang="en-US" sz="1400" b="1" dirty="0">
              <a:solidFill>
                <a:schemeClr val="tx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8" name="object 18"/>
          <p:cNvSpPr txBox="1"/>
          <p:nvPr/>
        </p:nvSpPr>
        <p:spPr>
          <a:xfrm>
            <a:off x="7632700" y="1041401"/>
            <a:ext cx="2108200" cy="384721"/>
          </a:xfrm>
          <a:prstGeom prst="rect">
            <a:avLst/>
          </a:prstGeom>
        </p:spPr>
        <p:txBody>
          <a:bodyPr vert="horz" wrap="square" lIns="0" tIns="12700" rIns="0" bIns="0" rtlCol="0">
            <a:spAutoFit/>
          </a:bodyPr>
          <a:lstStyle/>
          <a:p>
            <a:pPr algn="ctr">
              <a:lnSpc>
                <a:spcPts val="1430"/>
              </a:lnSpc>
              <a:spcBef>
                <a:spcPts val="100"/>
              </a:spcBef>
            </a:pPr>
            <a:endParaRPr lang="en-US" sz="1200" b="1" spc="-5" dirty="0">
              <a:solidFill>
                <a:srgbClr val="C00000"/>
              </a:solidFill>
              <a:latin typeface="Times New Roman" panose="02020603050405020304" pitchFamily="18" charset="0"/>
              <a:cs typeface="Times New Roman" panose="02020603050405020304" pitchFamily="18" charset="0"/>
            </a:endParaRPr>
          </a:p>
          <a:p>
            <a:pPr algn="ctr">
              <a:lnSpc>
                <a:spcPts val="1430"/>
              </a:lnSpc>
              <a:spcBef>
                <a:spcPts val="100"/>
              </a:spcBef>
            </a:pPr>
            <a:r>
              <a:rPr lang="en-US" sz="1200" b="1" spc="-5" dirty="0">
                <a:latin typeface="Times New Roman" panose="02020603050405020304" pitchFamily="18" charset="0"/>
                <a:cs typeface="Times New Roman" panose="02020603050405020304" pitchFamily="18" charset="0"/>
              </a:rPr>
              <a:t>   Organized by</a:t>
            </a:r>
            <a:endParaRPr sz="1200" dirty="0">
              <a:latin typeface="Times New Roman" panose="02020603050405020304" pitchFamily="18" charset="0"/>
              <a:cs typeface="Times New Roman" panose="02020603050405020304" pitchFamily="18" charset="0"/>
            </a:endParaRPr>
          </a:p>
        </p:txBody>
      </p:sp>
      <p:sp>
        <p:nvSpPr>
          <p:cNvPr id="23" name="object 23"/>
          <p:cNvSpPr/>
          <p:nvPr/>
        </p:nvSpPr>
        <p:spPr>
          <a:xfrm>
            <a:off x="7175500" y="2184401"/>
            <a:ext cx="3065145" cy="685800"/>
          </a:xfrm>
          <a:custGeom>
            <a:avLst/>
            <a:gdLst/>
            <a:ahLst/>
            <a:cxnLst/>
            <a:rect l="l" t="t" r="r" b="b"/>
            <a:pathLst>
              <a:path w="2755265" h="897254">
                <a:moveTo>
                  <a:pt x="2643124" y="0"/>
                </a:moveTo>
                <a:lnTo>
                  <a:pt x="112141" y="0"/>
                </a:lnTo>
                <a:lnTo>
                  <a:pt x="68472" y="8806"/>
                </a:lnTo>
                <a:lnTo>
                  <a:pt x="32829" y="32829"/>
                </a:lnTo>
                <a:lnTo>
                  <a:pt x="8806" y="68472"/>
                </a:lnTo>
                <a:lnTo>
                  <a:pt x="0" y="112140"/>
                </a:lnTo>
                <a:lnTo>
                  <a:pt x="0" y="785113"/>
                </a:lnTo>
                <a:lnTo>
                  <a:pt x="8806" y="828782"/>
                </a:lnTo>
                <a:lnTo>
                  <a:pt x="32829" y="864425"/>
                </a:lnTo>
                <a:lnTo>
                  <a:pt x="68472" y="888448"/>
                </a:lnTo>
                <a:lnTo>
                  <a:pt x="112141" y="897254"/>
                </a:lnTo>
                <a:lnTo>
                  <a:pt x="2643124" y="897254"/>
                </a:lnTo>
                <a:lnTo>
                  <a:pt x="2686792" y="888448"/>
                </a:lnTo>
                <a:lnTo>
                  <a:pt x="2722435" y="864425"/>
                </a:lnTo>
                <a:lnTo>
                  <a:pt x="2746458" y="828782"/>
                </a:lnTo>
                <a:lnTo>
                  <a:pt x="2755265" y="785113"/>
                </a:lnTo>
                <a:lnTo>
                  <a:pt x="2755265" y="112140"/>
                </a:lnTo>
                <a:lnTo>
                  <a:pt x="2746458" y="68472"/>
                </a:lnTo>
                <a:lnTo>
                  <a:pt x="2722435" y="32829"/>
                </a:lnTo>
                <a:lnTo>
                  <a:pt x="2686792" y="8806"/>
                </a:lnTo>
                <a:lnTo>
                  <a:pt x="2643124" y="0"/>
                </a:lnTo>
                <a:close/>
              </a:path>
            </a:pathLst>
          </a:custGeom>
          <a:solidFill>
            <a:schemeClr val="accent2">
              <a:lumMod val="20000"/>
              <a:lumOff val="80000"/>
            </a:schemeClr>
          </a:solidFill>
        </p:spPr>
        <p:txBody>
          <a:bodyPr wrap="square" lIns="0" tIns="0" rIns="0" bIns="0" rtlCol="0"/>
          <a:lstStyle/>
          <a:p/>
        </p:txBody>
      </p:sp>
      <p:sp>
        <p:nvSpPr>
          <p:cNvPr id="24" name="object 24"/>
          <p:cNvSpPr/>
          <p:nvPr/>
        </p:nvSpPr>
        <p:spPr>
          <a:xfrm>
            <a:off x="7175500" y="2184400"/>
            <a:ext cx="3065145" cy="833120"/>
          </a:xfrm>
          <a:custGeom>
            <a:avLst/>
            <a:gdLst/>
            <a:ahLst/>
            <a:cxnLst/>
            <a:rect l="l" t="t" r="r" b="b"/>
            <a:pathLst>
              <a:path w="2755265" h="897254">
                <a:moveTo>
                  <a:pt x="112141" y="0"/>
                </a:moveTo>
                <a:lnTo>
                  <a:pt x="68472" y="8806"/>
                </a:lnTo>
                <a:lnTo>
                  <a:pt x="32829" y="32829"/>
                </a:lnTo>
                <a:lnTo>
                  <a:pt x="8806" y="68472"/>
                </a:lnTo>
                <a:lnTo>
                  <a:pt x="0" y="112140"/>
                </a:lnTo>
                <a:lnTo>
                  <a:pt x="0" y="785113"/>
                </a:lnTo>
                <a:lnTo>
                  <a:pt x="8806" y="828782"/>
                </a:lnTo>
                <a:lnTo>
                  <a:pt x="32829" y="864425"/>
                </a:lnTo>
                <a:lnTo>
                  <a:pt x="68472" y="888448"/>
                </a:lnTo>
                <a:lnTo>
                  <a:pt x="112141" y="897254"/>
                </a:lnTo>
                <a:lnTo>
                  <a:pt x="2643124" y="897254"/>
                </a:lnTo>
                <a:lnTo>
                  <a:pt x="2686792" y="888448"/>
                </a:lnTo>
                <a:lnTo>
                  <a:pt x="2722435" y="864425"/>
                </a:lnTo>
                <a:lnTo>
                  <a:pt x="2746458" y="828782"/>
                </a:lnTo>
                <a:lnTo>
                  <a:pt x="2755265" y="785113"/>
                </a:lnTo>
                <a:lnTo>
                  <a:pt x="2755265" y="112140"/>
                </a:lnTo>
                <a:lnTo>
                  <a:pt x="2746458" y="68472"/>
                </a:lnTo>
                <a:lnTo>
                  <a:pt x="2722435" y="32829"/>
                </a:lnTo>
                <a:lnTo>
                  <a:pt x="2686792" y="8806"/>
                </a:lnTo>
                <a:lnTo>
                  <a:pt x="2643124" y="0"/>
                </a:lnTo>
                <a:lnTo>
                  <a:pt x="112141" y="0"/>
                </a:lnTo>
                <a:close/>
              </a:path>
            </a:pathLst>
          </a:custGeom>
          <a:solidFill>
            <a:schemeClr val="tx2">
              <a:lumMod val="75000"/>
            </a:schemeClr>
          </a:solidFill>
          <a:ln w="38099">
            <a:solidFill>
              <a:srgbClr val="F1F1F1"/>
            </a:solidFill>
          </a:ln>
        </p:spPr>
        <p:txBody>
          <a:bodyPr wrap="square" lIns="0" tIns="0" rIns="0" bIns="0" rtlCol="0"/>
          <a:lstStyle/>
          <a:p/>
        </p:txBody>
      </p:sp>
      <p:sp>
        <p:nvSpPr>
          <p:cNvPr id="25" name="object 25"/>
          <p:cNvSpPr txBox="1"/>
          <p:nvPr/>
        </p:nvSpPr>
        <p:spPr>
          <a:xfrm>
            <a:off x="7251700" y="2258158"/>
            <a:ext cx="2907982" cy="672619"/>
          </a:xfrm>
          <a:prstGeom prst="rect">
            <a:avLst/>
          </a:prstGeom>
          <a:solidFill>
            <a:schemeClr val="tx2">
              <a:lumMod val="75000"/>
            </a:schemeClr>
          </a:solidFill>
        </p:spPr>
        <p:txBody>
          <a:bodyPr vert="horz" wrap="square" lIns="0" tIns="26034" rIns="0" bIns="0" rtlCol="0">
            <a:spAutoFit/>
          </a:bodyPr>
          <a:lstStyle/>
          <a:p>
            <a:pPr algn="ctr"/>
            <a:r>
              <a:rPr lang="en-US" sz="1400" b="1" dirty="0">
                <a:solidFill>
                  <a:schemeClr val="bg2"/>
                </a:solidFill>
                <a:latin typeface="Times New Roman" panose="02020603050405020304" pitchFamily="18" charset="0"/>
                <a:cs typeface="Times New Roman" panose="02020603050405020304" pitchFamily="18" charset="0"/>
              </a:rPr>
              <a:t>JSPM’s </a:t>
            </a:r>
            <a:r>
              <a:rPr lang="en-US" sz="1400" b="1" dirty="0" err="1">
                <a:solidFill>
                  <a:schemeClr val="bg2"/>
                </a:solidFill>
                <a:latin typeface="Times New Roman" panose="02020603050405020304" pitchFamily="18" charset="0"/>
                <a:cs typeface="Times New Roman" panose="02020603050405020304" pitchFamily="18" charset="0"/>
              </a:rPr>
              <a:t>Rajarshi</a:t>
            </a:r>
            <a:r>
              <a:rPr lang="en-US" sz="1400" b="1" dirty="0">
                <a:solidFill>
                  <a:schemeClr val="bg2"/>
                </a:solidFill>
                <a:latin typeface="Times New Roman" panose="02020603050405020304" pitchFamily="18" charset="0"/>
                <a:cs typeface="Times New Roman" panose="02020603050405020304" pitchFamily="18" charset="0"/>
              </a:rPr>
              <a:t> </a:t>
            </a:r>
            <a:r>
              <a:rPr lang="en-US" sz="1400" b="1" dirty="0" err="1">
                <a:solidFill>
                  <a:schemeClr val="bg2"/>
                </a:solidFill>
                <a:latin typeface="Times New Roman" panose="02020603050405020304" pitchFamily="18" charset="0"/>
                <a:cs typeface="Times New Roman" panose="02020603050405020304" pitchFamily="18" charset="0"/>
              </a:rPr>
              <a:t>Shahu</a:t>
            </a:r>
            <a:r>
              <a:rPr lang="en-US" sz="1400" b="1" dirty="0">
                <a:solidFill>
                  <a:schemeClr val="bg2"/>
                </a:solidFill>
                <a:latin typeface="Times New Roman" panose="02020603050405020304" pitchFamily="18" charset="0"/>
                <a:cs typeface="Times New Roman" panose="02020603050405020304" pitchFamily="18" charset="0"/>
              </a:rPr>
              <a:t> College of Engineering,</a:t>
            </a:r>
            <a:endParaRPr lang="en-US" sz="1400" dirty="0">
              <a:solidFill>
                <a:schemeClr val="bg2"/>
              </a:solidFill>
              <a:latin typeface="Times New Roman" panose="02020603050405020304" pitchFamily="18" charset="0"/>
              <a:cs typeface="Times New Roman" panose="02020603050405020304" pitchFamily="18" charset="0"/>
            </a:endParaRPr>
          </a:p>
          <a:p>
            <a:pPr algn="ctr"/>
            <a:r>
              <a:rPr lang="en-US" sz="1400" b="1" dirty="0">
                <a:solidFill>
                  <a:schemeClr val="bg2"/>
                </a:solidFill>
                <a:latin typeface="Times New Roman" panose="02020603050405020304" pitchFamily="18" charset="0"/>
                <a:cs typeface="Times New Roman" panose="02020603050405020304" pitchFamily="18" charset="0"/>
              </a:rPr>
              <a:t>Department of Computer Engineering</a:t>
            </a:r>
            <a:endParaRPr lang="en-US" sz="1400" dirty="0">
              <a:solidFill>
                <a:schemeClr val="bg2"/>
              </a:solidFill>
              <a:latin typeface="Times New Roman" panose="02020603050405020304" pitchFamily="18" charset="0"/>
              <a:cs typeface="Times New Roman" panose="02020603050405020304" pitchFamily="18" charset="0"/>
            </a:endParaRPr>
          </a:p>
        </p:txBody>
      </p:sp>
      <p:sp>
        <p:nvSpPr>
          <p:cNvPr id="35" name="object 35"/>
          <p:cNvSpPr/>
          <p:nvPr/>
        </p:nvSpPr>
        <p:spPr>
          <a:xfrm>
            <a:off x="7175500" y="3064765"/>
            <a:ext cx="3048000" cy="375920"/>
          </a:xfrm>
          <a:custGeom>
            <a:avLst/>
            <a:gdLst/>
            <a:ahLst/>
            <a:cxnLst/>
            <a:rect l="l" t="t" r="r" b="b"/>
            <a:pathLst>
              <a:path w="2567304" h="452120">
                <a:moveTo>
                  <a:pt x="2567304" y="332167"/>
                </a:moveTo>
                <a:lnTo>
                  <a:pt x="532824" y="332167"/>
                </a:lnTo>
                <a:lnTo>
                  <a:pt x="581264" y="332395"/>
                </a:lnTo>
                <a:lnTo>
                  <a:pt x="629704" y="333351"/>
                </a:lnTo>
                <a:lnTo>
                  <a:pt x="678144" y="334984"/>
                </a:lnTo>
                <a:lnTo>
                  <a:pt x="726584" y="337244"/>
                </a:lnTo>
                <a:lnTo>
                  <a:pt x="775024" y="340082"/>
                </a:lnTo>
                <a:lnTo>
                  <a:pt x="823465" y="343446"/>
                </a:lnTo>
                <a:lnTo>
                  <a:pt x="920346" y="351555"/>
                </a:lnTo>
                <a:lnTo>
                  <a:pt x="1017227" y="361169"/>
                </a:lnTo>
                <a:lnTo>
                  <a:pt x="1598517" y="427978"/>
                </a:lnTo>
                <a:lnTo>
                  <a:pt x="1695399" y="436886"/>
                </a:lnTo>
                <a:lnTo>
                  <a:pt x="1792280" y="444087"/>
                </a:lnTo>
                <a:lnTo>
                  <a:pt x="1840720" y="446921"/>
                </a:lnTo>
                <a:lnTo>
                  <a:pt x="1889160" y="449178"/>
                </a:lnTo>
                <a:lnTo>
                  <a:pt x="1937600" y="450808"/>
                </a:lnTo>
                <a:lnTo>
                  <a:pt x="1986040" y="451760"/>
                </a:lnTo>
                <a:lnTo>
                  <a:pt x="2034480" y="451983"/>
                </a:lnTo>
                <a:lnTo>
                  <a:pt x="2082919" y="451429"/>
                </a:lnTo>
                <a:lnTo>
                  <a:pt x="2131359" y="450046"/>
                </a:lnTo>
                <a:lnTo>
                  <a:pt x="2179798" y="447785"/>
                </a:lnTo>
                <a:lnTo>
                  <a:pt x="2228237" y="444595"/>
                </a:lnTo>
                <a:lnTo>
                  <a:pt x="2276676" y="440426"/>
                </a:lnTo>
                <a:lnTo>
                  <a:pt x="2325115" y="435228"/>
                </a:lnTo>
                <a:lnTo>
                  <a:pt x="2373553" y="428951"/>
                </a:lnTo>
                <a:lnTo>
                  <a:pt x="2421991" y="421544"/>
                </a:lnTo>
                <a:lnTo>
                  <a:pt x="2470429" y="412957"/>
                </a:lnTo>
                <a:lnTo>
                  <a:pt x="2518867" y="403141"/>
                </a:lnTo>
                <a:lnTo>
                  <a:pt x="2567304" y="392044"/>
                </a:lnTo>
                <a:lnTo>
                  <a:pt x="2567304" y="332167"/>
                </a:lnTo>
                <a:close/>
              </a:path>
              <a:path w="2567304" h="452120">
                <a:moveTo>
                  <a:pt x="532824" y="0"/>
                </a:moveTo>
                <a:lnTo>
                  <a:pt x="484385" y="554"/>
                </a:lnTo>
                <a:lnTo>
                  <a:pt x="435945" y="1936"/>
                </a:lnTo>
                <a:lnTo>
                  <a:pt x="387506" y="4198"/>
                </a:lnTo>
                <a:lnTo>
                  <a:pt x="339067" y="7388"/>
                </a:lnTo>
                <a:lnTo>
                  <a:pt x="290628" y="11557"/>
                </a:lnTo>
                <a:lnTo>
                  <a:pt x="242189" y="16755"/>
                </a:lnTo>
                <a:lnTo>
                  <a:pt x="193751" y="23032"/>
                </a:lnTo>
                <a:lnTo>
                  <a:pt x="145313" y="30439"/>
                </a:lnTo>
                <a:lnTo>
                  <a:pt x="96875" y="39026"/>
                </a:lnTo>
                <a:lnTo>
                  <a:pt x="48437" y="48842"/>
                </a:lnTo>
                <a:lnTo>
                  <a:pt x="0" y="59939"/>
                </a:lnTo>
                <a:lnTo>
                  <a:pt x="0" y="392044"/>
                </a:lnTo>
                <a:lnTo>
                  <a:pt x="48437" y="380954"/>
                </a:lnTo>
                <a:lnTo>
                  <a:pt x="96875" y="371145"/>
                </a:lnTo>
                <a:lnTo>
                  <a:pt x="145313" y="362564"/>
                </a:lnTo>
                <a:lnTo>
                  <a:pt x="193751" y="355164"/>
                </a:lnTo>
                <a:lnTo>
                  <a:pt x="242189" y="348892"/>
                </a:lnTo>
                <a:lnTo>
                  <a:pt x="290628" y="343700"/>
                </a:lnTo>
                <a:lnTo>
                  <a:pt x="339067" y="339536"/>
                </a:lnTo>
                <a:lnTo>
                  <a:pt x="387506" y="336352"/>
                </a:lnTo>
                <a:lnTo>
                  <a:pt x="435945" y="334095"/>
                </a:lnTo>
                <a:lnTo>
                  <a:pt x="484385" y="332717"/>
                </a:lnTo>
                <a:lnTo>
                  <a:pt x="532824" y="332167"/>
                </a:lnTo>
                <a:lnTo>
                  <a:pt x="2567304" y="332167"/>
                </a:lnTo>
                <a:lnTo>
                  <a:pt x="2567304" y="119816"/>
                </a:lnTo>
                <a:lnTo>
                  <a:pt x="2034480" y="119816"/>
                </a:lnTo>
                <a:lnTo>
                  <a:pt x="1986040" y="119588"/>
                </a:lnTo>
                <a:lnTo>
                  <a:pt x="1937600" y="118632"/>
                </a:lnTo>
                <a:lnTo>
                  <a:pt x="1889160" y="116999"/>
                </a:lnTo>
                <a:lnTo>
                  <a:pt x="1840720" y="114739"/>
                </a:lnTo>
                <a:lnTo>
                  <a:pt x="1792280" y="111901"/>
                </a:lnTo>
                <a:lnTo>
                  <a:pt x="1695399" y="104696"/>
                </a:lnTo>
                <a:lnTo>
                  <a:pt x="1598517" y="95784"/>
                </a:lnTo>
                <a:lnTo>
                  <a:pt x="1017227" y="28973"/>
                </a:lnTo>
                <a:lnTo>
                  <a:pt x="920346" y="19362"/>
                </a:lnTo>
                <a:lnTo>
                  <a:pt x="823465" y="11258"/>
                </a:lnTo>
                <a:lnTo>
                  <a:pt x="775024" y="7896"/>
                </a:lnTo>
                <a:lnTo>
                  <a:pt x="726584" y="5062"/>
                </a:lnTo>
                <a:lnTo>
                  <a:pt x="678144" y="2805"/>
                </a:lnTo>
                <a:lnTo>
                  <a:pt x="629704" y="1175"/>
                </a:lnTo>
                <a:lnTo>
                  <a:pt x="581264" y="223"/>
                </a:lnTo>
                <a:lnTo>
                  <a:pt x="532824" y="0"/>
                </a:lnTo>
                <a:close/>
              </a:path>
              <a:path w="2567304" h="452120">
                <a:moveTo>
                  <a:pt x="2567304" y="59939"/>
                </a:moveTo>
                <a:lnTo>
                  <a:pt x="2518867" y="71029"/>
                </a:lnTo>
                <a:lnTo>
                  <a:pt x="2470429" y="80838"/>
                </a:lnTo>
                <a:lnTo>
                  <a:pt x="2421991" y="89419"/>
                </a:lnTo>
                <a:lnTo>
                  <a:pt x="2373553" y="96819"/>
                </a:lnTo>
                <a:lnTo>
                  <a:pt x="2325115" y="103091"/>
                </a:lnTo>
                <a:lnTo>
                  <a:pt x="2276676" y="108283"/>
                </a:lnTo>
                <a:lnTo>
                  <a:pt x="2228237" y="112447"/>
                </a:lnTo>
                <a:lnTo>
                  <a:pt x="2179798" y="115631"/>
                </a:lnTo>
                <a:lnTo>
                  <a:pt x="2131359" y="117888"/>
                </a:lnTo>
                <a:lnTo>
                  <a:pt x="2082919" y="119266"/>
                </a:lnTo>
                <a:lnTo>
                  <a:pt x="2034480" y="119816"/>
                </a:lnTo>
                <a:lnTo>
                  <a:pt x="2567304" y="119816"/>
                </a:lnTo>
                <a:lnTo>
                  <a:pt x="2567304" y="59939"/>
                </a:lnTo>
                <a:close/>
              </a:path>
            </a:pathLst>
          </a:custGeom>
          <a:solidFill>
            <a:schemeClr val="tx2">
              <a:lumMod val="20000"/>
              <a:lumOff val="80000"/>
            </a:schemeClr>
          </a:solidFill>
        </p:spPr>
        <p:txBody>
          <a:bodyPr wrap="square" lIns="0" tIns="0" rIns="0" bIns="0" rtlCol="0"/>
          <a:lstStyle/>
          <a:p/>
        </p:txBody>
      </p:sp>
      <p:sp>
        <p:nvSpPr>
          <p:cNvPr id="36" name="object 36"/>
          <p:cNvSpPr/>
          <p:nvPr/>
        </p:nvSpPr>
        <p:spPr>
          <a:xfrm>
            <a:off x="7099300" y="3088480"/>
            <a:ext cx="3048000" cy="381000"/>
          </a:xfrm>
          <a:custGeom>
            <a:avLst/>
            <a:gdLst/>
            <a:ahLst/>
            <a:cxnLst/>
            <a:rect l="l" t="t" r="r" b="b"/>
            <a:pathLst>
              <a:path w="2567304" h="452120">
                <a:moveTo>
                  <a:pt x="2567304" y="59939"/>
                </a:moveTo>
                <a:lnTo>
                  <a:pt x="2518867" y="71029"/>
                </a:lnTo>
                <a:lnTo>
                  <a:pt x="2470429" y="80838"/>
                </a:lnTo>
                <a:lnTo>
                  <a:pt x="2421991" y="89419"/>
                </a:lnTo>
                <a:lnTo>
                  <a:pt x="2373553" y="96819"/>
                </a:lnTo>
                <a:lnTo>
                  <a:pt x="2325115" y="103091"/>
                </a:lnTo>
                <a:lnTo>
                  <a:pt x="2276676" y="108283"/>
                </a:lnTo>
                <a:lnTo>
                  <a:pt x="2228237" y="112447"/>
                </a:lnTo>
                <a:lnTo>
                  <a:pt x="2179798" y="115631"/>
                </a:lnTo>
                <a:lnTo>
                  <a:pt x="2131359" y="117888"/>
                </a:lnTo>
                <a:lnTo>
                  <a:pt x="2082919" y="119266"/>
                </a:lnTo>
                <a:lnTo>
                  <a:pt x="2034480" y="119816"/>
                </a:lnTo>
                <a:lnTo>
                  <a:pt x="1986040" y="119588"/>
                </a:lnTo>
                <a:lnTo>
                  <a:pt x="1937600" y="118632"/>
                </a:lnTo>
                <a:lnTo>
                  <a:pt x="1889160" y="116999"/>
                </a:lnTo>
                <a:lnTo>
                  <a:pt x="1840720" y="114739"/>
                </a:lnTo>
                <a:lnTo>
                  <a:pt x="1792280" y="111901"/>
                </a:lnTo>
                <a:lnTo>
                  <a:pt x="1743839" y="108537"/>
                </a:lnTo>
                <a:lnTo>
                  <a:pt x="1695399" y="104696"/>
                </a:lnTo>
                <a:lnTo>
                  <a:pt x="1646958" y="100428"/>
                </a:lnTo>
                <a:lnTo>
                  <a:pt x="1598517" y="95784"/>
                </a:lnTo>
                <a:lnTo>
                  <a:pt x="1550077" y="90814"/>
                </a:lnTo>
                <a:lnTo>
                  <a:pt x="1501636" y="85568"/>
                </a:lnTo>
                <a:lnTo>
                  <a:pt x="1453195" y="80096"/>
                </a:lnTo>
                <a:lnTo>
                  <a:pt x="1404754" y="74448"/>
                </a:lnTo>
                <a:lnTo>
                  <a:pt x="1356313" y="68676"/>
                </a:lnTo>
                <a:lnTo>
                  <a:pt x="1307872" y="62828"/>
                </a:lnTo>
                <a:lnTo>
                  <a:pt x="1259432" y="56955"/>
                </a:lnTo>
                <a:lnTo>
                  <a:pt x="1210991" y="51107"/>
                </a:lnTo>
                <a:lnTo>
                  <a:pt x="1162550" y="45335"/>
                </a:lnTo>
                <a:lnTo>
                  <a:pt x="1114109" y="39689"/>
                </a:lnTo>
                <a:lnTo>
                  <a:pt x="1065668" y="34218"/>
                </a:lnTo>
                <a:lnTo>
                  <a:pt x="1017227" y="28973"/>
                </a:lnTo>
                <a:lnTo>
                  <a:pt x="968787" y="24005"/>
                </a:lnTo>
                <a:lnTo>
                  <a:pt x="920346" y="19362"/>
                </a:lnTo>
                <a:lnTo>
                  <a:pt x="871905" y="15097"/>
                </a:lnTo>
                <a:lnTo>
                  <a:pt x="823465" y="11258"/>
                </a:lnTo>
                <a:lnTo>
                  <a:pt x="775024" y="7896"/>
                </a:lnTo>
                <a:lnTo>
                  <a:pt x="726584" y="5062"/>
                </a:lnTo>
                <a:lnTo>
                  <a:pt x="678144" y="2805"/>
                </a:lnTo>
                <a:lnTo>
                  <a:pt x="629704" y="1175"/>
                </a:lnTo>
                <a:lnTo>
                  <a:pt x="581264" y="223"/>
                </a:lnTo>
                <a:lnTo>
                  <a:pt x="532824" y="0"/>
                </a:lnTo>
                <a:lnTo>
                  <a:pt x="484385" y="554"/>
                </a:lnTo>
                <a:lnTo>
                  <a:pt x="435945" y="1936"/>
                </a:lnTo>
                <a:lnTo>
                  <a:pt x="387506" y="4198"/>
                </a:lnTo>
                <a:lnTo>
                  <a:pt x="339067" y="7388"/>
                </a:lnTo>
                <a:lnTo>
                  <a:pt x="290628" y="11557"/>
                </a:lnTo>
                <a:lnTo>
                  <a:pt x="242189" y="16755"/>
                </a:lnTo>
                <a:lnTo>
                  <a:pt x="193751" y="23032"/>
                </a:lnTo>
                <a:lnTo>
                  <a:pt x="145313" y="30439"/>
                </a:lnTo>
                <a:lnTo>
                  <a:pt x="96875" y="39026"/>
                </a:lnTo>
                <a:lnTo>
                  <a:pt x="48437" y="48842"/>
                </a:lnTo>
                <a:lnTo>
                  <a:pt x="0" y="59939"/>
                </a:lnTo>
                <a:lnTo>
                  <a:pt x="0" y="392044"/>
                </a:lnTo>
                <a:lnTo>
                  <a:pt x="48437" y="380954"/>
                </a:lnTo>
                <a:lnTo>
                  <a:pt x="96875" y="371145"/>
                </a:lnTo>
                <a:lnTo>
                  <a:pt x="145313" y="362564"/>
                </a:lnTo>
                <a:lnTo>
                  <a:pt x="193751" y="355164"/>
                </a:lnTo>
                <a:lnTo>
                  <a:pt x="242189" y="348892"/>
                </a:lnTo>
                <a:lnTo>
                  <a:pt x="290628" y="343700"/>
                </a:lnTo>
                <a:lnTo>
                  <a:pt x="339067" y="339536"/>
                </a:lnTo>
                <a:lnTo>
                  <a:pt x="387506" y="336352"/>
                </a:lnTo>
                <a:lnTo>
                  <a:pt x="435945" y="334095"/>
                </a:lnTo>
                <a:lnTo>
                  <a:pt x="484385" y="332717"/>
                </a:lnTo>
                <a:lnTo>
                  <a:pt x="532824" y="332167"/>
                </a:lnTo>
                <a:lnTo>
                  <a:pt x="581264" y="332395"/>
                </a:lnTo>
                <a:lnTo>
                  <a:pt x="629704" y="333351"/>
                </a:lnTo>
                <a:lnTo>
                  <a:pt x="678144" y="334984"/>
                </a:lnTo>
                <a:lnTo>
                  <a:pt x="726584" y="337244"/>
                </a:lnTo>
                <a:lnTo>
                  <a:pt x="775024" y="340082"/>
                </a:lnTo>
                <a:lnTo>
                  <a:pt x="823465" y="343446"/>
                </a:lnTo>
                <a:lnTo>
                  <a:pt x="871905" y="347287"/>
                </a:lnTo>
                <a:lnTo>
                  <a:pt x="920346" y="351555"/>
                </a:lnTo>
                <a:lnTo>
                  <a:pt x="968787" y="356199"/>
                </a:lnTo>
                <a:lnTo>
                  <a:pt x="1017227" y="361169"/>
                </a:lnTo>
                <a:lnTo>
                  <a:pt x="1065668" y="366415"/>
                </a:lnTo>
                <a:lnTo>
                  <a:pt x="1114109" y="371887"/>
                </a:lnTo>
                <a:lnTo>
                  <a:pt x="1162550" y="377535"/>
                </a:lnTo>
                <a:lnTo>
                  <a:pt x="1210991" y="383307"/>
                </a:lnTo>
                <a:lnTo>
                  <a:pt x="1259432" y="389155"/>
                </a:lnTo>
                <a:lnTo>
                  <a:pt x="1307872" y="395028"/>
                </a:lnTo>
                <a:lnTo>
                  <a:pt x="1356313" y="400876"/>
                </a:lnTo>
                <a:lnTo>
                  <a:pt x="1404754" y="406648"/>
                </a:lnTo>
                <a:lnTo>
                  <a:pt x="1453195" y="412294"/>
                </a:lnTo>
                <a:lnTo>
                  <a:pt x="1501636" y="417765"/>
                </a:lnTo>
                <a:lnTo>
                  <a:pt x="1550077" y="423010"/>
                </a:lnTo>
                <a:lnTo>
                  <a:pt x="1598517" y="427978"/>
                </a:lnTo>
                <a:lnTo>
                  <a:pt x="1646958" y="432621"/>
                </a:lnTo>
                <a:lnTo>
                  <a:pt x="1695399" y="436886"/>
                </a:lnTo>
                <a:lnTo>
                  <a:pt x="1743839" y="440725"/>
                </a:lnTo>
                <a:lnTo>
                  <a:pt x="1792280" y="444087"/>
                </a:lnTo>
                <a:lnTo>
                  <a:pt x="1840720" y="446921"/>
                </a:lnTo>
                <a:lnTo>
                  <a:pt x="1889160" y="449178"/>
                </a:lnTo>
                <a:lnTo>
                  <a:pt x="1937600" y="450808"/>
                </a:lnTo>
                <a:lnTo>
                  <a:pt x="1986040" y="451760"/>
                </a:lnTo>
                <a:lnTo>
                  <a:pt x="2034480" y="451983"/>
                </a:lnTo>
                <a:lnTo>
                  <a:pt x="2082919" y="451429"/>
                </a:lnTo>
                <a:lnTo>
                  <a:pt x="2131359" y="450046"/>
                </a:lnTo>
                <a:lnTo>
                  <a:pt x="2179798" y="447785"/>
                </a:lnTo>
                <a:lnTo>
                  <a:pt x="2228237" y="444595"/>
                </a:lnTo>
                <a:lnTo>
                  <a:pt x="2276676" y="440426"/>
                </a:lnTo>
                <a:lnTo>
                  <a:pt x="2325115" y="435228"/>
                </a:lnTo>
                <a:lnTo>
                  <a:pt x="2373553" y="428951"/>
                </a:lnTo>
                <a:lnTo>
                  <a:pt x="2421991" y="421544"/>
                </a:lnTo>
                <a:lnTo>
                  <a:pt x="2470429" y="412957"/>
                </a:lnTo>
                <a:lnTo>
                  <a:pt x="2518867" y="403141"/>
                </a:lnTo>
                <a:lnTo>
                  <a:pt x="2567304" y="392044"/>
                </a:lnTo>
                <a:lnTo>
                  <a:pt x="2567304" y="59939"/>
                </a:lnTo>
                <a:close/>
              </a:path>
            </a:pathLst>
          </a:custGeom>
          <a:solidFill>
            <a:schemeClr val="accent5">
              <a:lumMod val="40000"/>
              <a:lumOff val="60000"/>
            </a:schemeClr>
          </a:solidFill>
          <a:ln w="31749">
            <a:solidFill>
              <a:srgbClr val="4AACC5"/>
            </a:solidFill>
          </a:ln>
        </p:spPr>
        <p:txBody>
          <a:bodyPr wrap="square" lIns="0" tIns="0" rIns="0" bIns="0" rtlCol="0"/>
          <a:lstStyle/>
          <a:p>
            <a:endParaRPr dirty="0"/>
          </a:p>
        </p:txBody>
      </p:sp>
      <p:sp>
        <p:nvSpPr>
          <p:cNvPr id="61" name="object 61"/>
          <p:cNvSpPr txBox="1"/>
          <p:nvPr/>
        </p:nvSpPr>
        <p:spPr>
          <a:xfrm>
            <a:off x="7539355" y="3143885"/>
            <a:ext cx="2405380" cy="224155"/>
          </a:xfrm>
          <a:prstGeom prst="rect">
            <a:avLst/>
          </a:prstGeom>
        </p:spPr>
        <p:txBody>
          <a:bodyPr vert="horz" wrap="square" lIns="0" tIns="12700" rIns="0" bIns="0" rtlCol="0">
            <a:noAutofit/>
          </a:bodyPr>
          <a:lstStyle/>
          <a:p>
            <a:pPr marL="4445" algn="ctr">
              <a:lnSpc>
                <a:spcPct val="100000"/>
              </a:lnSpc>
              <a:spcBef>
                <a:spcPts val="100"/>
              </a:spcBef>
            </a:pPr>
            <a:r>
              <a:rPr lang="en-US" sz="1600" b="1" i="1" dirty="0" smtClean="0">
                <a:latin typeface="Book Antiqua" panose="02040602050305030304" pitchFamily="18" charset="0"/>
                <a:cs typeface="Times New Roman" panose="02020603050405020304" pitchFamily="18" charset="0"/>
              </a:rPr>
              <a:t>30</a:t>
            </a:r>
            <a:r>
              <a:rPr lang="en-US" sz="1600" b="1" i="1" baseline="30000" dirty="0" smtClean="0">
                <a:latin typeface="Book Antiqua" panose="02040602050305030304" pitchFamily="18" charset="0"/>
                <a:cs typeface="Times New Roman" panose="02020603050405020304" pitchFamily="18" charset="0"/>
              </a:rPr>
              <a:t>th</a:t>
            </a:r>
            <a:r>
              <a:rPr lang="en-US" sz="1600" b="1" i="1" dirty="0" smtClean="0">
                <a:latin typeface="Book Antiqua" panose="02040602050305030304" pitchFamily="18" charset="0"/>
                <a:cs typeface="Times New Roman" panose="02020603050405020304" pitchFamily="18" charset="0"/>
              </a:rPr>
              <a:t>  </a:t>
            </a:r>
            <a:r>
              <a:rPr lang="en-US" sz="1600" b="1" i="1" dirty="0">
                <a:latin typeface="Book Antiqua" panose="02040602050305030304" pitchFamily="18" charset="0"/>
                <a:cs typeface="Times New Roman" panose="02020603050405020304" pitchFamily="18" charset="0"/>
              </a:rPr>
              <a:t>&amp; 31</a:t>
            </a:r>
            <a:r>
              <a:rPr lang="en-US" sz="1600" b="1" i="1" baseline="30000" dirty="0" smtClean="0">
                <a:latin typeface="Book Antiqua" panose="02040602050305030304" pitchFamily="18" charset="0"/>
                <a:cs typeface="Times New Roman" panose="02020603050405020304" pitchFamily="18" charset="0"/>
              </a:rPr>
              <a:t>th</a:t>
            </a:r>
            <a:r>
              <a:rPr lang="en-US" sz="1600" b="1" i="1" dirty="0" smtClean="0">
                <a:latin typeface="Book Antiqua" panose="02040602050305030304" pitchFamily="18" charset="0"/>
                <a:cs typeface="Times New Roman" panose="02020603050405020304" pitchFamily="18" charset="0"/>
              </a:rPr>
              <a:t> May 2025</a:t>
            </a:r>
            <a:endParaRPr sz="1600" b="1" i="1" dirty="0">
              <a:latin typeface="Book Antiqua" panose="02040602050305030304" pitchFamily="18" charset="0"/>
              <a:cs typeface="Times New Roman" panose="02020603050405020304" pitchFamily="18" charset="0"/>
            </a:endParaRPr>
          </a:p>
        </p:txBody>
      </p:sp>
      <p:sp>
        <p:nvSpPr>
          <p:cNvPr id="67" name="object 67"/>
          <p:cNvSpPr/>
          <p:nvPr/>
        </p:nvSpPr>
        <p:spPr>
          <a:xfrm>
            <a:off x="7010717" y="7148194"/>
            <a:ext cx="0" cy="26034"/>
          </a:xfrm>
          <a:custGeom>
            <a:avLst/>
            <a:gdLst/>
            <a:ahLst/>
            <a:cxnLst/>
            <a:rect l="l" t="t" r="r" b="b"/>
            <a:pathLst>
              <a:path h="26034">
                <a:moveTo>
                  <a:pt x="0" y="0"/>
                </a:moveTo>
                <a:lnTo>
                  <a:pt x="0" y="25527"/>
                </a:lnTo>
              </a:path>
            </a:pathLst>
          </a:custGeom>
          <a:ln w="9525">
            <a:solidFill>
              <a:srgbClr val="233E5F"/>
            </a:solidFill>
          </a:ln>
        </p:spPr>
        <p:txBody>
          <a:bodyPr wrap="square" lIns="0" tIns="0" rIns="0" bIns="0" rtlCol="0"/>
          <a:lstStyle/>
          <a:p/>
        </p:txBody>
      </p:sp>
      <p:sp>
        <p:nvSpPr>
          <p:cNvPr id="68" name="object 68"/>
          <p:cNvSpPr/>
          <p:nvPr/>
        </p:nvSpPr>
        <p:spPr>
          <a:xfrm>
            <a:off x="7411084" y="385571"/>
            <a:ext cx="22225" cy="0"/>
          </a:xfrm>
          <a:custGeom>
            <a:avLst/>
            <a:gdLst/>
            <a:ahLst/>
            <a:cxnLst/>
            <a:rect l="l" t="t" r="r" b="b"/>
            <a:pathLst>
              <a:path w="22225">
                <a:moveTo>
                  <a:pt x="0" y="0"/>
                </a:moveTo>
                <a:lnTo>
                  <a:pt x="22225" y="0"/>
                </a:lnTo>
              </a:path>
            </a:pathLst>
          </a:custGeom>
          <a:ln w="10159">
            <a:solidFill>
              <a:srgbClr val="233E5F"/>
            </a:solidFill>
          </a:ln>
        </p:spPr>
        <p:txBody>
          <a:bodyPr wrap="square" lIns="0" tIns="0" rIns="0" bIns="0" rtlCol="0"/>
          <a:lstStyle/>
          <a:p/>
        </p:txBody>
      </p:sp>
      <p:sp>
        <p:nvSpPr>
          <p:cNvPr id="70" name="object 70"/>
          <p:cNvSpPr/>
          <p:nvPr/>
        </p:nvSpPr>
        <p:spPr>
          <a:xfrm>
            <a:off x="7411084" y="395096"/>
            <a:ext cx="12700" cy="0"/>
          </a:xfrm>
          <a:custGeom>
            <a:avLst/>
            <a:gdLst/>
            <a:ahLst/>
            <a:cxnLst/>
            <a:rect l="l" t="t" r="r" b="b"/>
            <a:pathLst>
              <a:path w="12700">
                <a:moveTo>
                  <a:pt x="0" y="0"/>
                </a:moveTo>
                <a:lnTo>
                  <a:pt x="12700" y="0"/>
                </a:lnTo>
              </a:path>
            </a:pathLst>
          </a:custGeom>
          <a:ln w="8890">
            <a:solidFill>
              <a:srgbClr val="233E5F"/>
            </a:solidFill>
          </a:ln>
        </p:spPr>
        <p:txBody>
          <a:bodyPr wrap="square" lIns="0" tIns="0" rIns="0" bIns="0" rtlCol="0"/>
          <a:lstStyle/>
          <a:p/>
        </p:txBody>
      </p:sp>
      <p:sp>
        <p:nvSpPr>
          <p:cNvPr id="75" name="object 75"/>
          <p:cNvSpPr txBox="1"/>
          <p:nvPr/>
        </p:nvSpPr>
        <p:spPr>
          <a:xfrm>
            <a:off x="7091553" y="647445"/>
            <a:ext cx="196215" cy="289246"/>
          </a:xfrm>
          <a:prstGeom prst="rect">
            <a:avLst/>
          </a:prstGeom>
        </p:spPr>
        <p:txBody>
          <a:bodyPr vert="horz" wrap="square" lIns="0" tIns="28575" rIns="0" bIns="0" rtlCol="0">
            <a:spAutoFit/>
          </a:bodyPr>
          <a:lstStyle/>
          <a:p>
            <a:pPr marL="12700" marR="5080">
              <a:lnSpc>
                <a:spcPct val="94000"/>
              </a:lnSpc>
              <a:spcBef>
                <a:spcPts val="225"/>
              </a:spcBef>
            </a:pPr>
            <a:endParaRPr sz="1800">
              <a:latin typeface="Berlin Sans FB Demi" panose="020E0802020502020306"/>
              <a:cs typeface="Berlin Sans FB Demi" panose="020E0802020502020306"/>
            </a:endParaRPr>
          </a:p>
        </p:txBody>
      </p:sp>
      <p:sp>
        <p:nvSpPr>
          <p:cNvPr id="81" name="object 81"/>
          <p:cNvSpPr/>
          <p:nvPr/>
        </p:nvSpPr>
        <p:spPr>
          <a:xfrm>
            <a:off x="307847" y="304799"/>
            <a:ext cx="0" cy="6949440"/>
          </a:xfrm>
          <a:custGeom>
            <a:avLst/>
            <a:gdLst/>
            <a:ahLst/>
            <a:cxnLst/>
            <a:rect l="l" t="t" r="r" b="b"/>
            <a:pathLst>
              <a:path h="6949440">
                <a:moveTo>
                  <a:pt x="0" y="0"/>
                </a:moveTo>
                <a:lnTo>
                  <a:pt x="0" y="6949440"/>
                </a:lnTo>
              </a:path>
            </a:pathLst>
          </a:custGeom>
          <a:ln w="6096">
            <a:solidFill>
              <a:srgbClr val="000000"/>
            </a:solidFill>
          </a:ln>
        </p:spPr>
        <p:txBody>
          <a:bodyPr wrap="square" lIns="0" tIns="0" rIns="0" bIns="0" rtlCol="0"/>
          <a:lstStyle/>
          <a:p/>
        </p:txBody>
      </p:sp>
      <p:sp>
        <p:nvSpPr>
          <p:cNvPr id="82" name="object 82"/>
          <p:cNvSpPr/>
          <p:nvPr/>
        </p:nvSpPr>
        <p:spPr>
          <a:xfrm flipH="1">
            <a:off x="10299700" y="262128"/>
            <a:ext cx="45719" cy="6992111"/>
          </a:xfrm>
          <a:custGeom>
            <a:avLst/>
            <a:gdLst/>
            <a:ahLst/>
            <a:cxnLst/>
            <a:rect l="l" t="t" r="r" b="b"/>
            <a:pathLst>
              <a:path h="6949440">
                <a:moveTo>
                  <a:pt x="0" y="0"/>
                </a:moveTo>
                <a:lnTo>
                  <a:pt x="0" y="6949440"/>
                </a:lnTo>
              </a:path>
            </a:pathLst>
          </a:custGeom>
          <a:ln w="6096">
            <a:solidFill>
              <a:srgbClr val="000000"/>
            </a:solidFill>
          </a:ln>
        </p:spPr>
        <p:txBody>
          <a:bodyPr wrap="square" lIns="0" tIns="0" rIns="0" bIns="0" rtlCol="0"/>
          <a:lstStyle/>
          <a:p/>
        </p:txBody>
      </p:sp>
      <p:sp>
        <p:nvSpPr>
          <p:cNvPr id="83" name="object 83"/>
          <p:cNvSpPr/>
          <p:nvPr/>
        </p:nvSpPr>
        <p:spPr>
          <a:xfrm>
            <a:off x="304800" y="7254240"/>
            <a:ext cx="6350" cy="6350"/>
          </a:xfrm>
          <a:custGeom>
            <a:avLst/>
            <a:gdLst/>
            <a:ahLst/>
            <a:cxnLst/>
            <a:rect l="l" t="t" r="r" b="b"/>
            <a:pathLst>
              <a:path w="6350" h="6350">
                <a:moveTo>
                  <a:pt x="0" y="6095"/>
                </a:moveTo>
                <a:lnTo>
                  <a:pt x="6096" y="6095"/>
                </a:lnTo>
                <a:lnTo>
                  <a:pt x="6096" y="0"/>
                </a:lnTo>
                <a:lnTo>
                  <a:pt x="0" y="0"/>
                </a:lnTo>
                <a:lnTo>
                  <a:pt x="0" y="6095"/>
                </a:lnTo>
                <a:close/>
              </a:path>
            </a:pathLst>
          </a:custGeom>
          <a:solidFill>
            <a:srgbClr val="000000"/>
          </a:solidFill>
        </p:spPr>
        <p:txBody>
          <a:bodyPr wrap="square" lIns="0" tIns="0" rIns="0" bIns="0" rtlCol="0"/>
          <a:lstStyle/>
          <a:p/>
        </p:txBody>
      </p:sp>
      <p:sp>
        <p:nvSpPr>
          <p:cNvPr id="84" name="object 84"/>
          <p:cNvSpPr/>
          <p:nvPr/>
        </p:nvSpPr>
        <p:spPr>
          <a:xfrm>
            <a:off x="304800" y="7254240"/>
            <a:ext cx="6350" cy="6350"/>
          </a:xfrm>
          <a:custGeom>
            <a:avLst/>
            <a:gdLst/>
            <a:ahLst/>
            <a:cxnLst/>
            <a:rect l="l" t="t" r="r" b="b"/>
            <a:pathLst>
              <a:path w="6350" h="6350">
                <a:moveTo>
                  <a:pt x="0" y="6095"/>
                </a:moveTo>
                <a:lnTo>
                  <a:pt x="6096" y="6095"/>
                </a:lnTo>
                <a:lnTo>
                  <a:pt x="6096" y="0"/>
                </a:lnTo>
                <a:lnTo>
                  <a:pt x="0" y="0"/>
                </a:lnTo>
                <a:lnTo>
                  <a:pt x="0" y="6095"/>
                </a:lnTo>
                <a:close/>
              </a:path>
            </a:pathLst>
          </a:custGeom>
          <a:solidFill>
            <a:srgbClr val="000000"/>
          </a:solidFill>
        </p:spPr>
        <p:txBody>
          <a:bodyPr wrap="square" lIns="0" tIns="0" rIns="0" bIns="0" rtlCol="0"/>
          <a:lstStyle/>
          <a:p/>
        </p:txBody>
      </p:sp>
      <p:sp>
        <p:nvSpPr>
          <p:cNvPr id="85" name="object 85"/>
          <p:cNvSpPr/>
          <p:nvPr/>
        </p:nvSpPr>
        <p:spPr>
          <a:xfrm>
            <a:off x="245745" y="7211569"/>
            <a:ext cx="10138790" cy="45719"/>
          </a:xfrm>
          <a:custGeom>
            <a:avLst/>
            <a:gdLst/>
            <a:ahLst/>
            <a:cxnLst/>
            <a:rect l="l" t="t" r="r" b="b"/>
            <a:pathLst>
              <a:path w="10073640">
                <a:moveTo>
                  <a:pt x="0" y="0"/>
                </a:moveTo>
                <a:lnTo>
                  <a:pt x="10073640" y="0"/>
                </a:lnTo>
              </a:path>
            </a:pathLst>
          </a:custGeom>
          <a:ln w="6095">
            <a:solidFill>
              <a:srgbClr val="000000"/>
            </a:solidFill>
          </a:ln>
        </p:spPr>
        <p:txBody>
          <a:bodyPr wrap="square" lIns="0" tIns="0" rIns="0" bIns="0" rtlCol="0"/>
          <a:lstStyle/>
          <a:p/>
        </p:txBody>
      </p:sp>
      <p:sp>
        <p:nvSpPr>
          <p:cNvPr id="86" name="object 86"/>
          <p:cNvSpPr/>
          <p:nvPr/>
        </p:nvSpPr>
        <p:spPr>
          <a:xfrm>
            <a:off x="10384535" y="7254240"/>
            <a:ext cx="6350" cy="6350"/>
          </a:xfrm>
          <a:custGeom>
            <a:avLst/>
            <a:gdLst/>
            <a:ahLst/>
            <a:cxnLst/>
            <a:rect l="l" t="t" r="r" b="b"/>
            <a:pathLst>
              <a:path w="6350" h="6350">
                <a:moveTo>
                  <a:pt x="0" y="6095"/>
                </a:moveTo>
                <a:lnTo>
                  <a:pt x="6096" y="6095"/>
                </a:lnTo>
                <a:lnTo>
                  <a:pt x="6096" y="0"/>
                </a:lnTo>
                <a:lnTo>
                  <a:pt x="0" y="0"/>
                </a:lnTo>
                <a:lnTo>
                  <a:pt x="0" y="6095"/>
                </a:lnTo>
                <a:close/>
              </a:path>
            </a:pathLst>
          </a:custGeom>
          <a:solidFill>
            <a:srgbClr val="000000"/>
          </a:solidFill>
        </p:spPr>
        <p:txBody>
          <a:bodyPr wrap="square" lIns="0" tIns="0" rIns="0" bIns="0" rtlCol="0"/>
          <a:lstStyle/>
          <a:p/>
        </p:txBody>
      </p:sp>
      <p:sp>
        <p:nvSpPr>
          <p:cNvPr id="87" name="object 87"/>
          <p:cNvSpPr/>
          <p:nvPr/>
        </p:nvSpPr>
        <p:spPr>
          <a:xfrm>
            <a:off x="10384535" y="7254240"/>
            <a:ext cx="6350" cy="6350"/>
          </a:xfrm>
          <a:custGeom>
            <a:avLst/>
            <a:gdLst/>
            <a:ahLst/>
            <a:cxnLst/>
            <a:rect l="l" t="t" r="r" b="b"/>
            <a:pathLst>
              <a:path w="6350" h="6350">
                <a:moveTo>
                  <a:pt x="0" y="6095"/>
                </a:moveTo>
                <a:lnTo>
                  <a:pt x="6096" y="6095"/>
                </a:lnTo>
                <a:lnTo>
                  <a:pt x="6096" y="0"/>
                </a:lnTo>
                <a:lnTo>
                  <a:pt x="0" y="0"/>
                </a:lnTo>
                <a:lnTo>
                  <a:pt x="0" y="6095"/>
                </a:lnTo>
                <a:close/>
              </a:path>
            </a:pathLst>
          </a:custGeom>
          <a:solidFill>
            <a:srgbClr val="000000"/>
          </a:solidFill>
        </p:spPr>
        <p:txBody>
          <a:bodyPr wrap="square" lIns="0" tIns="0" rIns="0" bIns="0" rtlCol="0"/>
          <a:lstStyle/>
          <a:p/>
        </p:txBody>
      </p:sp>
      <p:pic>
        <p:nvPicPr>
          <p:cNvPr id="1027" name="Picture 3"/>
          <p:cNvPicPr>
            <a:picLocks noChangeAspect="1" noChangeArrowheads="1"/>
          </p:cNvPicPr>
          <p:nvPr/>
        </p:nvPicPr>
        <p:blipFill>
          <a:blip r:embed="rId1" cstate="print"/>
          <a:srcRect/>
          <a:stretch>
            <a:fillRect/>
          </a:stretch>
        </p:blipFill>
        <p:spPr bwMode="auto">
          <a:xfrm>
            <a:off x="8394700" y="1422400"/>
            <a:ext cx="695325" cy="749300"/>
          </a:xfrm>
          <a:prstGeom prst="rect">
            <a:avLst/>
          </a:prstGeom>
          <a:noFill/>
          <a:ln w="9525">
            <a:noFill/>
            <a:miter lim="800000"/>
            <a:headEnd/>
            <a:tailEnd/>
          </a:ln>
        </p:spPr>
      </p:pic>
      <p:sp>
        <p:nvSpPr>
          <p:cNvPr id="90" name="TextBox 89"/>
          <p:cNvSpPr txBox="1"/>
          <p:nvPr/>
        </p:nvSpPr>
        <p:spPr>
          <a:xfrm>
            <a:off x="7099300" y="5784671"/>
            <a:ext cx="3200400" cy="1383665"/>
          </a:xfrm>
          <a:prstGeom prst="rect">
            <a:avLst/>
          </a:prstGeom>
          <a:solidFill>
            <a:schemeClr val="accent6">
              <a:lumMod val="60000"/>
              <a:lumOff val="40000"/>
            </a:schemeClr>
          </a:solidFill>
        </p:spPr>
        <p:txBody>
          <a:bodyPr wrap="square" rtlCol="0">
            <a:spAutoFit/>
          </a:bodyPr>
          <a:lstStyle/>
          <a:p>
            <a:pPr lvl="0" algn="ctr" eaLnBrk="0" fontAlgn="base" hangingPunct="0">
              <a:spcBef>
                <a:spcPct val="0"/>
              </a:spcBef>
              <a:spcAft>
                <a:spcPct val="0"/>
              </a:spcAft>
            </a:pPr>
            <a:r>
              <a:rPr lang="en-US" sz="12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JSPM’s  </a:t>
            </a:r>
            <a:endParaRPr lang="en-US" sz="12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sz="1200" b="1"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Rajarshi</a:t>
            </a:r>
            <a:r>
              <a:rPr lang="en-US" sz="12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Shahu</a:t>
            </a:r>
            <a:r>
              <a:rPr lang="en-US" sz="12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College of Engineering</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2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Mumbai bypass highway,</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200" b="1"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Tathawade</a:t>
            </a:r>
            <a:r>
              <a:rPr lang="en-US" sz="12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Pune-33</a:t>
            </a:r>
            <a:endParaRPr lang="en-US" sz="12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12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Phone No. : (020)-</a:t>
            </a:r>
            <a:r>
              <a:rPr lang="en-US" sz="12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22933423</a:t>
            </a:r>
            <a:endParaRPr lang="en-US" sz="12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12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Fax No.     : (020</a:t>
            </a:r>
            <a:r>
              <a:rPr lang="en-US" sz="12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)-22933424</a:t>
            </a:r>
            <a:endParaRPr lang="en-US" sz="12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E-mail       : iaib2025</a:t>
            </a:r>
            <a:r>
              <a:rPr lang="en-US" sz="1200" b="1" dirty="0" smtClean="0">
                <a:solidFill>
                  <a:schemeClr val="tx1">
                    <a:lumMod val="95000"/>
                    <a:lumOff val="5000"/>
                  </a:schemeClr>
                </a:solidFill>
                <a:latin typeface="Times New Roman" panose="02020603050405020304" pitchFamily="18" charset="0"/>
                <a:cs typeface="Times New Roman" panose="02020603050405020304" pitchFamily="18" charset="0"/>
              </a:rPr>
              <a:t>@jspmrscoe.edu.in</a:t>
            </a:r>
            <a:endParaRPr lang="en-US" sz="12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IN" sz="1200" b="1" dirty="0">
                <a:solidFill>
                  <a:schemeClr val="tx1">
                    <a:lumMod val="95000"/>
                    <a:lumOff val="5000"/>
                  </a:schemeClr>
                </a:solidFill>
                <a:latin typeface="Times New Roman" panose="02020603050405020304" pitchFamily="18" charset="0"/>
                <a:cs typeface="Times New Roman" panose="02020603050405020304" pitchFamily="18" charset="0"/>
              </a:rPr>
              <a:t>Web site    : iaib.jspmrscoe.edu.in</a:t>
            </a:r>
            <a:endParaRPr lang="en-US" altLang="en-IN" sz="1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custDataLst>
              <p:tags r:id="rId2"/>
            </p:custDataLst>
          </p:nvPr>
        </p:nvGraphicFramePr>
        <p:xfrm>
          <a:off x="3746500" y="2117090"/>
          <a:ext cx="3124200" cy="1597660"/>
        </p:xfrm>
        <a:graphic>
          <a:graphicData uri="http://schemas.openxmlformats.org/drawingml/2006/table">
            <a:tbl>
              <a:tblPr firstRow="1" bandRow="1">
                <a:tableStyleId>{46F890A9-2807-4EBB-B81D-B2AA78EC7F39}</a:tableStyleId>
              </a:tblPr>
              <a:tblGrid>
                <a:gridCol w="1934210"/>
                <a:gridCol w="1189990"/>
              </a:tblGrid>
              <a:tr h="260985">
                <a:tc>
                  <a:txBody>
                    <a:bodyPr/>
                    <a:lstStyle/>
                    <a:p>
                      <a:pPr algn="ctr"/>
                      <a:r>
                        <a:rPr lang="en-US" sz="1050" dirty="0"/>
                        <a:t>Category</a:t>
                      </a:r>
                      <a:endParaRPr lang="en-IN" sz="105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t>Registration Fee</a:t>
                      </a:r>
                      <a:endParaRPr lang="en-IN" sz="105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8440">
                <a:tc>
                  <a:txBody>
                    <a:bodyPr/>
                    <a:lstStyle/>
                    <a:p>
                      <a:pPr algn="l">
                        <a:lnSpc>
                          <a:spcPts val="1000"/>
                        </a:lnSpc>
                      </a:pPr>
                      <a:r>
                        <a:rPr lang="en-US" sz="800" dirty="0" smtClean="0">
                          <a:solidFill>
                            <a:srgbClr val="FF0000"/>
                          </a:solidFill>
                        </a:rPr>
                        <a:t>UG Students</a:t>
                      </a:r>
                      <a:endParaRPr lang="en-US" sz="800" kern="1200" spc="-5" dirty="0" smtClean="0">
                        <a:solidFill>
                          <a:srgbClr val="FF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000"/>
                        </a:lnSpc>
                      </a:pPr>
                      <a:r>
                        <a:rPr lang="en-IN" sz="800" kern="1200" spc="-5" dirty="0">
                          <a:solidFill>
                            <a:srgbClr val="FF0000"/>
                          </a:solidFill>
                        </a:rPr>
                        <a:t>INR </a:t>
                      </a:r>
                      <a:r>
                        <a:rPr lang="en-IN" sz="800" kern="1200" spc="-5" dirty="0" smtClean="0">
                          <a:solidFill>
                            <a:srgbClr val="FF0000"/>
                          </a:solidFill>
                        </a:rPr>
                        <a:t> </a:t>
                      </a:r>
                      <a:r>
                        <a:rPr lang="en-US" altLang="en-IN" sz="800" kern="1200" spc="-5" dirty="0" smtClean="0">
                          <a:solidFill>
                            <a:srgbClr val="FF0000"/>
                          </a:solidFill>
                        </a:rPr>
                        <a:t>12000</a:t>
                      </a:r>
                      <a:endParaRPr lang="en-US" altLang="en-IN" sz="800" kern="1200" spc="-5" dirty="0" smtClean="0">
                        <a:solidFill>
                          <a:srgbClr val="FF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8440">
                <a:tc>
                  <a:txBody>
                    <a:bodyPr/>
                    <a:lstStyle/>
                    <a:p>
                      <a:pPr algn="l">
                        <a:lnSpc>
                          <a:spcPts val="1000"/>
                        </a:lnSpc>
                      </a:pPr>
                      <a:r>
                        <a:rPr lang="en-IN" sz="800" b="0" i="0" dirty="0" smtClean="0">
                          <a:solidFill>
                            <a:srgbClr val="FF0000"/>
                          </a:solidFill>
                          <a:latin typeface="+mn-lt"/>
                          <a:ea typeface="+mn-ea"/>
                          <a:cs typeface="+mn-cs"/>
                        </a:rPr>
                        <a:t>PG Students / PhD Scholars</a:t>
                      </a:r>
                      <a:endParaRPr lang="en-IN" sz="800" b="0" i="0" kern="1200" spc="-5"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000"/>
                        </a:lnSpc>
                      </a:pPr>
                      <a:r>
                        <a:rPr lang="en-IN" sz="800" kern="1200" spc="-5" dirty="0" smtClean="0">
                          <a:solidFill>
                            <a:srgbClr val="FF0000"/>
                          </a:solidFill>
                          <a:latin typeface="Times New Roman" panose="02020603050405020304" pitchFamily="18" charset="0"/>
                          <a:ea typeface="+mn-ea"/>
                          <a:cs typeface="Times New Roman" panose="02020603050405020304" pitchFamily="18" charset="0"/>
                        </a:rPr>
                        <a:t>INR 1</a:t>
                      </a:r>
                      <a:r>
                        <a:rPr lang="en-US" altLang="en-IN" sz="800" kern="1200" spc="-5" dirty="0" smtClean="0">
                          <a:solidFill>
                            <a:srgbClr val="FF0000"/>
                          </a:solidFill>
                          <a:latin typeface="Times New Roman" panose="02020603050405020304" pitchFamily="18" charset="0"/>
                          <a:ea typeface="+mn-ea"/>
                          <a:cs typeface="Times New Roman" panose="02020603050405020304" pitchFamily="18" charset="0"/>
                        </a:rPr>
                        <a:t>3000</a:t>
                      </a:r>
                      <a:endParaRPr lang="en-US" altLang="en-IN" sz="800" kern="1200" spc="-5" dirty="0" smtClean="0">
                        <a:solidFill>
                          <a:srgbClr val="FF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8440">
                <a:tc>
                  <a:txBody>
                    <a:bodyPr/>
                    <a:lstStyle/>
                    <a:p>
                      <a:pPr algn="l">
                        <a:lnSpc>
                          <a:spcPts val="1000"/>
                        </a:lnSpc>
                      </a:pPr>
                      <a:r>
                        <a:rPr lang="en-IN" sz="800" b="0" i="0" dirty="0" smtClean="0">
                          <a:solidFill>
                            <a:srgbClr val="FF0000"/>
                          </a:solidFill>
                          <a:latin typeface="+mn-lt"/>
                          <a:ea typeface="+mn-ea"/>
                          <a:cs typeface="+mn-cs"/>
                        </a:rPr>
                        <a:t>Industry Delegates and Academicians</a:t>
                      </a:r>
                      <a:endParaRPr lang="en-IN" sz="800" b="0" i="0" kern="1200" spc="-5"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000"/>
                        </a:lnSpc>
                      </a:pPr>
                      <a:r>
                        <a:rPr lang="en-IN" sz="800" kern="1200" spc="-5" dirty="0">
                          <a:solidFill>
                            <a:srgbClr val="FF0000"/>
                          </a:solidFill>
                        </a:rPr>
                        <a:t>INR </a:t>
                      </a:r>
                      <a:r>
                        <a:rPr lang="en-IN" sz="800" kern="1200" spc="-5" dirty="0" smtClean="0">
                          <a:solidFill>
                            <a:srgbClr val="FF0000"/>
                          </a:solidFill>
                        </a:rPr>
                        <a:t>1</a:t>
                      </a:r>
                      <a:r>
                        <a:rPr lang="en-US" altLang="en-IN" sz="800" kern="1200" spc="-5" dirty="0" smtClean="0">
                          <a:solidFill>
                            <a:srgbClr val="FF0000"/>
                          </a:solidFill>
                        </a:rPr>
                        <a:t>4000</a:t>
                      </a:r>
                      <a:endParaRPr lang="en-US" altLang="en-IN" sz="800" kern="1200" spc="-5" dirty="0" smtClean="0">
                        <a:solidFill>
                          <a:srgbClr val="FF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3190">
                <a:tc>
                  <a:txBody>
                    <a:bodyPr/>
                    <a:lstStyle/>
                    <a:p>
                      <a:pPr algn="l">
                        <a:lnSpc>
                          <a:spcPts val="1000"/>
                        </a:lnSpc>
                      </a:pPr>
                      <a:r>
                        <a:rPr lang="en-IN" sz="800" b="0" i="0" dirty="0" smtClean="0">
                          <a:solidFill>
                            <a:srgbClr val="FF0000"/>
                          </a:solidFill>
                          <a:latin typeface="+mn-lt"/>
                          <a:ea typeface="+mn-ea"/>
                          <a:cs typeface="+mn-cs"/>
                        </a:rPr>
                        <a:t>International delegates</a:t>
                      </a:r>
                      <a:endParaRPr lang="en-IN" sz="800" b="0" i="0" kern="1200" spc="-5" dirty="0" smtClean="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000"/>
                        </a:lnSpc>
                      </a:pPr>
                      <a:r>
                        <a:rPr lang="en-IN" sz="800" kern="1200" spc="-5" dirty="0">
                          <a:solidFill>
                            <a:srgbClr val="FF0000"/>
                          </a:solidFill>
                        </a:rPr>
                        <a:t>USD 200</a:t>
                      </a:r>
                      <a:endParaRPr lang="en-IN" sz="800" kern="1200" spc="-5" dirty="0">
                        <a:solidFill>
                          <a:srgbClr val="FF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915">
                <a:tc gridSpan="2">
                  <a:txBody>
                    <a:bodyPr/>
                    <a:lstStyle/>
                    <a:p>
                      <a:pPr marL="0" marR="0" indent="0" algn="just" defTabSz="914400" eaLnBrk="1" fontAlgn="auto" latinLnBrk="0" hangingPunct="1">
                        <a:lnSpc>
                          <a:spcPct val="100000"/>
                        </a:lnSpc>
                        <a:spcBef>
                          <a:spcPts val="0"/>
                        </a:spcBef>
                        <a:spcAft>
                          <a:spcPts val="0"/>
                        </a:spcAft>
                        <a:buClrTx/>
                        <a:buSzTx/>
                        <a:buFontTx/>
                        <a:buNone/>
                        <a:defRPr/>
                      </a:pPr>
                      <a:r>
                        <a:rPr lang="en-IN" sz="800" b="1" dirty="0" smtClean="0">
                          <a:latin typeface="Times New Roman" panose="02020603050405020304" pitchFamily="18" charset="0"/>
                          <a:cs typeface="Times New Roman" panose="02020603050405020304" pitchFamily="18" charset="0"/>
                          <a:sym typeface="+mn-ea"/>
                        </a:rPr>
                        <a:t>All the accepted and presented papers will be published in CRC press book, Taylor and Francis (Scopus Indexed)</a:t>
                      </a:r>
                      <a:r>
                        <a:rPr lang="en-US" altLang="en-IN" sz="800" b="1" dirty="0" smtClean="0">
                          <a:latin typeface="Times New Roman" panose="02020603050405020304" pitchFamily="18" charset="0"/>
                          <a:cs typeface="Times New Roman" panose="02020603050405020304" pitchFamily="18" charset="0"/>
                          <a:sym typeface="+mn-ea"/>
                        </a:rPr>
                        <a:t>. </a:t>
                      </a:r>
                      <a:r>
                        <a:rPr lang="en-IN" sz="800" b="0" i="0" dirty="0" smtClean="0">
                          <a:solidFill>
                            <a:srgbClr val="FF0000"/>
                          </a:solidFill>
                          <a:latin typeface="+mn-lt"/>
                          <a:ea typeface="+mn-ea"/>
                          <a:cs typeface="+mn-cs"/>
                        </a:rPr>
                        <a:t> </a:t>
                      </a:r>
                      <a:r>
                        <a:rPr lang="en-IN" sz="800" b="1" i="0" dirty="0" smtClean="0">
                          <a:latin typeface="Times New Roman" panose="02020603050405020304" pitchFamily="18" charset="0"/>
                          <a:ea typeface="+mn-ea"/>
                          <a:cs typeface="Times New Roman" panose="02020603050405020304" pitchFamily="18" charset="0"/>
                        </a:rPr>
                        <a:t>Few Selected good quality papers will be published in Scopus indexed journal with applicable production charges.</a:t>
                      </a:r>
                      <a:endParaRPr lang="en-IN" sz="800" b="1" i="0" dirty="0" smtClean="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solidFill>
                      <a:schemeClr val="accent1"/>
                    </a:solidFill>
                  </a:tcPr>
                </a:tc>
              </a:tr>
            </a:tbl>
          </a:graphicData>
        </a:graphic>
      </p:graphicFrame>
      <p:sp>
        <p:nvSpPr>
          <p:cNvPr id="12" name="TextBox 11"/>
          <p:cNvSpPr txBox="1"/>
          <p:nvPr/>
        </p:nvSpPr>
        <p:spPr>
          <a:xfrm>
            <a:off x="3746500" y="1500505"/>
            <a:ext cx="3124200" cy="368300"/>
          </a:xfrm>
          <a:prstGeom prst="rect">
            <a:avLst/>
          </a:prstGeom>
          <a:solidFill>
            <a:schemeClr val="accent6">
              <a:lumMod val="60000"/>
              <a:lumOff val="40000"/>
            </a:schemeClr>
          </a:solidFill>
        </p:spPr>
        <p:txBody>
          <a:bodyPr wrap="square" rtlCol="0">
            <a:spAutoFit/>
          </a:bodyPr>
          <a:lstStyle/>
          <a:p>
            <a:r>
              <a:rPr lang="en-US" sz="900" dirty="0" smtClean="0">
                <a:latin typeface="Times New Roman" panose="02020603050405020304" pitchFamily="18" charset="0"/>
                <a:cs typeface="Times New Roman" panose="02020603050405020304" pitchFamily="18" charset="0"/>
              </a:rPr>
              <a:t>Dr. </a:t>
            </a:r>
            <a:r>
              <a:rPr lang="en-US" sz="900" dirty="0" err="1" smtClean="0">
                <a:latin typeface="Times New Roman" panose="02020603050405020304" pitchFamily="18" charset="0"/>
                <a:cs typeface="Times New Roman" panose="02020603050405020304" pitchFamily="18" charset="0"/>
              </a:rPr>
              <a:t>Prema</a:t>
            </a:r>
            <a:r>
              <a:rPr lang="en-US" sz="900" dirty="0" smtClean="0">
                <a:latin typeface="Times New Roman" panose="02020603050405020304" pitchFamily="18" charset="0"/>
                <a:cs typeface="Times New Roman" panose="02020603050405020304" pitchFamily="18" charset="0"/>
              </a:rPr>
              <a:t> B. </a:t>
            </a:r>
            <a:r>
              <a:rPr lang="en-US" sz="900" dirty="0" err="1" smtClean="0">
                <a:latin typeface="Times New Roman" panose="02020603050405020304" pitchFamily="18" charset="0"/>
                <a:cs typeface="Times New Roman" panose="02020603050405020304" pitchFamily="18" charset="0"/>
              </a:rPr>
              <a:t>Sahane, Asst. Professor, </a:t>
            </a:r>
            <a:r>
              <a:rPr lang="en-US" sz="900" dirty="0" smtClean="0">
                <a:latin typeface="Times New Roman" panose="02020603050405020304" pitchFamily="18" charset="0"/>
                <a:cs typeface="Times New Roman" panose="02020603050405020304" pitchFamily="18" charset="0"/>
                <a:sym typeface="+mn-ea"/>
              </a:rPr>
              <a:t>Computer</a:t>
            </a:r>
            <a:r>
              <a:rPr lang="en-US" sz="900" dirty="0">
                <a:latin typeface="Times New Roman" panose="02020603050405020304" pitchFamily="18" charset="0"/>
                <a:cs typeface="Times New Roman" panose="02020603050405020304" pitchFamily="18" charset="0"/>
                <a:sym typeface="+mn-ea"/>
              </a:rPr>
              <a:t>r Department, RSCOE, </a:t>
            </a:r>
            <a:r>
              <a:rPr lang="en-US" sz="900" dirty="0" err="1">
                <a:latin typeface="Times New Roman" panose="02020603050405020304" pitchFamily="18" charset="0"/>
                <a:cs typeface="Times New Roman" panose="02020603050405020304" pitchFamily="18" charset="0"/>
                <a:sym typeface="+mn-ea"/>
              </a:rPr>
              <a:t>Pune</a:t>
            </a:r>
            <a:r>
              <a:rPr lang="en-US" sz="900" dirty="0" smtClean="0">
                <a:latin typeface="Times New Roman" panose="02020603050405020304" pitchFamily="18" charset="0"/>
                <a:cs typeface="Times New Roman" panose="02020603050405020304" pitchFamily="18" charset="0"/>
                <a:sym typeface="+mn-ea"/>
              </a:rPr>
              <a:t>. </a:t>
            </a:r>
            <a:r>
              <a:rPr lang="en-US" sz="900" dirty="0">
                <a:latin typeface="Times New Roman" panose="02020603050405020304" pitchFamily="18" charset="0"/>
                <a:cs typeface="Times New Roman" panose="02020603050405020304" pitchFamily="18" charset="0"/>
              </a:rPr>
              <a:t>(Contact No: +</a:t>
            </a:r>
            <a:r>
              <a:rPr lang="en-US" sz="900" dirty="0" smtClean="0">
                <a:latin typeface="Times New Roman" panose="02020603050405020304" pitchFamily="18" charset="0"/>
                <a:cs typeface="Times New Roman" panose="02020603050405020304" pitchFamily="18" charset="0"/>
              </a:rPr>
              <a:t>91-9860678131)</a:t>
            </a:r>
            <a:endParaRPr lang="en-IN" sz="900" dirty="0">
              <a:latin typeface="Times New Roman" panose="02020603050405020304" pitchFamily="18" charset="0"/>
              <a:cs typeface="Times New Roman" panose="02020603050405020304" pitchFamily="18" charset="0"/>
            </a:endParaRPr>
          </a:p>
        </p:txBody>
      </p:sp>
      <p:sp>
        <p:nvSpPr>
          <p:cNvPr id="74" name="Rounded Rectangle 73"/>
          <p:cNvSpPr/>
          <p:nvPr/>
        </p:nvSpPr>
        <p:spPr>
          <a:xfrm>
            <a:off x="7175500" y="3527490"/>
            <a:ext cx="3048000" cy="56191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400" b="1" i="1" dirty="0" smtClean="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cs typeface="Times New Roman" panose="02020603050405020304" pitchFamily="18" charset="0"/>
              </a:rPr>
              <a:t>IAIB-2025 </a:t>
            </a:r>
            <a:endParaRPr lang="en-US" sz="2400" b="1" i="1" dirty="0">
              <a:solidFill>
                <a:schemeClr val="tx2">
                  <a:lumMod val="50000"/>
                </a:schemeClr>
              </a:solidFill>
              <a:effectLst>
                <a:outerShdw blurRad="38100" dist="38100" dir="2700000" algn="tl">
                  <a:srgbClr val="000000">
                    <a:alpha val="43137"/>
                  </a:srgbClr>
                </a:outerShdw>
              </a:effectLst>
              <a:latin typeface="Bookman Old Style" panose="02050604050505020204" pitchFamily="18" charset="0"/>
              <a:cs typeface="Times New Roman" panose="02020603050405020304" pitchFamily="18" charset="0"/>
            </a:endParaRPr>
          </a:p>
        </p:txBody>
      </p:sp>
      <p:sp>
        <p:nvSpPr>
          <p:cNvPr id="76" name="object 6"/>
          <p:cNvSpPr/>
          <p:nvPr/>
        </p:nvSpPr>
        <p:spPr>
          <a:xfrm>
            <a:off x="317500" y="279400"/>
            <a:ext cx="3276599" cy="6858000"/>
          </a:xfrm>
          <a:custGeom>
            <a:avLst/>
            <a:gdLst/>
            <a:ahLst/>
            <a:cxnLst/>
            <a:rect l="l" t="t" r="r" b="b"/>
            <a:pathLst>
              <a:path w="3243579" h="6783070">
                <a:moveTo>
                  <a:pt x="0" y="6783070"/>
                </a:moveTo>
                <a:lnTo>
                  <a:pt x="3243579" y="6783070"/>
                </a:lnTo>
                <a:lnTo>
                  <a:pt x="3243579" y="0"/>
                </a:lnTo>
                <a:lnTo>
                  <a:pt x="0" y="0"/>
                </a:lnTo>
                <a:lnTo>
                  <a:pt x="0" y="6783070"/>
                </a:lnTo>
                <a:close/>
              </a:path>
            </a:pathLst>
          </a:custGeom>
          <a:solidFill>
            <a:schemeClr val="accent6">
              <a:lumMod val="60000"/>
              <a:lumOff val="40000"/>
            </a:schemeClr>
          </a:solidFill>
          <a:ln w="6350"/>
        </p:spPr>
        <p:style>
          <a:lnRef idx="3">
            <a:schemeClr val="lt1"/>
          </a:lnRef>
          <a:fillRef idx="1">
            <a:schemeClr val="accent6"/>
          </a:fillRef>
          <a:effectRef idx="1">
            <a:schemeClr val="accent6"/>
          </a:effectRef>
          <a:fontRef idx="minor">
            <a:schemeClr val="lt1"/>
          </a:fontRef>
        </p:style>
        <p:txBody>
          <a:bodyPr wrap="square" lIns="0" tIns="0" rIns="0" bIns="0" rtlCol="0"/>
          <a:lstStyle/>
          <a:p>
            <a:endParaRPr>
              <a:solidFill>
                <a:srgbClr val="C00000"/>
              </a:solidFill>
            </a:endParaRPr>
          </a:p>
        </p:txBody>
      </p:sp>
      <p:sp>
        <p:nvSpPr>
          <p:cNvPr id="93" name="TextBox 92"/>
          <p:cNvSpPr txBox="1"/>
          <p:nvPr/>
        </p:nvSpPr>
        <p:spPr>
          <a:xfrm>
            <a:off x="393700" y="584200"/>
            <a:ext cx="3173093" cy="461665"/>
          </a:xfrm>
          <a:prstGeom prst="rect">
            <a:avLst/>
          </a:prstGeom>
          <a:noFill/>
        </p:spPr>
        <p:txBody>
          <a:bodyPr wrap="square" rtlCol="0">
            <a:spAutoFit/>
          </a:bodyPr>
          <a:lstStyle/>
          <a:p>
            <a:pPr marL="53975"/>
            <a:r>
              <a:rPr lang="en-US" sz="1200" dirty="0">
                <a:latin typeface="Times New Roman" panose="02020603050405020304" pitchFamily="18" charset="0"/>
                <a:cs typeface="Times New Roman" panose="02020603050405020304" pitchFamily="18" charset="0"/>
              </a:rPr>
              <a:t>Hon. Dr. T. J. Sawant,  Founder Secretary</a:t>
            </a:r>
            <a:endParaRPr lang="en-US" sz="1200" dirty="0">
              <a:latin typeface="Times New Roman" panose="02020603050405020304" pitchFamily="18" charset="0"/>
              <a:cs typeface="Times New Roman" panose="02020603050405020304" pitchFamily="18" charset="0"/>
            </a:endParaRPr>
          </a:p>
          <a:p>
            <a:pPr marL="53975"/>
            <a:r>
              <a:rPr lang="en-US" sz="1200" dirty="0">
                <a:latin typeface="Times New Roman" panose="02020603050405020304" pitchFamily="18" charset="0"/>
                <a:cs typeface="Times New Roman" panose="02020603050405020304" pitchFamily="18" charset="0"/>
              </a:rPr>
              <a:t>Jayawant </a:t>
            </a:r>
            <a:r>
              <a:rPr lang="en-US" sz="1200" dirty="0" err="1">
                <a:latin typeface="Times New Roman" panose="02020603050405020304" pitchFamily="18" charset="0"/>
                <a:cs typeface="Times New Roman" panose="02020603050405020304" pitchFamily="18" charset="0"/>
              </a:rPr>
              <a:t>Shikshan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Prasarak</a:t>
            </a:r>
            <a:r>
              <a:rPr lang="en-US" sz="1200" dirty="0">
                <a:latin typeface="Times New Roman" panose="02020603050405020304" pitchFamily="18" charset="0"/>
                <a:cs typeface="Times New Roman" panose="02020603050405020304" pitchFamily="18" charset="0"/>
              </a:rPr>
              <a:t> Mandal, Pune.</a:t>
            </a:r>
            <a:endParaRPr lang="en-IN"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393701" y="2260600"/>
            <a:ext cx="3048000" cy="260350"/>
          </a:xfrm>
          <a:prstGeom prst="rect">
            <a:avLst/>
          </a:prstGeom>
          <a:noFill/>
        </p:spPr>
        <p:txBody>
          <a:bodyPr wrap="square" rtlCol="0">
            <a:spAutoFit/>
          </a:bodyPr>
          <a:lstStyle/>
          <a:p>
            <a:pPr marL="53975"/>
            <a:r>
              <a:rPr lang="en-US" sz="1100" dirty="0">
                <a:latin typeface="Times New Roman" panose="02020603050405020304" pitchFamily="18" charset="0"/>
                <a:cs typeface="Times New Roman" panose="02020603050405020304" pitchFamily="18" charset="0"/>
              </a:rPr>
              <a:t>Dr. Santosh P. Bhosle, Director, RSCOE, Pune.</a:t>
            </a:r>
            <a:endParaRPr lang="en-US" sz="1100" dirty="0">
              <a:latin typeface="Times New Roman" panose="02020603050405020304" pitchFamily="18" charset="0"/>
              <a:cs typeface="Times New Roman" panose="02020603050405020304" pitchFamily="18" charset="0"/>
            </a:endParaRPr>
          </a:p>
        </p:txBody>
      </p:sp>
      <p:sp>
        <p:nvSpPr>
          <p:cNvPr id="99" name="object 10"/>
          <p:cNvSpPr txBox="1"/>
          <p:nvPr/>
        </p:nvSpPr>
        <p:spPr>
          <a:xfrm>
            <a:off x="393700" y="2794000"/>
            <a:ext cx="3124200" cy="4385945"/>
          </a:xfrm>
          <a:prstGeom prst="rect">
            <a:avLst/>
          </a:prstGeom>
          <a:solidFill>
            <a:schemeClr val="accent6">
              <a:lumMod val="60000"/>
              <a:lumOff val="40000"/>
            </a:schemeClr>
          </a:solidFill>
          <a:ln w="12700">
            <a:noFill/>
          </a:ln>
        </p:spPr>
        <p:txBody>
          <a:bodyPr vert="horz" wrap="square" lIns="0" tIns="0" rIns="0" bIns="0" rtlCol="0">
            <a:spAutoFit/>
          </a:bodyPr>
          <a:lstStyle/>
          <a:p>
            <a:pPr algn="l">
              <a:lnSpc>
                <a:spcPct val="150000"/>
              </a:lnSpc>
              <a:buClrTx/>
              <a:buSzTx/>
              <a:buNone/>
            </a:pPr>
            <a:r>
              <a:rPr lang="en-US" sz="900" dirty="0" smtClean="0">
                <a:latin typeface="Times New Roman" panose="02020603050405020304" pitchFamily="18" charset="0"/>
                <a:cs typeface="Times New Roman" panose="02020603050405020304" pitchFamily="18" charset="0"/>
              </a:rPr>
              <a:t>  </a:t>
            </a:r>
            <a:r>
              <a:rPr lang="en-US" sz="900" dirty="0">
                <a:solidFill>
                  <a:srgbClr val="FF0000"/>
                </a:solidFill>
                <a:latin typeface="Times New Roman" panose="02020603050405020304" pitchFamily="18" charset="0"/>
                <a:cs typeface="Times New Roman" panose="02020603050405020304" pitchFamily="18" charset="0"/>
                <a:sym typeface="+mn-ea"/>
              </a:rPr>
              <a:t> </a:t>
            </a:r>
            <a:r>
              <a:rPr lang="en-US" sz="1000" dirty="0" err="1">
                <a:latin typeface="Times New Roman" panose="02020603050405020304" pitchFamily="18" charset="0"/>
                <a:cs typeface="Times New Roman" panose="02020603050405020304" pitchFamily="18" charset="0"/>
                <a:sym typeface="+mn-ea"/>
              </a:rPr>
              <a:t>Dr. R. S. Joshi,  President, JSPM University.</a:t>
            </a:r>
            <a:endParaRPr lang="en-US" sz="1000" dirty="0" err="1">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Mr. Anil Bhosale, Director, JSPM, Pune, India.</a:t>
            </a:r>
            <a:endParaRPr lang="en-US" sz="1000" dirty="0" err="1">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Dr. A. S. Devasthali, Deputy Director, RSCOE, Pune, India.</a:t>
            </a:r>
            <a:endParaRPr lang="en-US" sz="1000" dirty="0" err="1">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Dr. A. M. Badadhe, </a:t>
            </a:r>
            <a:r>
              <a:rPr lang="en-US" sz="1000" dirty="0" err="1">
                <a:latin typeface="Times New Roman" panose="02020603050405020304" pitchFamily="18" charset="0"/>
                <a:cs typeface="Times New Roman" panose="02020603050405020304" pitchFamily="18" charset="0"/>
                <a:sym typeface="+mn-ea"/>
              </a:rPr>
              <a:t>Deputy Director, RSCOE, Pune, India</a:t>
            </a:r>
            <a:endParaRPr lang="en-US" sz="1000" dirty="0" err="1">
              <a:latin typeface="Times New Roman" panose="02020603050405020304" pitchFamily="18" charset="0"/>
              <a:cs typeface="Times New Roman" panose="02020603050405020304" pitchFamily="18" charset="0"/>
              <a:sym typeface="+mn-ea"/>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a:t>
            </a:r>
            <a:r>
              <a:rPr lang="en-US" sz="1000" dirty="0" err="1">
                <a:latin typeface="Times New Roman" panose="02020603050405020304" pitchFamily="18" charset="0"/>
                <a:cs typeface="Times New Roman" panose="02020603050405020304" pitchFamily="18" charset="0"/>
                <a:sym typeface="+mn-ea"/>
              </a:rPr>
              <a:t>Dr. B. B. Gupta, Professor, Asia University, Taiwan.</a:t>
            </a:r>
            <a:endParaRPr lang="en-US" sz="1000" dirty="0" err="1">
              <a:solidFill>
                <a:schemeClr val="tx1"/>
              </a:solidFill>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Dr. Sachin M. Shendokar, Intel Corporation Hillsboro,  Oregon,  United States</a:t>
            </a:r>
            <a:endParaRPr lang="en-US" sz="1000" dirty="0" err="1">
              <a:solidFill>
                <a:schemeClr val="tx1"/>
              </a:solidFill>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Dr. Nilanjan Dey, Techno International New Town, Kolkata </a:t>
            </a:r>
            <a:endParaRPr lang="en-US" sz="1000" dirty="0" err="1">
              <a:solidFill>
                <a:schemeClr val="tx1"/>
              </a:solidFill>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Prof. (Dr.) B. B. Ahuja, Vice Chancellor, JSPM University            Pune</a:t>
            </a:r>
            <a:endParaRPr lang="en-US" sz="1000" dirty="0" err="1">
              <a:solidFill>
                <a:schemeClr val="tx1"/>
              </a:solidFill>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Dr. Manimala Puri. Vice-Chancellor (I/C) PCET`s Pimpri     Chinchwad University</a:t>
            </a:r>
            <a:endParaRPr lang="en-US" sz="1000" dirty="0" err="1">
              <a:solidFill>
                <a:schemeClr val="tx1"/>
              </a:solidFill>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Dr. M. A. Zaveri, Professor, NIT, Surat, India.</a:t>
            </a:r>
            <a:endParaRPr lang="en-US" sz="1000" dirty="0" err="1">
              <a:solidFill>
                <a:schemeClr val="tx1"/>
              </a:solidFill>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Dr.  P. J. Kulkarni, WIT, Sangli, India.</a:t>
            </a:r>
            <a:endParaRPr lang="en-US" sz="1000" dirty="0" err="1">
              <a:solidFill>
                <a:schemeClr val="tx1"/>
              </a:solidFill>
              <a:latin typeface="Times New Roman" panose="02020603050405020304" pitchFamily="18" charset="0"/>
              <a:cs typeface="Times New Roman" panose="02020603050405020304" pitchFamily="18" charset="0"/>
            </a:endParaRPr>
          </a:p>
          <a:p>
            <a:pPr algn="l">
              <a:lnSpc>
                <a:spcPct val="150000"/>
              </a:lnSpc>
              <a:buClrTx/>
              <a:buSzTx/>
              <a:buNone/>
            </a:pPr>
            <a:r>
              <a:rPr lang="en-US" sz="1000" dirty="0" err="1">
                <a:latin typeface="Times New Roman" panose="02020603050405020304" pitchFamily="18" charset="0"/>
                <a:cs typeface="Times New Roman" panose="02020603050405020304" pitchFamily="18" charset="0"/>
                <a:sym typeface="+mn-ea"/>
              </a:rPr>
              <a:t>  Dr. Sanjeev Wagh, Professor, COE, Karad, India.</a:t>
            </a:r>
            <a:endParaRPr lang="en-US" sz="1000" dirty="0" err="1">
              <a:solidFill>
                <a:schemeClr val="tx1"/>
              </a:solidFill>
              <a:latin typeface="Times New Roman" panose="02020603050405020304" pitchFamily="18" charset="0"/>
              <a:cs typeface="Times New Roman" panose="02020603050405020304" pitchFamily="18" charset="0"/>
            </a:endParaRPr>
          </a:p>
          <a:p>
            <a:pPr>
              <a:lnSpc>
                <a:spcPct val="150000"/>
              </a:lnSpc>
            </a:pPr>
            <a:r>
              <a:rPr lang="en-US" sz="900" dirty="0" smtClean="0">
                <a:latin typeface="Times New Roman" panose="02020603050405020304" pitchFamily="18" charset="0"/>
                <a:cs typeface="Times New Roman" panose="02020603050405020304" pitchFamily="18" charset="0"/>
              </a:rPr>
              <a:t>  </a:t>
            </a:r>
            <a:r>
              <a:rPr lang="en-US" sz="1000" dirty="0" smtClean="0">
                <a:solidFill>
                  <a:schemeClr val="tx1"/>
                </a:solidFill>
                <a:latin typeface="Times New Roman" panose="02020603050405020304" pitchFamily="18" charset="0"/>
                <a:cs typeface="Times New Roman" panose="02020603050405020304" pitchFamily="18" charset="0"/>
              </a:rPr>
              <a:t>Dr</a:t>
            </a:r>
            <a:r>
              <a:rPr lang="en-US" sz="1000" dirty="0">
                <a:solidFill>
                  <a:schemeClr val="tx1"/>
                </a:solidFill>
                <a:latin typeface="Times New Roman" panose="02020603050405020304" pitchFamily="18" charset="0"/>
                <a:cs typeface="Times New Roman" panose="02020603050405020304" pitchFamily="18" charset="0"/>
              </a:rPr>
              <a:t>. D. S. </a:t>
            </a:r>
            <a:r>
              <a:rPr lang="en-US" sz="1000" dirty="0" err="1">
                <a:solidFill>
                  <a:schemeClr val="tx1"/>
                </a:solidFill>
                <a:latin typeface="Times New Roman" panose="02020603050405020304" pitchFamily="18" charset="0"/>
                <a:cs typeface="Times New Roman" panose="02020603050405020304" pitchFamily="18" charset="0"/>
              </a:rPr>
              <a:t>Bormane</a:t>
            </a:r>
            <a:r>
              <a:rPr lang="en-US" sz="1000" dirty="0">
                <a:solidFill>
                  <a:schemeClr val="tx1"/>
                </a:solidFill>
                <a:latin typeface="Times New Roman" panose="02020603050405020304" pitchFamily="18" charset="0"/>
                <a:cs typeface="Times New Roman" panose="02020603050405020304" pitchFamily="18" charset="0"/>
              </a:rPr>
              <a:t>, Principal, AISSMS, </a:t>
            </a:r>
            <a:r>
              <a:rPr lang="en-US" sz="1000" dirty="0" err="1">
                <a:solidFill>
                  <a:schemeClr val="tx1"/>
                </a:solidFill>
                <a:latin typeface="Times New Roman" panose="02020603050405020304" pitchFamily="18" charset="0"/>
                <a:cs typeface="Times New Roman" panose="02020603050405020304" pitchFamily="18" charset="0"/>
              </a:rPr>
              <a:t>Pune</a:t>
            </a:r>
            <a:r>
              <a:rPr lang="en-US" sz="1000" dirty="0">
                <a:solidFill>
                  <a:schemeClr val="tx1"/>
                </a:solidFill>
                <a:latin typeface="Times New Roman" panose="02020603050405020304" pitchFamily="18" charset="0"/>
                <a:cs typeface="Times New Roman" panose="02020603050405020304" pitchFamily="18" charset="0"/>
              </a:rPr>
              <a:t>, India.</a:t>
            </a:r>
            <a:endParaRPr lang="en-US" sz="1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000" dirty="0">
                <a:solidFill>
                  <a:schemeClr val="tx1"/>
                </a:solidFill>
                <a:latin typeface="Times New Roman" panose="02020603050405020304" pitchFamily="18" charset="0"/>
                <a:cs typeface="Times New Roman" panose="02020603050405020304" pitchFamily="18" charset="0"/>
              </a:rPr>
              <a:t>  </a:t>
            </a:r>
            <a:r>
              <a:rPr lang="en-US" sz="1000" dirty="0" smtClean="0">
                <a:solidFill>
                  <a:schemeClr val="tx1"/>
                </a:solidFill>
                <a:latin typeface="Times New Roman" panose="02020603050405020304" pitchFamily="18" charset="0"/>
                <a:cs typeface="Times New Roman" panose="02020603050405020304" pitchFamily="18" charset="0"/>
              </a:rPr>
              <a:t>Dr</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Pramod</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Patil</a:t>
            </a:r>
            <a:r>
              <a:rPr lang="en-US" sz="1000" dirty="0">
                <a:solidFill>
                  <a:schemeClr val="tx1"/>
                </a:solidFill>
                <a:latin typeface="Times New Roman" panose="02020603050405020304" pitchFamily="18" charset="0"/>
                <a:cs typeface="Times New Roman" panose="02020603050405020304" pitchFamily="18" charset="0"/>
              </a:rPr>
              <a:t>, Professor, DYP IOT, </a:t>
            </a:r>
            <a:r>
              <a:rPr lang="en-US" sz="1000" dirty="0" err="1">
                <a:solidFill>
                  <a:schemeClr val="tx1"/>
                </a:solidFill>
                <a:latin typeface="Times New Roman" panose="02020603050405020304" pitchFamily="18" charset="0"/>
                <a:cs typeface="Times New Roman" panose="02020603050405020304" pitchFamily="18" charset="0"/>
              </a:rPr>
              <a:t>Pimpri</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Pune</a:t>
            </a:r>
            <a:r>
              <a:rPr lang="en-US" sz="1000" dirty="0">
                <a:solidFill>
                  <a:schemeClr val="tx1"/>
                </a:solidFill>
                <a:latin typeface="Times New Roman" panose="02020603050405020304" pitchFamily="18" charset="0"/>
                <a:cs typeface="Times New Roman" panose="02020603050405020304" pitchFamily="18" charset="0"/>
              </a:rPr>
              <a:t>, India.</a:t>
            </a:r>
            <a:endParaRPr lang="en-US" sz="1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000" dirty="0">
                <a:solidFill>
                  <a:schemeClr val="tx1"/>
                </a:solidFill>
                <a:latin typeface="Times New Roman" panose="02020603050405020304" pitchFamily="18" charset="0"/>
                <a:cs typeface="Times New Roman" panose="02020603050405020304" pitchFamily="18" charset="0"/>
              </a:rPr>
              <a:t>  Dr. P. N. </a:t>
            </a:r>
            <a:r>
              <a:rPr lang="en-US" sz="1000" dirty="0" err="1">
                <a:solidFill>
                  <a:schemeClr val="tx1"/>
                </a:solidFill>
                <a:latin typeface="Times New Roman" panose="02020603050405020304" pitchFamily="18" charset="0"/>
                <a:cs typeface="Times New Roman" panose="02020603050405020304" pitchFamily="18" charset="0"/>
              </a:rPr>
              <a:t>Mahalle</a:t>
            </a:r>
            <a:r>
              <a:rPr lang="en-US" sz="1000" dirty="0">
                <a:solidFill>
                  <a:schemeClr val="tx1"/>
                </a:solidFill>
                <a:latin typeface="Times New Roman" panose="02020603050405020304" pitchFamily="18" charset="0"/>
                <a:cs typeface="Times New Roman" panose="02020603050405020304" pitchFamily="18" charset="0"/>
              </a:rPr>
              <a:t>, </a:t>
            </a:r>
            <a:r>
              <a:rPr lang="en-US" altLang="en-US" sz="1000" dirty="0">
                <a:solidFill>
                  <a:schemeClr val="tx1"/>
                </a:solidFill>
                <a:latin typeface="Times New Roman" panose="02020603050405020304" pitchFamily="18" charset="0"/>
                <a:cs typeface="Times New Roman" panose="02020603050405020304" pitchFamily="18" charset="0"/>
              </a:rPr>
              <a:t>Professor and Dean R &amp; D VIIT, Pune</a:t>
            </a:r>
            <a:r>
              <a:rPr lang="en-US" sz="1000" dirty="0">
                <a:solidFill>
                  <a:schemeClr val="tx1"/>
                </a:solidFill>
                <a:latin typeface="Times New Roman" panose="02020603050405020304" pitchFamily="18" charset="0"/>
                <a:cs typeface="Times New Roman" panose="02020603050405020304" pitchFamily="18" charset="0"/>
              </a:rPr>
              <a:t>.</a:t>
            </a:r>
            <a:endParaRPr lang="en-US" sz="1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000" dirty="0">
                <a:solidFill>
                  <a:srgbClr val="FF0000"/>
                </a:solidFill>
                <a:latin typeface="Times New Roman" panose="02020603050405020304" pitchFamily="18" charset="0"/>
                <a:cs typeface="Times New Roman" panose="02020603050405020304" pitchFamily="18" charset="0"/>
              </a:rPr>
              <a:t> </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01" name="TextBox 100"/>
          <p:cNvSpPr txBox="1"/>
          <p:nvPr/>
        </p:nvSpPr>
        <p:spPr>
          <a:xfrm>
            <a:off x="3746500" y="6223000"/>
            <a:ext cx="3124200" cy="783590"/>
          </a:xfrm>
          <a:prstGeom prst="rect">
            <a:avLst/>
          </a:prstGeom>
          <a:solidFill>
            <a:schemeClr val="accent6">
              <a:lumMod val="60000"/>
              <a:lumOff val="40000"/>
            </a:schemeClr>
          </a:solidFill>
        </p:spPr>
        <p:txBody>
          <a:bodyPr wrap="square" rtlCol="0">
            <a:spAutoFit/>
          </a:bodyPr>
          <a:lstStyle/>
          <a:p>
            <a:pPr algn="just">
              <a:defRPr/>
            </a:pPr>
            <a:r>
              <a:rPr lang="en-IN" sz="900" b="1" dirty="0" smtClean="0">
                <a:latin typeface="Times New Roman" panose="02020603050405020304" pitchFamily="18" charset="0"/>
                <a:cs typeface="Times New Roman" panose="02020603050405020304" pitchFamily="18" charset="0"/>
                <a:sym typeface="+mn-ea"/>
              </a:rPr>
              <a:t>All the accepted and presented papers will be published in CRC press book, Taylor and Francis (Scopus Indexed)</a:t>
            </a:r>
            <a:r>
              <a:rPr lang="en-US" altLang="en-IN" sz="900" b="1" dirty="0" smtClean="0">
                <a:latin typeface="Times New Roman" panose="02020603050405020304" pitchFamily="18" charset="0"/>
                <a:cs typeface="Times New Roman" panose="02020603050405020304" pitchFamily="18" charset="0"/>
                <a:sym typeface="+mn-ea"/>
              </a:rPr>
              <a:t>. </a:t>
            </a:r>
            <a:r>
              <a:rPr lang="en-IN" sz="900" dirty="0" smtClean="0">
                <a:solidFill>
                  <a:srgbClr val="FF0000"/>
                </a:solidFill>
                <a:sym typeface="+mn-ea"/>
              </a:rPr>
              <a:t> </a:t>
            </a:r>
            <a:r>
              <a:rPr lang="en-IN" sz="900" b="1" dirty="0" smtClean="0">
                <a:latin typeface="Times New Roman" panose="02020603050405020304" pitchFamily="18" charset="0"/>
                <a:cs typeface="Times New Roman" panose="02020603050405020304" pitchFamily="18" charset="0"/>
                <a:sym typeface="+mn-ea"/>
              </a:rPr>
              <a:t>Few Selected good quality papers will be published in Scopus indexed journal with applicable production charges</a:t>
            </a:r>
            <a:endParaRPr lang="en-IN" sz="900" b="1" dirty="0" smtClean="0">
              <a:latin typeface="Times New Roman" panose="02020603050405020304" pitchFamily="18" charset="0"/>
              <a:cs typeface="Times New Roman" panose="02020603050405020304" pitchFamily="18" charset="0"/>
            </a:endParaRPr>
          </a:p>
        </p:txBody>
      </p:sp>
      <p:sp>
        <p:nvSpPr>
          <p:cNvPr id="58" name="object 9"/>
          <p:cNvSpPr txBox="1"/>
          <p:nvPr/>
        </p:nvSpPr>
        <p:spPr>
          <a:xfrm>
            <a:off x="393700" y="355600"/>
            <a:ext cx="3124200" cy="2286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   CHIEF PATRON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64" name="object 9"/>
          <p:cNvSpPr txBox="1"/>
          <p:nvPr/>
        </p:nvSpPr>
        <p:spPr>
          <a:xfrm>
            <a:off x="393700" y="2032000"/>
            <a:ext cx="3124200" cy="2286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    CHAIRMAN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73" name="object 9"/>
          <p:cNvSpPr txBox="1"/>
          <p:nvPr/>
        </p:nvSpPr>
        <p:spPr>
          <a:xfrm>
            <a:off x="393700" y="2565400"/>
            <a:ext cx="3124200" cy="2286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    ADVISORY COMMITTEE</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77" name="object 9"/>
          <p:cNvSpPr txBox="1"/>
          <p:nvPr/>
        </p:nvSpPr>
        <p:spPr>
          <a:xfrm>
            <a:off x="3746500" y="3784600"/>
            <a:ext cx="3124200" cy="2286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smtClean="0">
                <a:solidFill>
                  <a:schemeClr val="tx1"/>
                </a:solidFill>
                <a:latin typeface="Times New Roman" panose="02020603050405020304" pitchFamily="18" charset="0"/>
                <a:cs typeface="Times New Roman" panose="02020603050405020304" pitchFamily="18" charset="0"/>
              </a:rPr>
              <a:t>IMPORTANT DATES &amp; REGISTRATION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78" name="object 9"/>
          <p:cNvSpPr txBox="1"/>
          <p:nvPr/>
        </p:nvSpPr>
        <p:spPr>
          <a:xfrm>
            <a:off x="393700" y="1041400"/>
            <a:ext cx="3124200" cy="2286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 PATRONS</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79" name="object 9"/>
          <p:cNvSpPr txBox="1"/>
          <p:nvPr/>
        </p:nvSpPr>
        <p:spPr>
          <a:xfrm>
            <a:off x="3746500" y="1270001"/>
            <a:ext cx="3124200" cy="228599"/>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 CO-ORDINATOR</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91" name="object 9"/>
          <p:cNvSpPr txBox="1"/>
          <p:nvPr/>
        </p:nvSpPr>
        <p:spPr>
          <a:xfrm>
            <a:off x="3746500" y="1868805"/>
            <a:ext cx="3124200" cy="2286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REGISTRATION FEES</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92" name="object 9"/>
          <p:cNvSpPr txBox="1"/>
          <p:nvPr/>
        </p:nvSpPr>
        <p:spPr>
          <a:xfrm>
            <a:off x="3746500" y="5994400"/>
            <a:ext cx="3124200" cy="228599"/>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    PUBLICATIONS</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59" name="object 9"/>
          <p:cNvSpPr txBox="1"/>
          <p:nvPr/>
        </p:nvSpPr>
        <p:spPr>
          <a:xfrm>
            <a:off x="7175500" y="5483860"/>
            <a:ext cx="3048000" cy="219075"/>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    ADDRESS FOR CORRESPONDENCE</a:t>
            </a:r>
            <a:endParaRPr lang="en-US" sz="1200" b="1" dirty="0">
              <a:solidFill>
                <a:schemeClr val="tx1"/>
              </a:solidFill>
              <a:latin typeface="Times New Roman" panose="02020603050405020304" pitchFamily="18" charset="0"/>
              <a:cs typeface="Times New Roman" panose="02020603050405020304" pitchFamily="18" charset="0"/>
            </a:endParaRPr>
          </a:p>
        </p:txBody>
      </p:sp>
      <p:pic>
        <p:nvPicPr>
          <p:cNvPr id="53" name="Picture 2" descr="L:\3 D\JSPM\Outside &amp; Reciption Area\B__01.jpg"/>
          <p:cNvPicPr>
            <a:picLocks noChangeAspect="1" noChangeArrowheads="1"/>
          </p:cNvPicPr>
          <p:nvPr/>
        </p:nvPicPr>
        <p:blipFill>
          <a:blip r:embed="rId3" cstate="print"/>
          <a:srcRect/>
          <a:stretch>
            <a:fillRect/>
          </a:stretch>
        </p:blipFill>
        <p:spPr bwMode="auto">
          <a:xfrm>
            <a:off x="7175500" y="4165600"/>
            <a:ext cx="2971800" cy="1219200"/>
          </a:xfrm>
          <a:prstGeom prst="rect">
            <a:avLst/>
          </a:prstGeom>
          <a:noFill/>
          <a:ln w="9525">
            <a:noFill/>
            <a:miter lim="800000"/>
            <a:headEnd/>
            <a:tailEnd/>
          </a:ln>
        </p:spPr>
      </p:pic>
      <p:sp>
        <p:nvSpPr>
          <p:cNvPr id="20" name="TextBox 19"/>
          <p:cNvSpPr txBox="1"/>
          <p:nvPr/>
        </p:nvSpPr>
        <p:spPr>
          <a:xfrm>
            <a:off x="393700" y="1270000"/>
            <a:ext cx="3200400" cy="598805"/>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Dr. </a:t>
            </a:r>
            <a:r>
              <a:rPr lang="en-US" sz="1100" dirty="0" err="1">
                <a:latin typeface="Times New Roman" panose="02020603050405020304" pitchFamily="18" charset="0"/>
                <a:cs typeface="Times New Roman" panose="02020603050405020304" pitchFamily="18" charset="0"/>
              </a:rPr>
              <a:t>Sudhir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Bhilare</a:t>
            </a:r>
            <a:r>
              <a:rPr lang="en-US" sz="1100" dirty="0">
                <a:latin typeface="Times New Roman" panose="02020603050405020304" pitchFamily="18" charset="0"/>
                <a:cs typeface="Times New Roman" panose="02020603050405020304" pitchFamily="18" charset="0"/>
              </a:rPr>
              <a:t>, Executive Director, RSCOE, </a:t>
            </a:r>
            <a:r>
              <a:rPr lang="en-US" sz="1100" dirty="0" err="1">
                <a:latin typeface="Times New Roman" panose="02020603050405020304" pitchFamily="18" charset="0"/>
                <a:cs typeface="Times New Roman" panose="02020603050405020304" pitchFamily="18" charset="0"/>
              </a:rPr>
              <a:t>Pune</a:t>
            </a:r>
            <a:r>
              <a:rPr lang="en-US" sz="1100" dirty="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Shri</a:t>
            </a:r>
            <a:r>
              <a:rPr lang="en-US" sz="1100" dirty="0">
                <a:latin typeface="Times New Roman" panose="02020603050405020304" pitchFamily="18" charset="0"/>
                <a:cs typeface="Times New Roman" panose="02020603050405020304" pitchFamily="18" charset="0"/>
              </a:rPr>
              <a:t>. Ravi </a:t>
            </a:r>
            <a:r>
              <a:rPr lang="en-US" sz="1100" dirty="0" err="1">
                <a:latin typeface="Times New Roman" panose="02020603050405020304" pitchFamily="18" charset="0"/>
                <a:cs typeface="Times New Roman" panose="02020603050405020304" pitchFamily="18" charset="0"/>
              </a:rPr>
              <a:t>Sawant</a:t>
            </a:r>
            <a:r>
              <a:rPr lang="en-US" sz="1100" dirty="0">
                <a:latin typeface="Times New Roman" panose="02020603050405020304" pitchFamily="18" charset="0"/>
                <a:cs typeface="Times New Roman" panose="02020603050405020304" pitchFamily="18" charset="0"/>
              </a:rPr>
              <a:t>, Director, RSCOE, </a:t>
            </a:r>
            <a:r>
              <a:rPr lang="en-US" sz="1100" dirty="0" err="1">
                <a:latin typeface="Times New Roman" panose="02020603050405020304" pitchFamily="18" charset="0"/>
                <a:cs typeface="Times New Roman" panose="02020603050405020304" pitchFamily="18" charset="0"/>
              </a:rPr>
              <a:t>Pune</a:t>
            </a:r>
            <a:r>
              <a:rPr lang="en-US" sz="1100" dirty="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p:txBody>
      </p:sp>
      <p:sp>
        <p:nvSpPr>
          <p:cNvPr id="56" name="object 9"/>
          <p:cNvSpPr txBox="1"/>
          <p:nvPr/>
        </p:nvSpPr>
        <p:spPr>
          <a:xfrm>
            <a:off x="3746500" y="355600"/>
            <a:ext cx="3124200" cy="165735"/>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CONVENER</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3746500" y="521335"/>
            <a:ext cx="3124200" cy="242570"/>
          </a:xfrm>
          <a:prstGeom prst="rect">
            <a:avLst/>
          </a:prstGeom>
          <a:solidFill>
            <a:schemeClr val="accent6">
              <a:lumMod val="60000"/>
              <a:lumOff val="40000"/>
            </a:schemeClr>
          </a:solidFill>
        </p:spPr>
        <p:txBody>
          <a:bodyPr wrap="square" rtlCol="0">
            <a:noAutofit/>
          </a:bodyPr>
          <a:lstStyle/>
          <a:p>
            <a:r>
              <a:rPr lang="en-US" sz="900" dirty="0">
                <a:latin typeface="Times New Roman" panose="02020603050405020304" pitchFamily="18" charset="0"/>
                <a:cs typeface="Times New Roman" panose="02020603050405020304" pitchFamily="18" charset="0"/>
              </a:rPr>
              <a:t>Dr. S. V. </a:t>
            </a:r>
            <a:r>
              <a:rPr lang="en-US" sz="900" dirty="0" err="1">
                <a:latin typeface="Times New Roman" panose="02020603050405020304" pitchFamily="18" charset="0"/>
                <a:cs typeface="Times New Roman" panose="02020603050405020304" pitchFamily="18" charset="0"/>
              </a:rPr>
              <a:t>Kedar</a:t>
            </a:r>
            <a:r>
              <a:rPr lang="en-US" sz="900" dirty="0" smtClean="0">
                <a:latin typeface="Times New Roman" panose="02020603050405020304" pitchFamily="18" charset="0"/>
                <a:cs typeface="Times New Roman" panose="02020603050405020304" pitchFamily="18" charset="0"/>
              </a:rPr>
              <a:t>, Head </a:t>
            </a:r>
            <a:r>
              <a:rPr lang="en-US" sz="900" dirty="0">
                <a:latin typeface="Times New Roman" panose="02020603050405020304" pitchFamily="18" charset="0"/>
                <a:cs typeface="Times New Roman" panose="02020603050405020304" pitchFamily="18" charset="0"/>
              </a:rPr>
              <a:t>of  Computer Department, RSCOE, </a:t>
            </a:r>
            <a:r>
              <a:rPr lang="en-US" sz="900" dirty="0" err="1">
                <a:latin typeface="Times New Roman" panose="02020603050405020304" pitchFamily="18" charset="0"/>
                <a:cs typeface="Times New Roman" panose="02020603050405020304" pitchFamily="18" charset="0"/>
              </a:rPr>
              <a:t>Pune</a:t>
            </a:r>
            <a:r>
              <a:rPr lang="en-US" sz="900" dirty="0" smtClean="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p:txBody>
      </p:sp>
      <p:sp>
        <p:nvSpPr>
          <p:cNvPr id="55" name="Rectangle 54"/>
          <p:cNvSpPr/>
          <p:nvPr/>
        </p:nvSpPr>
        <p:spPr>
          <a:xfrm>
            <a:off x="317500" y="279400"/>
            <a:ext cx="10058400" cy="6934200"/>
          </a:xfrm>
          <a:prstGeom prst="rect">
            <a:avLst/>
          </a:prstGeom>
          <a:noFill/>
          <a:ln w="28575">
            <a:solidFill>
              <a:schemeClr val="tx1">
                <a:lumMod val="95000"/>
                <a:lumOff val="5000"/>
              </a:schemeClr>
            </a:solidFill>
          </a:ln>
        </p:spPr>
        <p:txBody>
          <a:bodyPr wrap="square" lIns="0" tIns="0" rIns="0" bIns="0" rtlCol="0" anchor="ctr"/>
          <a:lstStyle/>
          <a:p>
            <a:pPr algn="l"/>
            <a:endParaRPr lang="en-US"/>
          </a:p>
        </p:txBody>
      </p:sp>
      <p:sp>
        <p:nvSpPr>
          <p:cNvPr id="49" name="TextBox 48"/>
          <p:cNvSpPr txBox="1"/>
          <p:nvPr/>
        </p:nvSpPr>
        <p:spPr>
          <a:xfrm>
            <a:off x="3746500" y="4013200"/>
            <a:ext cx="3124200" cy="598805"/>
          </a:xfrm>
          <a:prstGeom prst="rect">
            <a:avLst/>
          </a:prstGeom>
          <a:noFill/>
        </p:spPr>
        <p:txBody>
          <a:bodyPr wrap="square" rtlCol="0">
            <a:spAutoFit/>
          </a:bodyPr>
          <a:lstStyle/>
          <a:p>
            <a:r>
              <a:rPr lang="en-US" sz="1100" b="1" dirty="0" smtClean="0">
                <a:latin typeface="Times New Roman" panose="02020603050405020304" pitchFamily="18" charset="0"/>
                <a:cs typeface="Times New Roman" panose="02020603050405020304" pitchFamily="18" charset="0"/>
              </a:rPr>
              <a:t>Paper Submission Deadline: </a:t>
            </a:r>
            <a:r>
              <a:rPr lang="en-US" sz="1100" b="1" dirty="0" smtClean="0">
                <a:latin typeface="Times New Roman" panose="02020603050405020304" pitchFamily="18" charset="0"/>
                <a:cs typeface="Times New Roman" panose="02020603050405020304" pitchFamily="18" charset="0"/>
              </a:rPr>
              <a:t>31/03/2025</a:t>
            </a:r>
            <a:endParaRPr lang="en-US" sz="1100" b="1" dirty="0" smtClean="0">
              <a:latin typeface="Times New Roman" panose="02020603050405020304" pitchFamily="18" charset="0"/>
              <a:cs typeface="Times New Roman" panose="02020603050405020304" pitchFamily="18" charset="0"/>
            </a:endParaRPr>
          </a:p>
          <a:p>
            <a:r>
              <a:rPr lang="en-US" sz="1100" b="1" dirty="0" smtClean="0">
                <a:latin typeface="Times New Roman" panose="02020603050405020304" pitchFamily="18" charset="0"/>
                <a:cs typeface="Times New Roman" panose="02020603050405020304" pitchFamily="18" charset="0"/>
              </a:rPr>
              <a:t>Acceptance Notification: 31</a:t>
            </a:r>
            <a:r>
              <a:rPr lang="en-US" sz="1100" b="1" dirty="0" smtClean="0">
                <a:latin typeface="Times New Roman" panose="02020603050405020304" pitchFamily="18" charset="0"/>
                <a:cs typeface="Times New Roman" panose="02020603050405020304" pitchFamily="18" charset="0"/>
              </a:rPr>
              <a:t>/04/2025</a:t>
            </a:r>
            <a:endParaRPr lang="en-US" sz="1100" b="1" dirty="0" smtClean="0">
              <a:latin typeface="Times New Roman" panose="02020603050405020304" pitchFamily="18" charset="0"/>
              <a:cs typeface="Times New Roman" panose="02020603050405020304" pitchFamily="18" charset="0"/>
            </a:endParaRPr>
          </a:p>
          <a:p>
            <a:r>
              <a:rPr lang="en-US" sz="1100" b="1" dirty="0" smtClean="0">
                <a:latin typeface="Times New Roman" panose="02020603050405020304" pitchFamily="18" charset="0"/>
                <a:cs typeface="Times New Roman" panose="02020603050405020304" pitchFamily="18" charset="0"/>
              </a:rPr>
              <a:t>Registration: </a:t>
            </a:r>
            <a:r>
              <a:rPr lang="en-IN" sz="1100" b="1" dirty="0" smtClean="0">
                <a:latin typeface="Times New Roman" panose="02020603050405020304" pitchFamily="18" charset="0"/>
                <a:cs typeface="Times New Roman" panose="02020603050405020304" pitchFamily="18" charset="0"/>
              </a:rPr>
              <a:t>3</a:t>
            </a:r>
            <a:r>
              <a:rPr lang="en-US" altLang="en-IN" sz="1100" b="1" dirty="0" smtClean="0">
                <a:latin typeface="Times New Roman" panose="02020603050405020304" pitchFamily="18" charset="0"/>
                <a:cs typeface="Times New Roman" panose="02020603050405020304" pitchFamily="18" charset="0"/>
              </a:rPr>
              <a:t>1</a:t>
            </a:r>
            <a:r>
              <a:rPr lang="en-US" sz="1100" b="1" dirty="0" smtClean="0">
                <a:latin typeface="Times New Roman" panose="02020603050405020304" pitchFamily="18" charset="0"/>
                <a:cs typeface="Times New Roman" panose="02020603050405020304" pitchFamily="18" charset="0"/>
              </a:rPr>
              <a:t>/04/2025</a:t>
            </a:r>
            <a:endParaRPr lang="en-US" sz="1100" b="1"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3746500" y="4546600"/>
            <a:ext cx="3124200" cy="1631216"/>
          </a:xfrm>
          <a:prstGeom prst="rect">
            <a:avLst/>
          </a:prstGeom>
          <a:noFill/>
        </p:spPr>
        <p:txBody>
          <a:bodyPr wrap="square" rtlCol="0">
            <a:spAutoFit/>
          </a:bodyPr>
          <a:lstStyle/>
          <a:p>
            <a:r>
              <a:rPr lang="en-US" sz="1000" dirty="0" smtClean="0">
                <a:solidFill>
                  <a:srgbClr val="FF0000"/>
                </a:solidFill>
                <a:latin typeface="Times New Roman" panose="02020603050405020304" pitchFamily="18" charset="0"/>
                <a:cs typeface="Times New Roman" panose="02020603050405020304" pitchFamily="18" charset="0"/>
              </a:rPr>
              <a:t>We accept payment by Net Banking/IMPS/NEFT/DD in the following account:</a:t>
            </a:r>
            <a:endParaRPr lang="en-US" sz="1000" dirty="0" smtClean="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Account Name: </a:t>
            </a:r>
            <a:r>
              <a:rPr lang="en-US" sz="900" dirty="0" smtClean="0">
                <a:solidFill>
                  <a:srgbClr val="FF0000"/>
                </a:solidFill>
                <a:latin typeface="Times New Roman" panose="02020603050405020304" pitchFamily="18" charset="0"/>
                <a:cs typeface="Times New Roman" panose="02020603050405020304" pitchFamily="18" charset="0"/>
              </a:rPr>
              <a:t>JSPMS  RAJARSHI SHAHU COLLEGE</a:t>
            </a:r>
            <a:endParaRPr lang="en-US" sz="900" dirty="0" smtClean="0">
              <a:solidFill>
                <a:srgbClr val="FF0000"/>
              </a:solidFill>
              <a:latin typeface="Times New Roman" panose="02020603050405020304" pitchFamily="18" charset="0"/>
              <a:cs typeface="Times New Roman" panose="02020603050405020304" pitchFamily="18" charset="0"/>
            </a:endParaRPr>
          </a:p>
          <a:p>
            <a:r>
              <a:rPr lang="en-US" sz="900" dirty="0" smtClean="0">
                <a:solidFill>
                  <a:srgbClr val="FF0000"/>
                </a:solidFill>
                <a:latin typeface="Times New Roman" panose="02020603050405020304" pitchFamily="18" charset="0"/>
                <a:cs typeface="Times New Roman" panose="02020603050405020304" pitchFamily="18" charset="0"/>
              </a:rPr>
              <a:t>                              OF ENGINEERING</a:t>
            </a:r>
            <a:endParaRPr lang="en-US" sz="900" dirty="0" smtClean="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Bank Name: </a:t>
            </a:r>
            <a:r>
              <a:rPr lang="en-US" sz="1000" dirty="0" smtClean="0">
                <a:solidFill>
                  <a:srgbClr val="FF0000"/>
                </a:solidFill>
                <a:latin typeface="Times New Roman" panose="02020603050405020304" pitchFamily="18" charset="0"/>
                <a:cs typeface="Times New Roman" panose="02020603050405020304" pitchFamily="18" charset="0"/>
              </a:rPr>
              <a:t>Axis Bank</a:t>
            </a:r>
            <a:endParaRPr lang="en-US" sz="1000" dirty="0" smtClean="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Account No: </a:t>
            </a:r>
            <a:r>
              <a:rPr lang="en-US" sz="1000" dirty="0" smtClean="0">
                <a:solidFill>
                  <a:srgbClr val="FF0000"/>
                </a:solidFill>
                <a:latin typeface="Times New Roman" panose="02020603050405020304" pitchFamily="18" charset="0"/>
                <a:cs typeface="Times New Roman" panose="02020603050405020304" pitchFamily="18" charset="0"/>
              </a:rPr>
              <a:t>103010100050634 </a:t>
            </a:r>
            <a:endParaRPr lang="en-US" sz="1000" dirty="0" smtClean="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IFSC Code: </a:t>
            </a:r>
            <a:r>
              <a:rPr lang="en-US" sz="1000" dirty="0" smtClean="0">
                <a:solidFill>
                  <a:srgbClr val="FF0000"/>
                </a:solidFill>
                <a:latin typeface="Times New Roman" panose="02020603050405020304" pitchFamily="18" charset="0"/>
                <a:cs typeface="Times New Roman" panose="02020603050405020304" pitchFamily="18" charset="0"/>
              </a:rPr>
              <a:t>UTIB0000103</a:t>
            </a:r>
            <a:endParaRPr lang="en-US" sz="1000" dirty="0" smtClean="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Branch: </a:t>
            </a:r>
            <a:r>
              <a:rPr lang="en-US" sz="1000" dirty="0" smtClean="0">
                <a:solidFill>
                  <a:srgbClr val="FF0000"/>
                </a:solidFill>
                <a:latin typeface="Times New Roman" panose="02020603050405020304" pitchFamily="18" charset="0"/>
                <a:cs typeface="Times New Roman" panose="02020603050405020304" pitchFamily="18" charset="0"/>
              </a:rPr>
              <a:t>PIMPRI-CHINCHWAD, PUNE</a:t>
            </a:r>
            <a:endParaRPr lang="en-US" sz="1000" dirty="0" smtClean="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Account Type: </a:t>
            </a:r>
            <a:r>
              <a:rPr lang="en-US" sz="1000" dirty="0" smtClean="0">
                <a:solidFill>
                  <a:srgbClr val="FF0000"/>
                </a:solidFill>
                <a:latin typeface="Times New Roman" panose="02020603050405020304" pitchFamily="18" charset="0"/>
                <a:cs typeface="Times New Roman" panose="02020603050405020304" pitchFamily="18" charset="0"/>
              </a:rPr>
              <a:t>Savings account</a:t>
            </a:r>
            <a:endParaRPr lang="en-US" sz="1000" dirty="0" smtClean="0">
              <a:solidFill>
                <a:srgbClr val="FF0000"/>
              </a:solidFill>
              <a:latin typeface="Times New Roman" panose="02020603050405020304" pitchFamily="18" charset="0"/>
              <a:cs typeface="Times New Roman" panose="02020603050405020304" pitchFamily="18" charset="0"/>
            </a:endParaRPr>
          </a:p>
          <a:p>
            <a:endParaRPr lang="en-US" sz="1000" dirty="0" smtClean="0">
              <a:solidFill>
                <a:srgbClr val="FF0000"/>
              </a:solidFill>
              <a:latin typeface="Times New Roman" panose="02020603050405020304" pitchFamily="18" charset="0"/>
              <a:cs typeface="Times New Roman" panose="02020603050405020304" pitchFamily="18" charset="0"/>
            </a:endParaRPr>
          </a:p>
        </p:txBody>
      </p:sp>
      <p:sp>
        <p:nvSpPr>
          <p:cNvPr id="2" name="object 9"/>
          <p:cNvSpPr txBox="1"/>
          <p:nvPr/>
        </p:nvSpPr>
        <p:spPr>
          <a:xfrm>
            <a:off x="3746500" y="736600"/>
            <a:ext cx="3124200" cy="165735"/>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CO-CONVENER</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3" name="TextBox 56"/>
          <p:cNvSpPr txBox="1"/>
          <p:nvPr/>
        </p:nvSpPr>
        <p:spPr>
          <a:xfrm>
            <a:off x="3822700" y="936625"/>
            <a:ext cx="3124200" cy="242570"/>
          </a:xfrm>
          <a:prstGeom prst="rect">
            <a:avLst/>
          </a:prstGeom>
          <a:solidFill>
            <a:schemeClr val="accent6">
              <a:lumMod val="60000"/>
              <a:lumOff val="40000"/>
            </a:schemeClr>
          </a:solidFill>
        </p:spPr>
        <p:txBody>
          <a:bodyPr wrap="square" rtlCol="0">
            <a:noAutofit/>
          </a:bodyPr>
          <a:p>
            <a:r>
              <a:rPr lang="en-US" sz="900" dirty="0">
                <a:latin typeface="Times New Roman" panose="02020603050405020304" pitchFamily="18" charset="0"/>
                <a:cs typeface="Times New Roman" panose="02020603050405020304" pitchFamily="18" charset="0"/>
              </a:rPr>
              <a:t>Dr.  Rushali A. Deshmukh, Associate Professor</a:t>
            </a:r>
            <a:r>
              <a:rPr lang="en-US" sz="900" dirty="0" smtClean="0">
                <a:latin typeface="Times New Roman" panose="02020603050405020304" pitchFamily="18" charset="0"/>
                <a:cs typeface="Times New Roman" panose="02020603050405020304" pitchFamily="18" charset="0"/>
              </a:rPr>
              <a:t>, Computer</a:t>
            </a:r>
            <a:r>
              <a:rPr lang="en-US" sz="900" dirty="0">
                <a:latin typeface="Times New Roman" panose="02020603050405020304" pitchFamily="18" charset="0"/>
                <a:cs typeface="Times New Roman" panose="02020603050405020304" pitchFamily="18" charset="0"/>
              </a:rPr>
              <a:t>r Department, RSCOE, </a:t>
            </a:r>
            <a:r>
              <a:rPr lang="en-US" sz="900" dirty="0" err="1">
                <a:latin typeface="Times New Roman" panose="02020603050405020304" pitchFamily="18" charset="0"/>
                <a:cs typeface="Times New Roman" panose="02020603050405020304" pitchFamily="18" charset="0"/>
              </a:rPr>
              <a:t>Pune</a:t>
            </a:r>
            <a:r>
              <a:rPr lang="en-US" sz="900" dirty="0" smtClean="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7500" y="355600"/>
            <a:ext cx="3276600" cy="5493812"/>
          </a:xfrm>
          <a:prstGeom prst="rect">
            <a:avLst/>
          </a:prstGeom>
          <a:solidFill>
            <a:schemeClr val="accent6">
              <a:lumMod val="60000"/>
              <a:lumOff val="40000"/>
            </a:schemeClr>
          </a:solidFill>
          <a:ln w="31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nSpc>
                <a:spcPct val="100000"/>
              </a:lnSpc>
            </a:pPr>
            <a:endParaRPr sz="110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sz="11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IN" sz="120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sz="1100" dirty="0">
              <a:solidFill>
                <a:schemeClr val="tx1"/>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endParaRPr lang="en-US"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indent="114300" algn="just" eaLnBrk="0" fontAlgn="base" hangingPunct="0">
              <a:spcBef>
                <a:spcPct val="0"/>
              </a:spcBef>
              <a:spcAft>
                <a:spcPct val="0"/>
              </a:spcAft>
            </a:pPr>
            <a:endParaRPr lang="en-US" sz="1200" dirty="0">
              <a:solidFill>
                <a:schemeClr val="tx1"/>
              </a:solidFill>
              <a:latin typeface="Times New Roman" panose="02020603050405020304" pitchFamily="18" charset="0"/>
              <a:cs typeface="Times New Roman" panose="02020603050405020304" pitchFamily="18" charset="0"/>
            </a:endParaRPr>
          </a:p>
          <a:p>
            <a:pPr indent="114300" algn="just" eaLnBrk="0" fontAlgn="base" hangingPunct="0">
              <a:spcBef>
                <a:spcPct val="0"/>
              </a:spcBef>
              <a:spcAft>
                <a:spcPct val="0"/>
              </a:spcAft>
            </a:pP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3657600" y="355600"/>
            <a:ext cx="3365500" cy="692497"/>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lvl="0" algn="just"/>
            <a:endParaRPr lang="en-US" sz="1100"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en-IN"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317500" y="279400"/>
            <a:ext cx="3276600" cy="2286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lnSpc>
                <a:spcPct val="100000"/>
              </a:lnSpc>
              <a:spcBef>
                <a:spcPts val="350"/>
              </a:spcBef>
            </a:pPr>
            <a:r>
              <a:rPr lang="en-US" sz="1200" b="1" dirty="0">
                <a:solidFill>
                  <a:schemeClr val="tx1"/>
                </a:solidFill>
                <a:latin typeface="Times New Roman" panose="02020603050405020304" pitchFamily="18" charset="0"/>
                <a:cs typeface="Times New Roman" panose="02020603050405020304" pitchFamily="18" charset="0"/>
              </a:rPr>
              <a:t>  </a:t>
            </a:r>
            <a:r>
              <a:rPr lang="en-US" sz="1100" b="1" dirty="0">
                <a:solidFill>
                  <a:schemeClr val="tx1"/>
                </a:solidFill>
                <a:latin typeface="Times New Roman" panose="02020603050405020304" pitchFamily="18" charset="0"/>
                <a:cs typeface="Times New Roman" panose="02020603050405020304" pitchFamily="18" charset="0"/>
              </a:rPr>
              <a:t>ABOUT JSPM</a:t>
            </a:r>
            <a:endParaRPr lang="en-US" sz="1100" b="1" dirty="0">
              <a:solidFill>
                <a:schemeClr val="tx1"/>
              </a:solidFill>
              <a:latin typeface="Times New Roman" panose="02020603050405020304" pitchFamily="18" charset="0"/>
              <a:cs typeface="Times New Roman" panose="02020603050405020304" pitchFamily="18" charset="0"/>
            </a:endParaRPr>
          </a:p>
        </p:txBody>
      </p:sp>
      <p:sp>
        <p:nvSpPr>
          <p:cNvPr id="11" name="object 11"/>
          <p:cNvSpPr/>
          <p:nvPr/>
        </p:nvSpPr>
        <p:spPr>
          <a:xfrm>
            <a:off x="317500" y="2032000"/>
            <a:ext cx="3276600" cy="19558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marL="97155" algn="ctr">
              <a:lnSpc>
                <a:spcPct val="100000"/>
              </a:lnSpc>
              <a:spcBef>
                <a:spcPts val="360"/>
              </a:spcBef>
            </a:pPr>
            <a:r>
              <a:rPr lang="en-US" sz="1200" b="1" dirty="0">
                <a:solidFill>
                  <a:schemeClr val="tx1"/>
                </a:solidFill>
                <a:latin typeface="Times New Roman" panose="02020603050405020304" pitchFamily="18" charset="0"/>
                <a:cs typeface="Times New Roman" panose="02020603050405020304" pitchFamily="18" charset="0"/>
              </a:rPr>
              <a:t>ABOUT RSCOE</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4" name="object 14"/>
          <p:cNvSpPr/>
          <p:nvPr/>
        </p:nvSpPr>
        <p:spPr>
          <a:xfrm>
            <a:off x="3670300" y="279400"/>
            <a:ext cx="3336309" cy="233965"/>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spcBef>
                <a:spcPts val="350"/>
              </a:spcBef>
            </a:pPr>
            <a:r>
              <a:rPr lang="en-US" sz="1200" b="1" dirty="0">
                <a:solidFill>
                  <a:schemeClr val="tx1"/>
                </a:solidFill>
                <a:latin typeface="Times New Roman" panose="02020603050405020304" pitchFamily="18" charset="0"/>
                <a:cs typeface="Times New Roman" panose="02020603050405020304" pitchFamily="18" charset="0"/>
              </a:rPr>
              <a:t>ABOUT DEPARTMENT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 name="object 16"/>
          <p:cNvSpPr/>
          <p:nvPr/>
        </p:nvSpPr>
        <p:spPr>
          <a:xfrm>
            <a:off x="7260590" y="1541556"/>
            <a:ext cx="3033395" cy="639445"/>
          </a:xfrm>
          <a:custGeom>
            <a:avLst/>
            <a:gdLst/>
            <a:ahLst/>
            <a:cxnLst/>
            <a:rect l="l" t="t" r="r" b="b"/>
            <a:pathLst>
              <a:path w="3033395" h="639444">
                <a:moveTo>
                  <a:pt x="3033394" y="469899"/>
                </a:moveTo>
                <a:lnTo>
                  <a:pt x="663567" y="469899"/>
                </a:lnTo>
                <a:lnTo>
                  <a:pt x="710964" y="470605"/>
                </a:lnTo>
                <a:lnTo>
                  <a:pt x="758360" y="471996"/>
                </a:lnTo>
                <a:lnTo>
                  <a:pt x="805757" y="474033"/>
                </a:lnTo>
                <a:lnTo>
                  <a:pt x="853153" y="476674"/>
                </a:lnTo>
                <a:lnTo>
                  <a:pt x="900549" y="479879"/>
                </a:lnTo>
                <a:lnTo>
                  <a:pt x="947946" y="483609"/>
                </a:lnTo>
                <a:lnTo>
                  <a:pt x="995342" y="487823"/>
                </a:lnTo>
                <a:lnTo>
                  <a:pt x="1090134" y="497541"/>
                </a:lnTo>
                <a:lnTo>
                  <a:pt x="1232322" y="514739"/>
                </a:lnTo>
                <a:lnTo>
                  <a:pt x="1706280" y="581675"/>
                </a:lnTo>
                <a:lnTo>
                  <a:pt x="1895864" y="606192"/>
                </a:lnTo>
                <a:lnTo>
                  <a:pt x="1990656" y="616676"/>
                </a:lnTo>
                <a:lnTo>
                  <a:pt x="2085448" y="625547"/>
                </a:lnTo>
                <a:lnTo>
                  <a:pt x="2132845" y="629277"/>
                </a:lnTo>
                <a:lnTo>
                  <a:pt x="2180241" y="632482"/>
                </a:lnTo>
                <a:lnTo>
                  <a:pt x="2227637" y="635123"/>
                </a:lnTo>
                <a:lnTo>
                  <a:pt x="2275034" y="637160"/>
                </a:lnTo>
                <a:lnTo>
                  <a:pt x="2322430" y="638551"/>
                </a:lnTo>
                <a:lnTo>
                  <a:pt x="2369827" y="639257"/>
                </a:lnTo>
                <a:lnTo>
                  <a:pt x="2417224" y="639236"/>
                </a:lnTo>
                <a:lnTo>
                  <a:pt x="2464621" y="638450"/>
                </a:lnTo>
                <a:lnTo>
                  <a:pt x="2512018" y="636857"/>
                </a:lnTo>
                <a:lnTo>
                  <a:pt x="2559415" y="634418"/>
                </a:lnTo>
                <a:lnTo>
                  <a:pt x="2606812" y="631091"/>
                </a:lnTo>
                <a:lnTo>
                  <a:pt x="2654210" y="626837"/>
                </a:lnTo>
                <a:lnTo>
                  <a:pt x="2701607" y="621615"/>
                </a:lnTo>
                <a:lnTo>
                  <a:pt x="2749005" y="615385"/>
                </a:lnTo>
                <a:lnTo>
                  <a:pt x="2796403" y="608107"/>
                </a:lnTo>
                <a:lnTo>
                  <a:pt x="2843801" y="599740"/>
                </a:lnTo>
                <a:lnTo>
                  <a:pt x="2891199" y="590244"/>
                </a:lnTo>
                <a:lnTo>
                  <a:pt x="2938597" y="579578"/>
                </a:lnTo>
                <a:lnTo>
                  <a:pt x="2985996" y="567703"/>
                </a:lnTo>
                <a:lnTo>
                  <a:pt x="3033394" y="554578"/>
                </a:lnTo>
                <a:lnTo>
                  <a:pt x="3033394" y="469899"/>
                </a:lnTo>
                <a:close/>
              </a:path>
              <a:path w="3033395" h="639444">
                <a:moveTo>
                  <a:pt x="663567" y="0"/>
                </a:moveTo>
                <a:lnTo>
                  <a:pt x="616170" y="20"/>
                </a:lnTo>
                <a:lnTo>
                  <a:pt x="568773" y="806"/>
                </a:lnTo>
                <a:lnTo>
                  <a:pt x="521376" y="2399"/>
                </a:lnTo>
                <a:lnTo>
                  <a:pt x="473979" y="4838"/>
                </a:lnTo>
                <a:lnTo>
                  <a:pt x="426582" y="8165"/>
                </a:lnTo>
                <a:lnTo>
                  <a:pt x="379184" y="12419"/>
                </a:lnTo>
                <a:lnTo>
                  <a:pt x="331787" y="17641"/>
                </a:lnTo>
                <a:lnTo>
                  <a:pt x="284389" y="23871"/>
                </a:lnTo>
                <a:lnTo>
                  <a:pt x="236991" y="31149"/>
                </a:lnTo>
                <a:lnTo>
                  <a:pt x="189593" y="39516"/>
                </a:lnTo>
                <a:lnTo>
                  <a:pt x="142195" y="49012"/>
                </a:lnTo>
                <a:lnTo>
                  <a:pt x="94797" y="59678"/>
                </a:lnTo>
                <a:lnTo>
                  <a:pt x="47398" y="71553"/>
                </a:lnTo>
                <a:lnTo>
                  <a:pt x="0" y="84678"/>
                </a:lnTo>
                <a:lnTo>
                  <a:pt x="0" y="554578"/>
                </a:lnTo>
                <a:lnTo>
                  <a:pt x="47398" y="541453"/>
                </a:lnTo>
                <a:lnTo>
                  <a:pt x="94797" y="529578"/>
                </a:lnTo>
                <a:lnTo>
                  <a:pt x="142195" y="518912"/>
                </a:lnTo>
                <a:lnTo>
                  <a:pt x="189593" y="509416"/>
                </a:lnTo>
                <a:lnTo>
                  <a:pt x="236991" y="501049"/>
                </a:lnTo>
                <a:lnTo>
                  <a:pt x="284389" y="493771"/>
                </a:lnTo>
                <a:lnTo>
                  <a:pt x="331787" y="487541"/>
                </a:lnTo>
                <a:lnTo>
                  <a:pt x="379184" y="482319"/>
                </a:lnTo>
                <a:lnTo>
                  <a:pt x="426582" y="478065"/>
                </a:lnTo>
                <a:lnTo>
                  <a:pt x="473979" y="474738"/>
                </a:lnTo>
                <a:lnTo>
                  <a:pt x="521376" y="472299"/>
                </a:lnTo>
                <a:lnTo>
                  <a:pt x="568773" y="470706"/>
                </a:lnTo>
                <a:lnTo>
                  <a:pt x="616170" y="469920"/>
                </a:lnTo>
                <a:lnTo>
                  <a:pt x="3033394" y="469899"/>
                </a:lnTo>
                <a:lnTo>
                  <a:pt x="3033394" y="169357"/>
                </a:lnTo>
                <a:lnTo>
                  <a:pt x="2369827" y="169357"/>
                </a:lnTo>
                <a:lnTo>
                  <a:pt x="2322430" y="168651"/>
                </a:lnTo>
                <a:lnTo>
                  <a:pt x="2275034" y="167260"/>
                </a:lnTo>
                <a:lnTo>
                  <a:pt x="2227637" y="165223"/>
                </a:lnTo>
                <a:lnTo>
                  <a:pt x="2180241" y="162582"/>
                </a:lnTo>
                <a:lnTo>
                  <a:pt x="2132845" y="159377"/>
                </a:lnTo>
                <a:lnTo>
                  <a:pt x="2085448" y="155647"/>
                </a:lnTo>
                <a:lnTo>
                  <a:pt x="1990656" y="146776"/>
                </a:lnTo>
                <a:lnTo>
                  <a:pt x="1895864" y="136292"/>
                </a:lnTo>
                <a:lnTo>
                  <a:pt x="1706280" y="111775"/>
                </a:lnTo>
                <a:lnTo>
                  <a:pt x="1232322" y="44839"/>
                </a:lnTo>
                <a:lnTo>
                  <a:pt x="1090134" y="27641"/>
                </a:lnTo>
                <a:lnTo>
                  <a:pt x="995342" y="17923"/>
                </a:lnTo>
                <a:lnTo>
                  <a:pt x="947946" y="13709"/>
                </a:lnTo>
                <a:lnTo>
                  <a:pt x="900549" y="9979"/>
                </a:lnTo>
                <a:lnTo>
                  <a:pt x="853153" y="6774"/>
                </a:lnTo>
                <a:lnTo>
                  <a:pt x="805757" y="4133"/>
                </a:lnTo>
                <a:lnTo>
                  <a:pt x="758360" y="2096"/>
                </a:lnTo>
                <a:lnTo>
                  <a:pt x="710964" y="705"/>
                </a:lnTo>
                <a:lnTo>
                  <a:pt x="663567" y="0"/>
                </a:lnTo>
                <a:close/>
              </a:path>
              <a:path w="3033395" h="639444">
                <a:moveTo>
                  <a:pt x="3033394" y="84678"/>
                </a:moveTo>
                <a:lnTo>
                  <a:pt x="2985996" y="97803"/>
                </a:lnTo>
                <a:lnTo>
                  <a:pt x="2938597" y="109678"/>
                </a:lnTo>
                <a:lnTo>
                  <a:pt x="2891199" y="120344"/>
                </a:lnTo>
                <a:lnTo>
                  <a:pt x="2843801" y="129840"/>
                </a:lnTo>
                <a:lnTo>
                  <a:pt x="2796403" y="138207"/>
                </a:lnTo>
                <a:lnTo>
                  <a:pt x="2749005" y="145485"/>
                </a:lnTo>
                <a:lnTo>
                  <a:pt x="2701607" y="151715"/>
                </a:lnTo>
                <a:lnTo>
                  <a:pt x="2654210" y="156937"/>
                </a:lnTo>
                <a:lnTo>
                  <a:pt x="2606812" y="161191"/>
                </a:lnTo>
                <a:lnTo>
                  <a:pt x="2559415" y="164518"/>
                </a:lnTo>
                <a:lnTo>
                  <a:pt x="2512018" y="166957"/>
                </a:lnTo>
                <a:lnTo>
                  <a:pt x="2464621" y="168550"/>
                </a:lnTo>
                <a:lnTo>
                  <a:pt x="2417224" y="169336"/>
                </a:lnTo>
                <a:lnTo>
                  <a:pt x="2369827" y="169357"/>
                </a:lnTo>
                <a:lnTo>
                  <a:pt x="3033394" y="169357"/>
                </a:lnTo>
                <a:lnTo>
                  <a:pt x="3033394" y="84678"/>
                </a:lnTo>
                <a:close/>
              </a:path>
            </a:pathLst>
          </a:custGeom>
          <a:solidFill>
            <a:srgbClr val="858585"/>
          </a:solidFill>
        </p:spPr>
        <p:txBody>
          <a:bodyPr wrap="square" lIns="0" tIns="0" rIns="0" bIns="0" rtlCol="0"/>
          <a:lstStyle/>
          <a:p/>
        </p:txBody>
      </p:sp>
      <p:sp>
        <p:nvSpPr>
          <p:cNvPr id="17" name="object 17"/>
          <p:cNvSpPr/>
          <p:nvPr/>
        </p:nvSpPr>
        <p:spPr>
          <a:xfrm>
            <a:off x="7260590" y="1541556"/>
            <a:ext cx="3033395" cy="639445"/>
          </a:xfrm>
          <a:custGeom>
            <a:avLst/>
            <a:gdLst/>
            <a:ahLst/>
            <a:cxnLst/>
            <a:rect l="l" t="t" r="r" b="b"/>
            <a:pathLst>
              <a:path w="3033395" h="639444">
                <a:moveTo>
                  <a:pt x="3033394" y="84678"/>
                </a:moveTo>
                <a:lnTo>
                  <a:pt x="2985996" y="97803"/>
                </a:lnTo>
                <a:lnTo>
                  <a:pt x="2938597" y="109678"/>
                </a:lnTo>
                <a:lnTo>
                  <a:pt x="2891199" y="120344"/>
                </a:lnTo>
                <a:lnTo>
                  <a:pt x="2843801" y="129840"/>
                </a:lnTo>
                <a:lnTo>
                  <a:pt x="2796403" y="138207"/>
                </a:lnTo>
                <a:lnTo>
                  <a:pt x="2749005" y="145485"/>
                </a:lnTo>
                <a:lnTo>
                  <a:pt x="2701607" y="151715"/>
                </a:lnTo>
                <a:lnTo>
                  <a:pt x="2654210" y="156937"/>
                </a:lnTo>
                <a:lnTo>
                  <a:pt x="2606812" y="161191"/>
                </a:lnTo>
                <a:lnTo>
                  <a:pt x="2559415" y="164518"/>
                </a:lnTo>
                <a:lnTo>
                  <a:pt x="2512018" y="166957"/>
                </a:lnTo>
                <a:lnTo>
                  <a:pt x="2464621" y="168550"/>
                </a:lnTo>
                <a:lnTo>
                  <a:pt x="2417224" y="169336"/>
                </a:lnTo>
                <a:lnTo>
                  <a:pt x="2369827" y="169357"/>
                </a:lnTo>
                <a:lnTo>
                  <a:pt x="2322430" y="168651"/>
                </a:lnTo>
                <a:lnTo>
                  <a:pt x="2275034" y="167260"/>
                </a:lnTo>
                <a:lnTo>
                  <a:pt x="2227637" y="165223"/>
                </a:lnTo>
                <a:lnTo>
                  <a:pt x="2180241" y="162582"/>
                </a:lnTo>
                <a:lnTo>
                  <a:pt x="2132845" y="159377"/>
                </a:lnTo>
                <a:lnTo>
                  <a:pt x="2085448" y="155647"/>
                </a:lnTo>
                <a:lnTo>
                  <a:pt x="2038052" y="151433"/>
                </a:lnTo>
                <a:lnTo>
                  <a:pt x="1990656" y="146776"/>
                </a:lnTo>
                <a:lnTo>
                  <a:pt x="1943260" y="141715"/>
                </a:lnTo>
                <a:lnTo>
                  <a:pt x="1895864" y="136292"/>
                </a:lnTo>
                <a:lnTo>
                  <a:pt x="1848468" y="130546"/>
                </a:lnTo>
                <a:lnTo>
                  <a:pt x="1801072" y="124517"/>
                </a:lnTo>
                <a:lnTo>
                  <a:pt x="1753676" y="118247"/>
                </a:lnTo>
                <a:lnTo>
                  <a:pt x="1706280" y="111775"/>
                </a:lnTo>
                <a:lnTo>
                  <a:pt x="1658884" y="105142"/>
                </a:lnTo>
                <a:lnTo>
                  <a:pt x="1611489" y="98388"/>
                </a:lnTo>
                <a:lnTo>
                  <a:pt x="1564093" y="91553"/>
                </a:lnTo>
                <a:lnTo>
                  <a:pt x="1516697" y="84678"/>
                </a:lnTo>
                <a:lnTo>
                  <a:pt x="1469301" y="77803"/>
                </a:lnTo>
                <a:lnTo>
                  <a:pt x="1421905" y="70968"/>
                </a:lnTo>
                <a:lnTo>
                  <a:pt x="1374510" y="64214"/>
                </a:lnTo>
                <a:lnTo>
                  <a:pt x="1327114" y="57581"/>
                </a:lnTo>
                <a:lnTo>
                  <a:pt x="1279718" y="51109"/>
                </a:lnTo>
                <a:lnTo>
                  <a:pt x="1232322" y="44839"/>
                </a:lnTo>
                <a:lnTo>
                  <a:pt x="1184926" y="38811"/>
                </a:lnTo>
                <a:lnTo>
                  <a:pt x="1137530" y="33064"/>
                </a:lnTo>
                <a:lnTo>
                  <a:pt x="1090134" y="27641"/>
                </a:lnTo>
                <a:lnTo>
                  <a:pt x="1042738" y="22580"/>
                </a:lnTo>
                <a:lnTo>
                  <a:pt x="995342" y="17923"/>
                </a:lnTo>
                <a:lnTo>
                  <a:pt x="947946" y="13709"/>
                </a:lnTo>
                <a:lnTo>
                  <a:pt x="900549" y="9979"/>
                </a:lnTo>
                <a:lnTo>
                  <a:pt x="853153" y="6774"/>
                </a:lnTo>
                <a:lnTo>
                  <a:pt x="805757" y="4133"/>
                </a:lnTo>
                <a:lnTo>
                  <a:pt x="758360" y="2096"/>
                </a:lnTo>
                <a:lnTo>
                  <a:pt x="710964" y="705"/>
                </a:lnTo>
                <a:lnTo>
                  <a:pt x="663567" y="0"/>
                </a:lnTo>
                <a:lnTo>
                  <a:pt x="616170" y="20"/>
                </a:lnTo>
                <a:lnTo>
                  <a:pt x="568773" y="806"/>
                </a:lnTo>
                <a:lnTo>
                  <a:pt x="521376" y="2399"/>
                </a:lnTo>
                <a:lnTo>
                  <a:pt x="473979" y="4838"/>
                </a:lnTo>
                <a:lnTo>
                  <a:pt x="426582" y="8165"/>
                </a:lnTo>
                <a:lnTo>
                  <a:pt x="379184" y="12419"/>
                </a:lnTo>
                <a:lnTo>
                  <a:pt x="331787" y="17641"/>
                </a:lnTo>
                <a:lnTo>
                  <a:pt x="284389" y="23871"/>
                </a:lnTo>
                <a:lnTo>
                  <a:pt x="236991" y="31149"/>
                </a:lnTo>
                <a:lnTo>
                  <a:pt x="189593" y="39516"/>
                </a:lnTo>
                <a:lnTo>
                  <a:pt x="142195" y="49012"/>
                </a:lnTo>
                <a:lnTo>
                  <a:pt x="94797" y="59678"/>
                </a:lnTo>
                <a:lnTo>
                  <a:pt x="47398" y="71553"/>
                </a:lnTo>
                <a:lnTo>
                  <a:pt x="0" y="84678"/>
                </a:lnTo>
                <a:lnTo>
                  <a:pt x="0" y="554578"/>
                </a:lnTo>
                <a:lnTo>
                  <a:pt x="47398" y="541453"/>
                </a:lnTo>
                <a:lnTo>
                  <a:pt x="94797" y="529578"/>
                </a:lnTo>
                <a:lnTo>
                  <a:pt x="142195" y="518912"/>
                </a:lnTo>
                <a:lnTo>
                  <a:pt x="189593" y="509416"/>
                </a:lnTo>
                <a:lnTo>
                  <a:pt x="236991" y="501049"/>
                </a:lnTo>
                <a:lnTo>
                  <a:pt x="284389" y="493771"/>
                </a:lnTo>
                <a:lnTo>
                  <a:pt x="331787" y="487541"/>
                </a:lnTo>
                <a:lnTo>
                  <a:pt x="379184" y="482319"/>
                </a:lnTo>
                <a:lnTo>
                  <a:pt x="426582" y="478065"/>
                </a:lnTo>
                <a:lnTo>
                  <a:pt x="473979" y="474738"/>
                </a:lnTo>
                <a:lnTo>
                  <a:pt x="521376" y="472299"/>
                </a:lnTo>
                <a:lnTo>
                  <a:pt x="568773" y="470706"/>
                </a:lnTo>
                <a:lnTo>
                  <a:pt x="616170" y="469920"/>
                </a:lnTo>
                <a:lnTo>
                  <a:pt x="663567" y="469899"/>
                </a:lnTo>
                <a:lnTo>
                  <a:pt x="710964" y="470605"/>
                </a:lnTo>
                <a:lnTo>
                  <a:pt x="758360" y="471996"/>
                </a:lnTo>
                <a:lnTo>
                  <a:pt x="805757" y="474033"/>
                </a:lnTo>
                <a:lnTo>
                  <a:pt x="853153" y="476674"/>
                </a:lnTo>
                <a:lnTo>
                  <a:pt x="900549" y="479879"/>
                </a:lnTo>
                <a:lnTo>
                  <a:pt x="947946" y="483609"/>
                </a:lnTo>
                <a:lnTo>
                  <a:pt x="995342" y="487823"/>
                </a:lnTo>
                <a:lnTo>
                  <a:pt x="1042738" y="492480"/>
                </a:lnTo>
                <a:lnTo>
                  <a:pt x="1090134" y="497541"/>
                </a:lnTo>
                <a:lnTo>
                  <a:pt x="1137530" y="502964"/>
                </a:lnTo>
                <a:lnTo>
                  <a:pt x="1184926" y="508711"/>
                </a:lnTo>
                <a:lnTo>
                  <a:pt x="1232322" y="514739"/>
                </a:lnTo>
                <a:lnTo>
                  <a:pt x="1279718" y="521009"/>
                </a:lnTo>
                <a:lnTo>
                  <a:pt x="1327114" y="527481"/>
                </a:lnTo>
                <a:lnTo>
                  <a:pt x="1374510" y="534114"/>
                </a:lnTo>
                <a:lnTo>
                  <a:pt x="1421905" y="540868"/>
                </a:lnTo>
                <a:lnTo>
                  <a:pt x="1469301" y="547703"/>
                </a:lnTo>
                <a:lnTo>
                  <a:pt x="1516697" y="554578"/>
                </a:lnTo>
                <a:lnTo>
                  <a:pt x="1564093" y="561453"/>
                </a:lnTo>
                <a:lnTo>
                  <a:pt x="1611489" y="568288"/>
                </a:lnTo>
                <a:lnTo>
                  <a:pt x="1658884" y="575042"/>
                </a:lnTo>
                <a:lnTo>
                  <a:pt x="1706280" y="581675"/>
                </a:lnTo>
                <a:lnTo>
                  <a:pt x="1753676" y="588147"/>
                </a:lnTo>
                <a:lnTo>
                  <a:pt x="1801072" y="594417"/>
                </a:lnTo>
                <a:lnTo>
                  <a:pt x="1848468" y="600446"/>
                </a:lnTo>
                <a:lnTo>
                  <a:pt x="1895864" y="606192"/>
                </a:lnTo>
                <a:lnTo>
                  <a:pt x="1943260" y="611615"/>
                </a:lnTo>
                <a:lnTo>
                  <a:pt x="1990656" y="616676"/>
                </a:lnTo>
                <a:lnTo>
                  <a:pt x="2038052" y="621333"/>
                </a:lnTo>
                <a:lnTo>
                  <a:pt x="2085448" y="625547"/>
                </a:lnTo>
                <a:lnTo>
                  <a:pt x="2132845" y="629277"/>
                </a:lnTo>
                <a:lnTo>
                  <a:pt x="2180241" y="632482"/>
                </a:lnTo>
                <a:lnTo>
                  <a:pt x="2227637" y="635123"/>
                </a:lnTo>
                <a:lnTo>
                  <a:pt x="2275034" y="637160"/>
                </a:lnTo>
                <a:lnTo>
                  <a:pt x="2322430" y="638551"/>
                </a:lnTo>
                <a:lnTo>
                  <a:pt x="2369827" y="639257"/>
                </a:lnTo>
                <a:lnTo>
                  <a:pt x="2417224" y="639236"/>
                </a:lnTo>
                <a:lnTo>
                  <a:pt x="2464621" y="638450"/>
                </a:lnTo>
                <a:lnTo>
                  <a:pt x="2512018" y="636857"/>
                </a:lnTo>
                <a:lnTo>
                  <a:pt x="2559415" y="634418"/>
                </a:lnTo>
                <a:lnTo>
                  <a:pt x="2606812" y="631091"/>
                </a:lnTo>
                <a:lnTo>
                  <a:pt x="2654210" y="626837"/>
                </a:lnTo>
                <a:lnTo>
                  <a:pt x="2701607" y="621615"/>
                </a:lnTo>
                <a:lnTo>
                  <a:pt x="2749005" y="615385"/>
                </a:lnTo>
                <a:lnTo>
                  <a:pt x="2796403" y="608107"/>
                </a:lnTo>
                <a:lnTo>
                  <a:pt x="2843801" y="599740"/>
                </a:lnTo>
                <a:lnTo>
                  <a:pt x="2891199" y="590244"/>
                </a:lnTo>
                <a:lnTo>
                  <a:pt x="2938597" y="579578"/>
                </a:lnTo>
                <a:lnTo>
                  <a:pt x="2985996" y="567703"/>
                </a:lnTo>
                <a:lnTo>
                  <a:pt x="3033394" y="554578"/>
                </a:lnTo>
                <a:lnTo>
                  <a:pt x="3033394" y="84678"/>
                </a:lnTo>
                <a:close/>
              </a:path>
            </a:pathLst>
          </a:custGeom>
          <a:ln w="31750">
            <a:solidFill>
              <a:srgbClr val="858585"/>
            </a:solidFill>
          </a:ln>
        </p:spPr>
        <p:txBody>
          <a:bodyPr wrap="square" lIns="0" tIns="0" rIns="0" bIns="0" rtlCol="0"/>
          <a:lstStyle/>
          <a:p/>
        </p:txBody>
      </p:sp>
      <p:sp>
        <p:nvSpPr>
          <p:cNvPr id="18" name="object 18"/>
          <p:cNvSpPr/>
          <p:nvPr/>
        </p:nvSpPr>
        <p:spPr>
          <a:xfrm>
            <a:off x="7209790" y="1465356"/>
            <a:ext cx="3033395" cy="639445"/>
          </a:xfrm>
          <a:custGeom>
            <a:avLst/>
            <a:gdLst/>
            <a:ahLst/>
            <a:cxnLst/>
            <a:rect l="l" t="t" r="r" b="b"/>
            <a:pathLst>
              <a:path w="3033395" h="639444">
                <a:moveTo>
                  <a:pt x="3033394" y="469899"/>
                </a:moveTo>
                <a:lnTo>
                  <a:pt x="663567" y="469899"/>
                </a:lnTo>
                <a:lnTo>
                  <a:pt x="710964" y="470605"/>
                </a:lnTo>
                <a:lnTo>
                  <a:pt x="758360" y="471996"/>
                </a:lnTo>
                <a:lnTo>
                  <a:pt x="805757" y="474033"/>
                </a:lnTo>
                <a:lnTo>
                  <a:pt x="853153" y="476674"/>
                </a:lnTo>
                <a:lnTo>
                  <a:pt x="900549" y="479879"/>
                </a:lnTo>
                <a:lnTo>
                  <a:pt x="947946" y="483609"/>
                </a:lnTo>
                <a:lnTo>
                  <a:pt x="995342" y="487823"/>
                </a:lnTo>
                <a:lnTo>
                  <a:pt x="1090134" y="497541"/>
                </a:lnTo>
                <a:lnTo>
                  <a:pt x="1232322" y="514739"/>
                </a:lnTo>
                <a:lnTo>
                  <a:pt x="1706280" y="581675"/>
                </a:lnTo>
                <a:lnTo>
                  <a:pt x="1895864" y="606192"/>
                </a:lnTo>
                <a:lnTo>
                  <a:pt x="1990656" y="616676"/>
                </a:lnTo>
                <a:lnTo>
                  <a:pt x="2085448" y="625547"/>
                </a:lnTo>
                <a:lnTo>
                  <a:pt x="2132845" y="629277"/>
                </a:lnTo>
                <a:lnTo>
                  <a:pt x="2180241" y="632482"/>
                </a:lnTo>
                <a:lnTo>
                  <a:pt x="2227637" y="635123"/>
                </a:lnTo>
                <a:lnTo>
                  <a:pt x="2275034" y="637160"/>
                </a:lnTo>
                <a:lnTo>
                  <a:pt x="2322430" y="638551"/>
                </a:lnTo>
                <a:lnTo>
                  <a:pt x="2369827" y="639257"/>
                </a:lnTo>
                <a:lnTo>
                  <a:pt x="2417224" y="639236"/>
                </a:lnTo>
                <a:lnTo>
                  <a:pt x="2464621" y="638450"/>
                </a:lnTo>
                <a:lnTo>
                  <a:pt x="2512018" y="636857"/>
                </a:lnTo>
                <a:lnTo>
                  <a:pt x="2559415" y="634418"/>
                </a:lnTo>
                <a:lnTo>
                  <a:pt x="2606812" y="631091"/>
                </a:lnTo>
                <a:lnTo>
                  <a:pt x="2654210" y="626837"/>
                </a:lnTo>
                <a:lnTo>
                  <a:pt x="2701607" y="621615"/>
                </a:lnTo>
                <a:lnTo>
                  <a:pt x="2749005" y="615385"/>
                </a:lnTo>
                <a:lnTo>
                  <a:pt x="2796403" y="608107"/>
                </a:lnTo>
                <a:lnTo>
                  <a:pt x="2843801" y="599740"/>
                </a:lnTo>
                <a:lnTo>
                  <a:pt x="2891199" y="590244"/>
                </a:lnTo>
                <a:lnTo>
                  <a:pt x="2938597" y="579578"/>
                </a:lnTo>
                <a:lnTo>
                  <a:pt x="2985996" y="567703"/>
                </a:lnTo>
                <a:lnTo>
                  <a:pt x="3033394" y="554578"/>
                </a:lnTo>
                <a:lnTo>
                  <a:pt x="3033394" y="469899"/>
                </a:lnTo>
                <a:close/>
              </a:path>
              <a:path w="3033395" h="639444">
                <a:moveTo>
                  <a:pt x="663567" y="0"/>
                </a:moveTo>
                <a:lnTo>
                  <a:pt x="616170" y="20"/>
                </a:lnTo>
                <a:lnTo>
                  <a:pt x="568773" y="806"/>
                </a:lnTo>
                <a:lnTo>
                  <a:pt x="521376" y="2399"/>
                </a:lnTo>
                <a:lnTo>
                  <a:pt x="473979" y="4838"/>
                </a:lnTo>
                <a:lnTo>
                  <a:pt x="426582" y="8165"/>
                </a:lnTo>
                <a:lnTo>
                  <a:pt x="379184" y="12419"/>
                </a:lnTo>
                <a:lnTo>
                  <a:pt x="331787" y="17641"/>
                </a:lnTo>
                <a:lnTo>
                  <a:pt x="284389" y="23871"/>
                </a:lnTo>
                <a:lnTo>
                  <a:pt x="236991" y="31149"/>
                </a:lnTo>
                <a:lnTo>
                  <a:pt x="189593" y="39516"/>
                </a:lnTo>
                <a:lnTo>
                  <a:pt x="142195" y="49012"/>
                </a:lnTo>
                <a:lnTo>
                  <a:pt x="94797" y="59678"/>
                </a:lnTo>
                <a:lnTo>
                  <a:pt x="47398" y="71553"/>
                </a:lnTo>
                <a:lnTo>
                  <a:pt x="0" y="84678"/>
                </a:lnTo>
                <a:lnTo>
                  <a:pt x="0" y="554578"/>
                </a:lnTo>
                <a:lnTo>
                  <a:pt x="47398" y="541453"/>
                </a:lnTo>
                <a:lnTo>
                  <a:pt x="94797" y="529578"/>
                </a:lnTo>
                <a:lnTo>
                  <a:pt x="142195" y="518912"/>
                </a:lnTo>
                <a:lnTo>
                  <a:pt x="189593" y="509416"/>
                </a:lnTo>
                <a:lnTo>
                  <a:pt x="236991" y="501049"/>
                </a:lnTo>
                <a:lnTo>
                  <a:pt x="284389" y="493771"/>
                </a:lnTo>
                <a:lnTo>
                  <a:pt x="331787" y="487541"/>
                </a:lnTo>
                <a:lnTo>
                  <a:pt x="379184" y="482319"/>
                </a:lnTo>
                <a:lnTo>
                  <a:pt x="426582" y="478065"/>
                </a:lnTo>
                <a:lnTo>
                  <a:pt x="473979" y="474738"/>
                </a:lnTo>
                <a:lnTo>
                  <a:pt x="521376" y="472299"/>
                </a:lnTo>
                <a:lnTo>
                  <a:pt x="568773" y="470706"/>
                </a:lnTo>
                <a:lnTo>
                  <a:pt x="616170" y="469920"/>
                </a:lnTo>
                <a:lnTo>
                  <a:pt x="3033394" y="469899"/>
                </a:lnTo>
                <a:lnTo>
                  <a:pt x="3033394" y="169357"/>
                </a:lnTo>
                <a:lnTo>
                  <a:pt x="2369827" y="169357"/>
                </a:lnTo>
                <a:lnTo>
                  <a:pt x="2322430" y="168651"/>
                </a:lnTo>
                <a:lnTo>
                  <a:pt x="2275034" y="167260"/>
                </a:lnTo>
                <a:lnTo>
                  <a:pt x="2227637" y="165223"/>
                </a:lnTo>
                <a:lnTo>
                  <a:pt x="2180241" y="162582"/>
                </a:lnTo>
                <a:lnTo>
                  <a:pt x="2132845" y="159377"/>
                </a:lnTo>
                <a:lnTo>
                  <a:pt x="2085448" y="155647"/>
                </a:lnTo>
                <a:lnTo>
                  <a:pt x="1990656" y="146776"/>
                </a:lnTo>
                <a:lnTo>
                  <a:pt x="1895864" y="136292"/>
                </a:lnTo>
                <a:lnTo>
                  <a:pt x="1706280" y="111775"/>
                </a:lnTo>
                <a:lnTo>
                  <a:pt x="1232322" y="44839"/>
                </a:lnTo>
                <a:lnTo>
                  <a:pt x="1090134" y="27641"/>
                </a:lnTo>
                <a:lnTo>
                  <a:pt x="995342" y="17923"/>
                </a:lnTo>
                <a:lnTo>
                  <a:pt x="947946" y="13709"/>
                </a:lnTo>
                <a:lnTo>
                  <a:pt x="900549" y="9979"/>
                </a:lnTo>
                <a:lnTo>
                  <a:pt x="853153" y="6774"/>
                </a:lnTo>
                <a:lnTo>
                  <a:pt x="805757" y="4133"/>
                </a:lnTo>
                <a:lnTo>
                  <a:pt x="758360" y="2096"/>
                </a:lnTo>
                <a:lnTo>
                  <a:pt x="710964" y="705"/>
                </a:lnTo>
                <a:lnTo>
                  <a:pt x="663567" y="0"/>
                </a:lnTo>
                <a:close/>
              </a:path>
              <a:path w="3033395" h="639444">
                <a:moveTo>
                  <a:pt x="3033394" y="84678"/>
                </a:moveTo>
                <a:lnTo>
                  <a:pt x="2985996" y="97803"/>
                </a:lnTo>
                <a:lnTo>
                  <a:pt x="2938597" y="109678"/>
                </a:lnTo>
                <a:lnTo>
                  <a:pt x="2891199" y="120344"/>
                </a:lnTo>
                <a:lnTo>
                  <a:pt x="2843801" y="129840"/>
                </a:lnTo>
                <a:lnTo>
                  <a:pt x="2796403" y="138207"/>
                </a:lnTo>
                <a:lnTo>
                  <a:pt x="2749005" y="145485"/>
                </a:lnTo>
                <a:lnTo>
                  <a:pt x="2701607" y="151715"/>
                </a:lnTo>
                <a:lnTo>
                  <a:pt x="2654210" y="156937"/>
                </a:lnTo>
                <a:lnTo>
                  <a:pt x="2606812" y="161191"/>
                </a:lnTo>
                <a:lnTo>
                  <a:pt x="2559415" y="164518"/>
                </a:lnTo>
                <a:lnTo>
                  <a:pt x="2512018" y="166957"/>
                </a:lnTo>
                <a:lnTo>
                  <a:pt x="2464621" y="168550"/>
                </a:lnTo>
                <a:lnTo>
                  <a:pt x="2417224" y="169336"/>
                </a:lnTo>
                <a:lnTo>
                  <a:pt x="2369827" y="169357"/>
                </a:lnTo>
                <a:lnTo>
                  <a:pt x="3033394" y="169357"/>
                </a:lnTo>
                <a:lnTo>
                  <a:pt x="3033394" y="84678"/>
                </a:lnTo>
                <a:close/>
              </a:path>
            </a:pathLst>
          </a:custGeom>
          <a:solidFill>
            <a:srgbClr val="FFFFFF"/>
          </a:solidFill>
        </p:spPr>
        <p:txBody>
          <a:bodyPr wrap="square" lIns="0" tIns="0" rIns="0" bIns="0" rtlCol="0"/>
          <a:lstStyle/>
          <a:p/>
        </p:txBody>
      </p:sp>
      <p:sp>
        <p:nvSpPr>
          <p:cNvPr id="19" name="object 19"/>
          <p:cNvSpPr/>
          <p:nvPr/>
        </p:nvSpPr>
        <p:spPr>
          <a:xfrm>
            <a:off x="7209790" y="1465356"/>
            <a:ext cx="3033395" cy="639445"/>
          </a:xfrm>
          <a:custGeom>
            <a:avLst/>
            <a:gdLst/>
            <a:ahLst/>
            <a:cxnLst/>
            <a:rect l="l" t="t" r="r" b="b"/>
            <a:pathLst>
              <a:path w="3033395" h="639444">
                <a:moveTo>
                  <a:pt x="3033394" y="84678"/>
                </a:moveTo>
                <a:lnTo>
                  <a:pt x="2985996" y="97803"/>
                </a:lnTo>
                <a:lnTo>
                  <a:pt x="2938597" y="109678"/>
                </a:lnTo>
                <a:lnTo>
                  <a:pt x="2891199" y="120344"/>
                </a:lnTo>
                <a:lnTo>
                  <a:pt x="2843801" y="129840"/>
                </a:lnTo>
                <a:lnTo>
                  <a:pt x="2796403" y="138207"/>
                </a:lnTo>
                <a:lnTo>
                  <a:pt x="2749005" y="145485"/>
                </a:lnTo>
                <a:lnTo>
                  <a:pt x="2701607" y="151715"/>
                </a:lnTo>
                <a:lnTo>
                  <a:pt x="2654210" y="156937"/>
                </a:lnTo>
                <a:lnTo>
                  <a:pt x="2606812" y="161191"/>
                </a:lnTo>
                <a:lnTo>
                  <a:pt x="2559415" y="164518"/>
                </a:lnTo>
                <a:lnTo>
                  <a:pt x="2512018" y="166957"/>
                </a:lnTo>
                <a:lnTo>
                  <a:pt x="2464621" y="168550"/>
                </a:lnTo>
                <a:lnTo>
                  <a:pt x="2417224" y="169336"/>
                </a:lnTo>
                <a:lnTo>
                  <a:pt x="2369827" y="169357"/>
                </a:lnTo>
                <a:lnTo>
                  <a:pt x="2322430" y="168651"/>
                </a:lnTo>
                <a:lnTo>
                  <a:pt x="2275034" y="167260"/>
                </a:lnTo>
                <a:lnTo>
                  <a:pt x="2227637" y="165223"/>
                </a:lnTo>
                <a:lnTo>
                  <a:pt x="2180241" y="162582"/>
                </a:lnTo>
                <a:lnTo>
                  <a:pt x="2132845" y="159377"/>
                </a:lnTo>
                <a:lnTo>
                  <a:pt x="2085448" y="155647"/>
                </a:lnTo>
                <a:lnTo>
                  <a:pt x="2038052" y="151433"/>
                </a:lnTo>
                <a:lnTo>
                  <a:pt x="1990656" y="146776"/>
                </a:lnTo>
                <a:lnTo>
                  <a:pt x="1943260" y="141715"/>
                </a:lnTo>
                <a:lnTo>
                  <a:pt x="1895864" y="136292"/>
                </a:lnTo>
                <a:lnTo>
                  <a:pt x="1848468" y="130546"/>
                </a:lnTo>
                <a:lnTo>
                  <a:pt x="1801072" y="124517"/>
                </a:lnTo>
                <a:lnTo>
                  <a:pt x="1753676" y="118247"/>
                </a:lnTo>
                <a:lnTo>
                  <a:pt x="1706280" y="111775"/>
                </a:lnTo>
                <a:lnTo>
                  <a:pt x="1658884" y="105142"/>
                </a:lnTo>
                <a:lnTo>
                  <a:pt x="1611489" y="98388"/>
                </a:lnTo>
                <a:lnTo>
                  <a:pt x="1564093" y="91553"/>
                </a:lnTo>
                <a:lnTo>
                  <a:pt x="1516697" y="84678"/>
                </a:lnTo>
                <a:lnTo>
                  <a:pt x="1469301" y="77803"/>
                </a:lnTo>
                <a:lnTo>
                  <a:pt x="1421905" y="70968"/>
                </a:lnTo>
                <a:lnTo>
                  <a:pt x="1374510" y="64214"/>
                </a:lnTo>
                <a:lnTo>
                  <a:pt x="1327114" y="57581"/>
                </a:lnTo>
                <a:lnTo>
                  <a:pt x="1279718" y="51109"/>
                </a:lnTo>
                <a:lnTo>
                  <a:pt x="1232322" y="44839"/>
                </a:lnTo>
                <a:lnTo>
                  <a:pt x="1184926" y="38811"/>
                </a:lnTo>
                <a:lnTo>
                  <a:pt x="1137530" y="33064"/>
                </a:lnTo>
                <a:lnTo>
                  <a:pt x="1090134" y="27641"/>
                </a:lnTo>
                <a:lnTo>
                  <a:pt x="1042738" y="22580"/>
                </a:lnTo>
                <a:lnTo>
                  <a:pt x="995342" y="17923"/>
                </a:lnTo>
                <a:lnTo>
                  <a:pt x="947946" y="13709"/>
                </a:lnTo>
                <a:lnTo>
                  <a:pt x="900549" y="9979"/>
                </a:lnTo>
                <a:lnTo>
                  <a:pt x="853153" y="6774"/>
                </a:lnTo>
                <a:lnTo>
                  <a:pt x="805757" y="4133"/>
                </a:lnTo>
                <a:lnTo>
                  <a:pt x="758360" y="2096"/>
                </a:lnTo>
                <a:lnTo>
                  <a:pt x="710964" y="705"/>
                </a:lnTo>
                <a:lnTo>
                  <a:pt x="663567" y="0"/>
                </a:lnTo>
                <a:lnTo>
                  <a:pt x="616170" y="20"/>
                </a:lnTo>
                <a:lnTo>
                  <a:pt x="568773" y="806"/>
                </a:lnTo>
                <a:lnTo>
                  <a:pt x="521376" y="2399"/>
                </a:lnTo>
                <a:lnTo>
                  <a:pt x="473979" y="4838"/>
                </a:lnTo>
                <a:lnTo>
                  <a:pt x="426582" y="8165"/>
                </a:lnTo>
                <a:lnTo>
                  <a:pt x="379184" y="12419"/>
                </a:lnTo>
                <a:lnTo>
                  <a:pt x="331787" y="17641"/>
                </a:lnTo>
                <a:lnTo>
                  <a:pt x="284389" y="23871"/>
                </a:lnTo>
                <a:lnTo>
                  <a:pt x="236991" y="31149"/>
                </a:lnTo>
                <a:lnTo>
                  <a:pt x="189593" y="39516"/>
                </a:lnTo>
                <a:lnTo>
                  <a:pt x="142195" y="49012"/>
                </a:lnTo>
                <a:lnTo>
                  <a:pt x="94797" y="59678"/>
                </a:lnTo>
                <a:lnTo>
                  <a:pt x="47398" y="71553"/>
                </a:lnTo>
                <a:lnTo>
                  <a:pt x="0" y="84678"/>
                </a:lnTo>
                <a:lnTo>
                  <a:pt x="0" y="554578"/>
                </a:lnTo>
                <a:lnTo>
                  <a:pt x="47398" y="541453"/>
                </a:lnTo>
                <a:lnTo>
                  <a:pt x="94797" y="529578"/>
                </a:lnTo>
                <a:lnTo>
                  <a:pt x="142195" y="518912"/>
                </a:lnTo>
                <a:lnTo>
                  <a:pt x="189593" y="509416"/>
                </a:lnTo>
                <a:lnTo>
                  <a:pt x="236991" y="501049"/>
                </a:lnTo>
                <a:lnTo>
                  <a:pt x="284389" y="493771"/>
                </a:lnTo>
                <a:lnTo>
                  <a:pt x="331787" y="487541"/>
                </a:lnTo>
                <a:lnTo>
                  <a:pt x="379184" y="482319"/>
                </a:lnTo>
                <a:lnTo>
                  <a:pt x="426582" y="478065"/>
                </a:lnTo>
                <a:lnTo>
                  <a:pt x="473979" y="474738"/>
                </a:lnTo>
                <a:lnTo>
                  <a:pt x="521376" y="472299"/>
                </a:lnTo>
                <a:lnTo>
                  <a:pt x="568773" y="470706"/>
                </a:lnTo>
                <a:lnTo>
                  <a:pt x="616170" y="469920"/>
                </a:lnTo>
                <a:lnTo>
                  <a:pt x="663567" y="469899"/>
                </a:lnTo>
                <a:lnTo>
                  <a:pt x="710964" y="470605"/>
                </a:lnTo>
                <a:lnTo>
                  <a:pt x="758360" y="471996"/>
                </a:lnTo>
                <a:lnTo>
                  <a:pt x="805757" y="474033"/>
                </a:lnTo>
                <a:lnTo>
                  <a:pt x="853153" y="476674"/>
                </a:lnTo>
                <a:lnTo>
                  <a:pt x="900549" y="479879"/>
                </a:lnTo>
                <a:lnTo>
                  <a:pt x="947946" y="483609"/>
                </a:lnTo>
                <a:lnTo>
                  <a:pt x="995342" y="487823"/>
                </a:lnTo>
                <a:lnTo>
                  <a:pt x="1042738" y="492480"/>
                </a:lnTo>
                <a:lnTo>
                  <a:pt x="1090134" y="497541"/>
                </a:lnTo>
                <a:lnTo>
                  <a:pt x="1137530" y="502964"/>
                </a:lnTo>
                <a:lnTo>
                  <a:pt x="1184926" y="508711"/>
                </a:lnTo>
                <a:lnTo>
                  <a:pt x="1232322" y="514739"/>
                </a:lnTo>
                <a:lnTo>
                  <a:pt x="1279718" y="521009"/>
                </a:lnTo>
                <a:lnTo>
                  <a:pt x="1327114" y="527481"/>
                </a:lnTo>
                <a:lnTo>
                  <a:pt x="1374510" y="534114"/>
                </a:lnTo>
                <a:lnTo>
                  <a:pt x="1421905" y="540868"/>
                </a:lnTo>
                <a:lnTo>
                  <a:pt x="1469301" y="547703"/>
                </a:lnTo>
                <a:lnTo>
                  <a:pt x="1516697" y="554578"/>
                </a:lnTo>
                <a:lnTo>
                  <a:pt x="1564093" y="561453"/>
                </a:lnTo>
                <a:lnTo>
                  <a:pt x="1611489" y="568288"/>
                </a:lnTo>
                <a:lnTo>
                  <a:pt x="1658884" y="575042"/>
                </a:lnTo>
                <a:lnTo>
                  <a:pt x="1706280" y="581675"/>
                </a:lnTo>
                <a:lnTo>
                  <a:pt x="1753676" y="588147"/>
                </a:lnTo>
                <a:lnTo>
                  <a:pt x="1801072" y="594417"/>
                </a:lnTo>
                <a:lnTo>
                  <a:pt x="1848468" y="600446"/>
                </a:lnTo>
                <a:lnTo>
                  <a:pt x="1895864" y="606192"/>
                </a:lnTo>
                <a:lnTo>
                  <a:pt x="1943260" y="611615"/>
                </a:lnTo>
                <a:lnTo>
                  <a:pt x="1990656" y="616676"/>
                </a:lnTo>
                <a:lnTo>
                  <a:pt x="2038052" y="621333"/>
                </a:lnTo>
                <a:lnTo>
                  <a:pt x="2085448" y="625547"/>
                </a:lnTo>
                <a:lnTo>
                  <a:pt x="2132845" y="629277"/>
                </a:lnTo>
                <a:lnTo>
                  <a:pt x="2180241" y="632482"/>
                </a:lnTo>
                <a:lnTo>
                  <a:pt x="2227637" y="635123"/>
                </a:lnTo>
                <a:lnTo>
                  <a:pt x="2275034" y="637160"/>
                </a:lnTo>
                <a:lnTo>
                  <a:pt x="2322430" y="638551"/>
                </a:lnTo>
                <a:lnTo>
                  <a:pt x="2369827" y="639257"/>
                </a:lnTo>
                <a:lnTo>
                  <a:pt x="2417224" y="639236"/>
                </a:lnTo>
                <a:lnTo>
                  <a:pt x="2464621" y="638450"/>
                </a:lnTo>
                <a:lnTo>
                  <a:pt x="2512018" y="636857"/>
                </a:lnTo>
                <a:lnTo>
                  <a:pt x="2559415" y="634418"/>
                </a:lnTo>
                <a:lnTo>
                  <a:pt x="2606812" y="631091"/>
                </a:lnTo>
                <a:lnTo>
                  <a:pt x="2654210" y="626837"/>
                </a:lnTo>
                <a:lnTo>
                  <a:pt x="2701607" y="621615"/>
                </a:lnTo>
                <a:lnTo>
                  <a:pt x="2749005" y="615385"/>
                </a:lnTo>
                <a:lnTo>
                  <a:pt x="2796403" y="608107"/>
                </a:lnTo>
                <a:lnTo>
                  <a:pt x="2843801" y="599740"/>
                </a:lnTo>
                <a:lnTo>
                  <a:pt x="2891199" y="590244"/>
                </a:lnTo>
                <a:lnTo>
                  <a:pt x="2938597" y="579578"/>
                </a:lnTo>
                <a:lnTo>
                  <a:pt x="2985996" y="567703"/>
                </a:lnTo>
                <a:lnTo>
                  <a:pt x="3033394" y="554578"/>
                </a:lnTo>
                <a:lnTo>
                  <a:pt x="3033394" y="84678"/>
                </a:lnTo>
                <a:close/>
              </a:path>
            </a:pathLst>
          </a:custGeom>
          <a:ln w="31750">
            <a:solidFill>
              <a:srgbClr val="4AACC5"/>
            </a:solidFill>
          </a:ln>
        </p:spPr>
        <p:txBody>
          <a:bodyPr wrap="square" lIns="0" tIns="0" rIns="0" bIns="0" rtlCol="0"/>
          <a:lstStyle/>
          <a:p/>
        </p:txBody>
      </p:sp>
      <p:sp>
        <p:nvSpPr>
          <p:cNvPr id="21" name="object 21"/>
          <p:cNvSpPr/>
          <p:nvPr/>
        </p:nvSpPr>
        <p:spPr>
          <a:xfrm>
            <a:off x="3670300" y="2336800"/>
            <a:ext cx="3352800" cy="3048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spcBef>
                <a:spcPts val="350"/>
              </a:spcBef>
            </a:pPr>
            <a:r>
              <a:rPr lang="en-US" sz="1200" b="1" dirty="0">
                <a:solidFill>
                  <a:schemeClr val="tx1"/>
                </a:solidFill>
                <a:latin typeface="Times New Roman" panose="02020603050405020304" pitchFamily="18" charset="0"/>
                <a:cs typeface="Times New Roman" panose="02020603050405020304" pitchFamily="18" charset="0"/>
              </a:rPr>
              <a:t>ABOUT </a:t>
            </a:r>
            <a:r>
              <a:rPr lang="en-US" sz="1200" b="1" dirty="0" smtClean="0">
                <a:solidFill>
                  <a:schemeClr val="tx1"/>
                </a:solidFill>
                <a:latin typeface="Times New Roman" panose="02020603050405020304" pitchFamily="18" charset="0"/>
                <a:cs typeface="Times New Roman" panose="02020603050405020304" pitchFamily="18" charset="0"/>
              </a:rPr>
              <a:t>IAIB</a:t>
            </a:r>
            <a:r>
              <a:rPr lang="en-US" sz="1200" b="1" dirty="0" smtClean="0">
                <a:solidFill>
                  <a:schemeClr val="tx1"/>
                </a:solidFill>
                <a:latin typeface="Times New Roman" panose="02020603050405020304" pitchFamily="18" charset="0"/>
                <a:cs typeface="Times New Roman" panose="02020603050405020304" pitchFamily="18" charset="0"/>
              </a:rPr>
              <a:t>-2025 </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6" name="object 26"/>
          <p:cNvSpPr/>
          <p:nvPr/>
        </p:nvSpPr>
        <p:spPr>
          <a:xfrm>
            <a:off x="7322819" y="1651635"/>
            <a:ext cx="2804795" cy="261620"/>
          </a:xfrm>
          <a:custGeom>
            <a:avLst/>
            <a:gdLst/>
            <a:ahLst/>
            <a:cxnLst/>
            <a:rect l="l" t="t" r="r" b="b"/>
            <a:pathLst>
              <a:path w="2804795" h="261619">
                <a:moveTo>
                  <a:pt x="0" y="261620"/>
                </a:moveTo>
                <a:lnTo>
                  <a:pt x="2804795" y="261620"/>
                </a:lnTo>
                <a:lnTo>
                  <a:pt x="2804795" y="0"/>
                </a:lnTo>
                <a:lnTo>
                  <a:pt x="0" y="0"/>
                </a:lnTo>
                <a:lnTo>
                  <a:pt x="0" y="261620"/>
                </a:lnTo>
                <a:close/>
              </a:path>
            </a:pathLst>
          </a:custGeom>
          <a:solidFill>
            <a:srgbClr val="FFFFFF"/>
          </a:solidFill>
        </p:spPr>
        <p:txBody>
          <a:bodyPr wrap="square" lIns="0" tIns="0" rIns="0" bIns="0" rtlCol="0"/>
          <a:lstStyle/>
          <a:p/>
        </p:txBody>
      </p:sp>
      <p:sp>
        <p:nvSpPr>
          <p:cNvPr id="27" name="object 27"/>
          <p:cNvSpPr txBox="1"/>
          <p:nvPr/>
        </p:nvSpPr>
        <p:spPr>
          <a:xfrm>
            <a:off x="7077709" y="279400"/>
            <a:ext cx="3231515" cy="6958330"/>
          </a:xfrm>
          <a:prstGeom prst="rect">
            <a:avLst/>
          </a:prstGeom>
          <a:solidFill>
            <a:schemeClr val="accent6">
              <a:lumMod val="60000"/>
              <a:lumOff val="40000"/>
            </a:schemeClr>
          </a:solidFill>
          <a:ln w="63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35560" rIns="0" bIns="0" rtlCol="0">
            <a:spAutoFit/>
          </a:bodyPr>
          <a:lstStyle/>
          <a:p>
            <a:pPr algn="ctr" fontAlgn="base"/>
            <a:r>
              <a:rPr lang="en-US" altLang="en-US" sz="1200" b="1" dirty="0">
                <a:solidFill>
                  <a:schemeClr val="tx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sym typeface="+mn-ea"/>
              </a:rPr>
              <a:t>International Conference on Artificial Intelligence and Beyond: Emerging Innovations and Applications           </a:t>
            </a:r>
            <a:endParaRPr lang="en-US" altLang="en-US" sz="1200" b="1" dirty="0">
              <a:solidFill>
                <a:schemeClr val="tx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sym typeface="+mn-ea"/>
            </a:endParaRPr>
          </a:p>
          <a:p>
            <a:pPr algn="ctr" fontAlgn="base"/>
            <a:r>
              <a:rPr lang="en-US" altLang="en-US" sz="1200" b="1" dirty="0">
                <a:solidFill>
                  <a:schemeClr val="tx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sym typeface="+mn-ea"/>
              </a:rPr>
              <a:t> (IAIB 2025)</a:t>
            </a:r>
            <a:endParaRPr lang="en-US" altLang="en-US" sz="1200" b="1" dirty="0">
              <a:solidFill>
                <a:schemeClr val="tx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Times New Roman" panose="02020603050405020304" pitchFamily="18" charset="0"/>
            </a:endParaRPr>
          </a:p>
          <a:p>
            <a:pPr algn="ctr" fontAlgn="base"/>
            <a:r>
              <a:rPr lang="en-US" sz="1200" b="1" spc="-5" dirty="0" smtClean="0">
                <a:solidFill>
                  <a:schemeClr val="bg2">
                    <a:lumMod val="10000"/>
                  </a:schemeClr>
                </a:solidFill>
                <a:latin typeface="Times New Roman" panose="02020603050405020304" pitchFamily="18" charset="0"/>
                <a:cs typeface="Times New Roman" panose="02020603050405020304" pitchFamily="18" charset="0"/>
              </a:rPr>
              <a:t>30</a:t>
            </a:r>
            <a:r>
              <a:rPr lang="en-US" sz="1200" b="1" spc="-5" baseline="30000" dirty="0" smtClean="0">
                <a:solidFill>
                  <a:schemeClr val="bg2">
                    <a:lumMod val="10000"/>
                  </a:schemeClr>
                </a:solidFill>
                <a:latin typeface="Times New Roman" panose="02020603050405020304" pitchFamily="18" charset="0"/>
                <a:cs typeface="Times New Roman" panose="02020603050405020304" pitchFamily="18" charset="0"/>
              </a:rPr>
              <a:t>th</a:t>
            </a:r>
            <a:r>
              <a:rPr lang="en-US" sz="1200" b="1" spc="-5" dirty="0" smtClean="0">
                <a:solidFill>
                  <a:schemeClr val="bg2">
                    <a:lumMod val="10000"/>
                  </a:schemeClr>
                </a:solidFill>
                <a:latin typeface="Times New Roman" panose="02020603050405020304" pitchFamily="18" charset="0"/>
                <a:cs typeface="Times New Roman" panose="02020603050405020304" pitchFamily="18" charset="0"/>
              </a:rPr>
              <a:t> </a:t>
            </a:r>
            <a:r>
              <a:rPr lang="en-US" sz="1200" b="1" spc="-5" dirty="0">
                <a:solidFill>
                  <a:schemeClr val="bg2">
                    <a:lumMod val="10000"/>
                  </a:schemeClr>
                </a:solidFill>
                <a:latin typeface="Times New Roman" panose="02020603050405020304" pitchFamily="18" charset="0"/>
                <a:cs typeface="Times New Roman" panose="02020603050405020304" pitchFamily="18" charset="0"/>
              </a:rPr>
              <a:t>&amp; 31</a:t>
            </a:r>
            <a:r>
              <a:rPr lang="en-US" sz="1200" b="1" spc="-5" baseline="30000" dirty="0">
                <a:solidFill>
                  <a:schemeClr val="bg2">
                    <a:lumMod val="10000"/>
                  </a:schemeClr>
                </a:solidFill>
                <a:latin typeface="Times New Roman" panose="02020603050405020304" pitchFamily="18" charset="0"/>
                <a:cs typeface="Times New Roman" panose="02020603050405020304" pitchFamily="18" charset="0"/>
              </a:rPr>
              <a:t>th</a:t>
            </a:r>
            <a:r>
              <a:rPr lang="en-US" sz="1200" b="1" spc="-5" dirty="0" smtClean="0">
                <a:solidFill>
                  <a:schemeClr val="bg2">
                    <a:lumMod val="10000"/>
                  </a:schemeClr>
                </a:solidFill>
                <a:latin typeface="Times New Roman" panose="02020603050405020304" pitchFamily="18" charset="0"/>
                <a:cs typeface="Times New Roman" panose="02020603050405020304" pitchFamily="18" charset="0"/>
              </a:rPr>
              <a:t> May 2025</a:t>
            </a:r>
            <a:endParaRPr lang="en-US" sz="1200" b="1" spc="-5" dirty="0">
              <a:solidFill>
                <a:schemeClr val="bg2">
                  <a:lumMod val="10000"/>
                </a:schemeClr>
              </a:solidFill>
              <a:latin typeface="Times New Roman" panose="02020603050405020304" pitchFamily="18" charset="0"/>
              <a:cs typeface="Times New Roman" panose="02020603050405020304" pitchFamily="18" charset="0"/>
            </a:endParaRPr>
          </a:p>
          <a:p>
            <a:pPr marL="190500" algn="ctr">
              <a:lnSpc>
                <a:spcPct val="100000"/>
              </a:lnSpc>
              <a:spcBef>
                <a:spcPts val="1090"/>
              </a:spcBef>
            </a:pPr>
            <a:r>
              <a:rPr sz="1100" b="1" u="sng" dirty="0">
                <a:solidFill>
                  <a:schemeClr val="tx2">
                    <a:lumMod val="50000"/>
                  </a:schemeClr>
                </a:solidFill>
                <a:uFill>
                  <a:solidFill>
                    <a:srgbClr val="1F487C"/>
                  </a:solidFill>
                </a:uFill>
                <a:latin typeface="Arial Black" panose="020B0A04020102020204" pitchFamily="34" charset="0"/>
                <a:cs typeface="Bookman Old Style" panose="02050604050505020204"/>
              </a:rPr>
              <a:t>REGISTRATION</a:t>
            </a:r>
            <a:r>
              <a:rPr sz="1100" b="1" u="sng" spc="-25" dirty="0">
                <a:solidFill>
                  <a:schemeClr val="tx2">
                    <a:lumMod val="50000"/>
                  </a:schemeClr>
                </a:solidFill>
                <a:uFill>
                  <a:solidFill>
                    <a:srgbClr val="1F487C"/>
                  </a:solidFill>
                </a:uFill>
                <a:latin typeface="Arial Black" panose="020B0A04020102020204" pitchFamily="34" charset="0"/>
                <a:cs typeface="Bookman Old Style" panose="02050604050505020204"/>
              </a:rPr>
              <a:t> </a:t>
            </a:r>
            <a:r>
              <a:rPr sz="1100" b="1" u="sng" spc="-5" dirty="0">
                <a:solidFill>
                  <a:schemeClr val="tx2">
                    <a:lumMod val="50000"/>
                  </a:schemeClr>
                </a:solidFill>
                <a:uFill>
                  <a:solidFill>
                    <a:srgbClr val="1F487C"/>
                  </a:solidFill>
                </a:uFill>
                <a:latin typeface="Arial Black" panose="020B0A04020102020204" pitchFamily="34" charset="0"/>
                <a:cs typeface="Bookman Old Style" panose="02050604050505020204"/>
              </a:rPr>
              <a:t>FORM</a:t>
            </a:r>
            <a:endParaRPr sz="1100" dirty="0">
              <a:solidFill>
                <a:schemeClr val="tx2">
                  <a:lumMod val="50000"/>
                </a:schemeClr>
              </a:solidFill>
              <a:latin typeface="Arial Black" panose="020B0A04020102020204" pitchFamily="34" charset="0"/>
              <a:cs typeface="Bookman Old Style" panose="02050604050505020204"/>
            </a:endParaRPr>
          </a:p>
          <a:p>
            <a:pPr marL="125095" marR="19685" algn="just">
              <a:lnSpc>
                <a:spcPct val="147000"/>
              </a:lnSpc>
              <a:spcBef>
                <a:spcPts val="5"/>
              </a:spcBef>
            </a:pPr>
            <a:r>
              <a:rPr sz="1000" b="1" spc="-10" dirty="0">
                <a:solidFill>
                  <a:schemeClr val="bg2">
                    <a:lumMod val="10000"/>
                  </a:schemeClr>
                </a:solidFill>
                <a:latin typeface="Arial Black" panose="020B0A04020102020204" pitchFamily="34" charset="0"/>
                <a:cs typeface="Bookman Old Style" panose="02050604050505020204"/>
              </a:rPr>
              <a:t>Name </a:t>
            </a:r>
            <a:r>
              <a:rPr sz="1000" b="1" dirty="0">
                <a:solidFill>
                  <a:schemeClr val="bg2">
                    <a:lumMod val="10000"/>
                  </a:schemeClr>
                </a:solidFill>
                <a:latin typeface="Arial Black" panose="020B0A04020102020204" pitchFamily="34" charset="0"/>
                <a:cs typeface="Bookman Old Style" panose="02050604050505020204"/>
              </a:rPr>
              <a:t>in </a:t>
            </a:r>
            <a:r>
              <a:rPr sz="1000" b="1" spc="-5" dirty="0">
                <a:solidFill>
                  <a:schemeClr val="bg2">
                    <a:lumMod val="10000"/>
                  </a:schemeClr>
                </a:solidFill>
                <a:latin typeface="Arial Black" panose="020B0A04020102020204" pitchFamily="34" charset="0"/>
                <a:cs typeface="Bookman Old Style" panose="02050604050505020204"/>
              </a:rPr>
              <a:t>full: ……………………………………………  Designation:</a:t>
            </a:r>
            <a:r>
              <a:rPr lang="en-US" sz="1000" b="1" spc="-5"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  Department: …………………………………………….  Qualification: ……………………………………….....  </a:t>
            </a:r>
            <a:r>
              <a:rPr sz="1000" b="1" spc="-10" dirty="0">
                <a:solidFill>
                  <a:schemeClr val="bg2">
                    <a:lumMod val="10000"/>
                  </a:schemeClr>
                </a:solidFill>
                <a:latin typeface="Arial Black" panose="020B0A04020102020204" pitchFamily="34" charset="0"/>
                <a:cs typeface="Bookman Old Style" panose="02050604050505020204"/>
              </a:rPr>
              <a:t>Teaching </a:t>
            </a:r>
            <a:r>
              <a:rPr sz="1000" b="1" spc="-5" dirty="0">
                <a:solidFill>
                  <a:schemeClr val="bg2">
                    <a:lumMod val="10000"/>
                  </a:schemeClr>
                </a:solidFill>
                <a:latin typeface="Arial Black" panose="020B0A04020102020204" pitchFamily="34" charset="0"/>
                <a:cs typeface="Bookman Old Style" panose="02050604050505020204"/>
              </a:rPr>
              <a:t>Experience in </a:t>
            </a:r>
            <a:r>
              <a:rPr sz="1000" b="1" spc="-10" dirty="0">
                <a:solidFill>
                  <a:schemeClr val="bg2">
                    <a:lumMod val="10000"/>
                  </a:schemeClr>
                </a:solidFill>
                <a:latin typeface="Arial Black" panose="020B0A04020102020204" pitchFamily="34" charset="0"/>
                <a:cs typeface="Bookman Old Style" panose="02050604050505020204"/>
              </a:rPr>
              <a:t>years: </a:t>
            </a:r>
            <a:r>
              <a:rPr sz="1000" b="1" spc="-5" dirty="0">
                <a:solidFill>
                  <a:schemeClr val="bg2">
                    <a:lumMod val="10000"/>
                  </a:schemeClr>
                </a:solidFill>
                <a:latin typeface="Arial Black" panose="020B0A04020102020204" pitchFamily="34" charset="0"/>
                <a:cs typeface="Bookman Old Style" panose="02050604050505020204"/>
              </a:rPr>
              <a:t>.………………  Institution:</a:t>
            </a:r>
            <a:r>
              <a:rPr sz="1000" b="1" spc="25"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a:t>
            </a:r>
            <a:endParaRPr sz="1000" dirty="0">
              <a:solidFill>
                <a:schemeClr val="bg2">
                  <a:lumMod val="10000"/>
                </a:schemeClr>
              </a:solidFill>
              <a:latin typeface="Arial Black" panose="020B0A04020102020204" pitchFamily="34" charset="0"/>
              <a:cs typeface="Bookman Old Style" panose="02050604050505020204"/>
            </a:endParaRPr>
          </a:p>
          <a:p>
            <a:pPr marL="125095" marR="52070">
              <a:lnSpc>
                <a:spcPts val="1760"/>
              </a:lnSpc>
              <a:spcBef>
                <a:spcPts val="140"/>
              </a:spcBef>
            </a:pPr>
            <a:r>
              <a:rPr sz="1000" b="1" spc="-5" dirty="0">
                <a:solidFill>
                  <a:schemeClr val="bg2">
                    <a:lumMod val="10000"/>
                  </a:schemeClr>
                </a:solidFill>
                <a:latin typeface="Arial Black" panose="020B0A04020102020204" pitchFamily="34" charset="0"/>
                <a:cs typeface="Bookman Old Style" panose="02050604050505020204"/>
              </a:rPr>
              <a:t>Whether the Institution is AICTE/UGC  </a:t>
            </a:r>
            <a:r>
              <a:rPr sz="1000" b="1" spc="-10" dirty="0">
                <a:solidFill>
                  <a:schemeClr val="bg2">
                    <a:lumMod val="10000"/>
                  </a:schemeClr>
                </a:solidFill>
                <a:latin typeface="Arial Black" panose="020B0A04020102020204" pitchFamily="34" charset="0"/>
                <a:cs typeface="Bookman Old Style" panose="02050604050505020204"/>
              </a:rPr>
              <a:t>recognized:</a:t>
            </a:r>
            <a:r>
              <a:rPr sz="1000" b="1" spc="175"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a:t>
            </a:r>
            <a:endParaRPr sz="1000" dirty="0">
              <a:solidFill>
                <a:schemeClr val="bg2">
                  <a:lumMod val="10000"/>
                </a:schemeClr>
              </a:solidFill>
              <a:latin typeface="Arial Black" panose="020B0A04020102020204" pitchFamily="34" charset="0"/>
              <a:cs typeface="Bookman Old Style" panose="02050604050505020204"/>
            </a:endParaRPr>
          </a:p>
          <a:p>
            <a:pPr marL="125095">
              <a:lnSpc>
                <a:spcPct val="100000"/>
              </a:lnSpc>
              <a:spcBef>
                <a:spcPts val="410"/>
              </a:spcBef>
            </a:pPr>
            <a:r>
              <a:rPr sz="1000" b="1" spc="-10" dirty="0">
                <a:solidFill>
                  <a:schemeClr val="bg2">
                    <a:lumMod val="10000"/>
                  </a:schemeClr>
                </a:solidFill>
                <a:latin typeface="Arial Black" panose="020B0A04020102020204" pitchFamily="34" charset="0"/>
                <a:cs typeface="Bookman Old Style" panose="02050604050505020204"/>
              </a:rPr>
              <a:t>Email:</a:t>
            </a:r>
            <a:r>
              <a:rPr sz="1000" b="1" spc="155"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a:t>
            </a:r>
            <a:endParaRPr sz="1000" dirty="0">
              <a:solidFill>
                <a:schemeClr val="bg2">
                  <a:lumMod val="10000"/>
                </a:schemeClr>
              </a:solidFill>
              <a:latin typeface="Arial Black" panose="020B0A04020102020204" pitchFamily="34" charset="0"/>
              <a:cs typeface="Bookman Old Style" panose="02050604050505020204"/>
            </a:endParaRPr>
          </a:p>
          <a:p>
            <a:pPr marL="125095" marR="17145">
              <a:lnSpc>
                <a:spcPts val="1770"/>
              </a:lnSpc>
              <a:spcBef>
                <a:spcPts val="150"/>
              </a:spcBef>
            </a:pPr>
            <a:r>
              <a:rPr sz="1000" b="1" spc="-5" dirty="0">
                <a:solidFill>
                  <a:schemeClr val="bg2">
                    <a:lumMod val="10000"/>
                  </a:schemeClr>
                </a:solidFill>
                <a:latin typeface="Arial Black" panose="020B0A04020102020204" pitchFamily="34" charset="0"/>
                <a:cs typeface="Bookman Old Style" panose="02050604050505020204"/>
              </a:rPr>
              <a:t>Mobile No.: ……………….……………………………..  Whats App </a:t>
            </a:r>
            <a:r>
              <a:rPr sz="1000" b="1" spc="-10" dirty="0">
                <a:solidFill>
                  <a:schemeClr val="bg2">
                    <a:lumMod val="10000"/>
                  </a:schemeClr>
                </a:solidFill>
                <a:latin typeface="Arial Black" panose="020B0A04020102020204" pitchFamily="34" charset="0"/>
                <a:cs typeface="Bookman Old Style" panose="02050604050505020204"/>
              </a:rPr>
              <a:t>No:</a:t>
            </a:r>
            <a:r>
              <a:rPr sz="1000" b="1" spc="40"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a:t>
            </a:r>
            <a:endParaRPr sz="1000" dirty="0">
              <a:solidFill>
                <a:schemeClr val="bg2">
                  <a:lumMod val="10000"/>
                </a:schemeClr>
              </a:solidFill>
              <a:latin typeface="Arial Black" panose="020B0A04020102020204" pitchFamily="34" charset="0"/>
              <a:cs typeface="Bookman Old Style" panose="02050604050505020204"/>
            </a:endParaRPr>
          </a:p>
          <a:p>
            <a:pPr marL="125095" marR="35560">
              <a:lnSpc>
                <a:spcPts val="1750"/>
              </a:lnSpc>
              <a:spcBef>
                <a:spcPts val="5"/>
              </a:spcBef>
              <a:tabLst>
                <a:tab pos="1771650" algn="l"/>
              </a:tabLst>
            </a:pPr>
            <a:r>
              <a:rPr sz="1000" b="1" spc="-5" dirty="0">
                <a:solidFill>
                  <a:schemeClr val="bg2">
                    <a:lumMod val="10000"/>
                  </a:schemeClr>
                </a:solidFill>
                <a:latin typeface="Arial Black" panose="020B0A04020102020204" pitchFamily="34" charset="0"/>
                <a:cs typeface="Bookman Old Style" panose="02050604050505020204"/>
              </a:rPr>
              <a:t>Whether Accommodation Required? (Y/N)……  </a:t>
            </a:r>
            <a:endParaRPr lang="en-US" sz="1000" b="1" spc="-5" dirty="0">
              <a:solidFill>
                <a:schemeClr val="bg2">
                  <a:lumMod val="10000"/>
                </a:schemeClr>
              </a:solidFill>
              <a:latin typeface="Arial Black" panose="020B0A04020102020204" pitchFamily="34" charset="0"/>
              <a:cs typeface="Bookman Old Style" panose="02050604050505020204"/>
            </a:endParaRPr>
          </a:p>
          <a:p>
            <a:pPr marL="125095" marR="35560">
              <a:lnSpc>
                <a:spcPts val="1750"/>
              </a:lnSpc>
              <a:spcBef>
                <a:spcPts val="5"/>
              </a:spcBef>
              <a:tabLst>
                <a:tab pos="1771650" algn="l"/>
              </a:tabLst>
            </a:pPr>
            <a:r>
              <a:rPr lang="en-US" sz="1000" b="1" spc="-5" dirty="0">
                <a:solidFill>
                  <a:schemeClr val="bg2">
                    <a:lumMod val="10000"/>
                  </a:schemeClr>
                </a:solidFill>
                <a:latin typeface="Arial Black" panose="020B0A04020102020204" pitchFamily="34" charset="0"/>
                <a:cs typeface="Bookman Old Style" panose="02050604050505020204"/>
              </a:rPr>
              <a:t>Mode of Payment:</a:t>
            </a:r>
            <a:endParaRPr lang="en-US" sz="1000" b="1" spc="-5" dirty="0">
              <a:solidFill>
                <a:schemeClr val="bg2">
                  <a:lumMod val="10000"/>
                </a:schemeClr>
              </a:solidFill>
              <a:latin typeface="Arial Black" panose="020B0A04020102020204" pitchFamily="34" charset="0"/>
              <a:cs typeface="Bookman Old Style" panose="02050604050505020204"/>
            </a:endParaRPr>
          </a:p>
          <a:p>
            <a:pPr marL="125095" marR="35560">
              <a:lnSpc>
                <a:spcPts val="1750"/>
              </a:lnSpc>
              <a:spcBef>
                <a:spcPts val="5"/>
              </a:spcBef>
              <a:tabLst>
                <a:tab pos="1771650" algn="l"/>
              </a:tabLst>
            </a:pPr>
            <a:r>
              <a:rPr lang="en-US" sz="1000" b="1" spc="-5" dirty="0">
                <a:solidFill>
                  <a:schemeClr val="bg2">
                    <a:lumMod val="10000"/>
                  </a:schemeClr>
                </a:solidFill>
                <a:latin typeface="Arial Black" panose="020B0A04020102020204" pitchFamily="34" charset="0"/>
                <a:cs typeface="Bookman Old Style" panose="02050604050505020204"/>
              </a:rPr>
              <a:t>D</a:t>
            </a:r>
            <a:r>
              <a:rPr sz="1000" b="1" spc="-5" dirty="0">
                <a:solidFill>
                  <a:schemeClr val="bg2">
                    <a:lumMod val="10000"/>
                  </a:schemeClr>
                </a:solidFill>
                <a:latin typeface="Arial Black" panose="020B0A04020102020204" pitchFamily="34" charset="0"/>
                <a:cs typeface="Bookman Old Style" panose="02050604050505020204"/>
              </a:rPr>
              <a:t>D</a:t>
            </a:r>
            <a:r>
              <a:rPr sz="1000" b="1" spc="5"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No.:</a:t>
            </a:r>
            <a:r>
              <a:rPr sz="1000" b="1" spc="5"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	</a:t>
            </a:r>
            <a:endParaRPr lang="en-US" sz="1000" b="1" spc="-5" dirty="0">
              <a:solidFill>
                <a:schemeClr val="bg2">
                  <a:lumMod val="10000"/>
                </a:schemeClr>
              </a:solidFill>
              <a:latin typeface="Arial Black" panose="020B0A04020102020204" pitchFamily="34" charset="0"/>
              <a:cs typeface="Bookman Old Style" panose="02050604050505020204"/>
            </a:endParaRPr>
          </a:p>
          <a:p>
            <a:pPr marL="125095" marR="35560">
              <a:lnSpc>
                <a:spcPts val="1750"/>
              </a:lnSpc>
              <a:spcBef>
                <a:spcPts val="5"/>
              </a:spcBef>
              <a:tabLst>
                <a:tab pos="1771650" algn="l"/>
              </a:tabLst>
            </a:pPr>
            <a:r>
              <a:rPr sz="1000" b="1" spc="-5" dirty="0">
                <a:solidFill>
                  <a:schemeClr val="bg2">
                    <a:lumMod val="10000"/>
                  </a:schemeClr>
                </a:solidFill>
                <a:latin typeface="Arial Black" panose="020B0A04020102020204" pitchFamily="34" charset="0"/>
                <a:cs typeface="Bookman Old Style" panose="02050604050505020204"/>
              </a:rPr>
              <a:t>Date:</a:t>
            </a:r>
            <a:r>
              <a:rPr sz="1000" b="1" spc="-10"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a:t>
            </a:r>
            <a:endParaRPr sz="1000" dirty="0">
              <a:solidFill>
                <a:schemeClr val="bg2">
                  <a:lumMod val="10000"/>
                </a:schemeClr>
              </a:solidFill>
              <a:latin typeface="Arial Black" panose="020B0A04020102020204" pitchFamily="34" charset="0"/>
              <a:cs typeface="Bookman Old Style" panose="02050604050505020204"/>
            </a:endParaRPr>
          </a:p>
          <a:p>
            <a:pPr marL="125095">
              <a:lnSpc>
                <a:spcPct val="100000"/>
              </a:lnSpc>
              <a:spcBef>
                <a:spcPts val="415"/>
              </a:spcBef>
            </a:pPr>
            <a:r>
              <a:rPr sz="1000" b="1" spc="-10" dirty="0">
                <a:solidFill>
                  <a:schemeClr val="bg2">
                    <a:lumMod val="10000"/>
                  </a:schemeClr>
                </a:solidFill>
                <a:latin typeface="Arial Black" panose="020B0A04020102020204" pitchFamily="34" charset="0"/>
                <a:cs typeface="Bookman Old Style" panose="02050604050505020204"/>
              </a:rPr>
              <a:t>Bank: </a:t>
            </a:r>
            <a:r>
              <a:rPr sz="1000" b="1" spc="-5" dirty="0">
                <a:solidFill>
                  <a:schemeClr val="bg2">
                    <a:lumMod val="10000"/>
                  </a:schemeClr>
                </a:solidFill>
                <a:latin typeface="Arial Black" panose="020B0A04020102020204" pitchFamily="34" charset="0"/>
                <a:cs typeface="Bookman Old Style" panose="02050604050505020204"/>
              </a:rPr>
              <a:t>………………… </a:t>
            </a:r>
            <a:r>
              <a:rPr sz="1000" b="1" spc="-10" dirty="0">
                <a:solidFill>
                  <a:schemeClr val="bg2">
                    <a:lumMod val="10000"/>
                  </a:schemeClr>
                </a:solidFill>
                <a:latin typeface="Arial Black" panose="020B0A04020102020204" pitchFamily="34" charset="0"/>
                <a:cs typeface="Bookman Old Style" panose="02050604050505020204"/>
              </a:rPr>
              <a:t>Branch:</a:t>
            </a:r>
            <a:r>
              <a:rPr sz="1000" b="1" spc="55"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a:t>
            </a:r>
            <a:endParaRPr sz="1000" dirty="0">
              <a:solidFill>
                <a:schemeClr val="bg2">
                  <a:lumMod val="10000"/>
                </a:schemeClr>
              </a:solidFill>
              <a:latin typeface="Arial Black" panose="020B0A04020102020204" pitchFamily="34" charset="0"/>
              <a:cs typeface="Bookman Old Style" panose="02050604050505020204"/>
            </a:endParaRPr>
          </a:p>
          <a:p>
            <a:pPr marL="125095" marR="33020">
              <a:lnSpc>
                <a:spcPct val="147000"/>
              </a:lnSpc>
              <a:spcBef>
                <a:spcPts val="5"/>
              </a:spcBef>
            </a:pPr>
            <a:r>
              <a:rPr lang="en-US" sz="1000" b="1" spc="-10" dirty="0">
                <a:solidFill>
                  <a:schemeClr val="bg2">
                    <a:lumMod val="10000"/>
                  </a:schemeClr>
                </a:solidFill>
                <a:latin typeface="Arial Black" panose="020B0A04020102020204" pitchFamily="34" charset="0"/>
                <a:cs typeface="Bookman Old Style" panose="02050604050505020204"/>
              </a:rPr>
              <a:t>Online Transfer Transaction ID: </a:t>
            </a:r>
            <a:r>
              <a:rPr lang="en-US" sz="1000" b="1" spc="-5" dirty="0">
                <a:solidFill>
                  <a:schemeClr val="bg2">
                    <a:lumMod val="10000"/>
                  </a:schemeClr>
                </a:solidFill>
                <a:latin typeface="Arial Black" panose="020B0A04020102020204" pitchFamily="34" charset="0"/>
                <a:cs typeface="Bookman Old Style" panose="02050604050505020204"/>
              </a:rPr>
              <a:t>…………………</a:t>
            </a:r>
            <a:endParaRPr lang="en-US" sz="1000" b="1" spc="-10" dirty="0">
              <a:solidFill>
                <a:schemeClr val="bg2">
                  <a:lumMod val="10000"/>
                </a:schemeClr>
              </a:solidFill>
              <a:latin typeface="Arial Black" panose="020B0A04020102020204" pitchFamily="34" charset="0"/>
              <a:cs typeface="Bookman Old Style" panose="02050604050505020204"/>
            </a:endParaRPr>
          </a:p>
          <a:p>
            <a:pPr marL="125095" marR="33020">
              <a:lnSpc>
                <a:spcPct val="147000"/>
              </a:lnSpc>
              <a:spcBef>
                <a:spcPts val="5"/>
              </a:spcBef>
            </a:pPr>
            <a:r>
              <a:rPr sz="1000" b="1" spc="-10" dirty="0">
                <a:solidFill>
                  <a:schemeClr val="bg2">
                    <a:lumMod val="10000"/>
                  </a:schemeClr>
                </a:solidFill>
                <a:latin typeface="Arial Black" panose="020B0A04020102020204" pitchFamily="34" charset="0"/>
                <a:cs typeface="Bookman Old Style" panose="02050604050505020204"/>
              </a:rPr>
              <a:t>Amount </a:t>
            </a:r>
            <a:r>
              <a:rPr sz="1000" b="1" spc="-5" dirty="0">
                <a:solidFill>
                  <a:schemeClr val="bg2">
                    <a:lumMod val="10000"/>
                  </a:schemeClr>
                </a:solidFill>
                <a:latin typeface="Arial Black" panose="020B0A04020102020204" pitchFamily="34" charset="0"/>
                <a:cs typeface="Bookman Old Style" panose="02050604050505020204"/>
              </a:rPr>
              <a:t>Rs: ……………………………………………..  </a:t>
            </a:r>
            <a:r>
              <a:rPr sz="1000" b="1" spc="-10" dirty="0">
                <a:solidFill>
                  <a:schemeClr val="bg2">
                    <a:lumMod val="10000"/>
                  </a:schemeClr>
                </a:solidFill>
                <a:latin typeface="Arial Black" panose="020B0A04020102020204" pitchFamily="34" charset="0"/>
                <a:cs typeface="Bookman Old Style" panose="02050604050505020204"/>
              </a:rPr>
              <a:t>Place: </a:t>
            </a:r>
            <a:r>
              <a:rPr sz="1000" b="1" spc="-5" dirty="0">
                <a:solidFill>
                  <a:schemeClr val="bg2">
                    <a:lumMod val="10000"/>
                  </a:schemeClr>
                </a:solidFill>
                <a:latin typeface="Arial Black" panose="020B0A04020102020204" pitchFamily="34" charset="0"/>
                <a:cs typeface="Bookman Old Style" panose="02050604050505020204"/>
              </a:rPr>
              <a:t>…………………….. Date: </a:t>
            </a:r>
            <a:r>
              <a:rPr sz="1000" b="1" spc="-5" dirty="0" smtClean="0">
                <a:solidFill>
                  <a:schemeClr val="bg2">
                    <a:lumMod val="10000"/>
                  </a:schemeClr>
                </a:solidFill>
                <a:latin typeface="Arial Black" panose="020B0A04020102020204" pitchFamily="34" charset="0"/>
                <a:cs typeface="Bookman Old Style" panose="02050604050505020204"/>
              </a:rPr>
              <a:t>………………….</a:t>
            </a:r>
            <a:endParaRPr lang="en-US" sz="1000" b="1" spc="-5" dirty="0" smtClean="0">
              <a:solidFill>
                <a:schemeClr val="bg2">
                  <a:lumMod val="10000"/>
                </a:schemeClr>
              </a:solidFill>
              <a:latin typeface="Arial Black" panose="020B0A04020102020204" pitchFamily="34" charset="0"/>
              <a:cs typeface="Bookman Old Style" panose="02050604050505020204"/>
            </a:endParaRPr>
          </a:p>
          <a:p>
            <a:pPr marL="125095" marR="33020">
              <a:lnSpc>
                <a:spcPct val="147000"/>
              </a:lnSpc>
              <a:spcBef>
                <a:spcPts val="5"/>
              </a:spcBef>
            </a:pPr>
            <a:r>
              <a:rPr sz="1000" b="1" spc="-5" dirty="0">
                <a:solidFill>
                  <a:schemeClr val="bg2">
                    <a:lumMod val="10000"/>
                  </a:schemeClr>
                </a:solidFill>
                <a:latin typeface="Arial Black" panose="020B0A04020102020204" pitchFamily="34" charset="0"/>
                <a:cs typeface="Bookman Old Style" panose="02050604050505020204"/>
              </a:rPr>
              <a:t>Signature </a:t>
            </a:r>
            <a:r>
              <a:rPr sz="1000" b="1" spc="-10" dirty="0">
                <a:solidFill>
                  <a:schemeClr val="bg2">
                    <a:lumMod val="10000"/>
                  </a:schemeClr>
                </a:solidFill>
                <a:latin typeface="Arial Black" panose="020B0A04020102020204" pitchFamily="34" charset="0"/>
                <a:cs typeface="Bookman Old Style" panose="02050604050505020204"/>
              </a:rPr>
              <a:t>of</a:t>
            </a:r>
            <a:r>
              <a:rPr sz="1000" b="1" spc="5"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Applicant:</a:t>
            </a:r>
            <a:r>
              <a:rPr lang="en-IN" sz="1100" b="1" dirty="0">
                <a:solidFill>
                  <a:schemeClr val="bg2">
                    <a:lumMod val="10000"/>
                  </a:schemeClr>
                </a:solidFill>
                <a:latin typeface="Arial Black" panose="020B0A04020102020204" pitchFamily="34" charset="0"/>
                <a:cs typeface="Times New Roman" panose="02020603050405020304"/>
              </a:rPr>
              <a:t> </a:t>
            </a:r>
            <a:endParaRPr lang="en-IN" sz="1100" b="1" dirty="0">
              <a:solidFill>
                <a:schemeClr val="bg2">
                  <a:lumMod val="10000"/>
                </a:schemeClr>
              </a:solidFill>
              <a:latin typeface="Arial Black" panose="020B0A04020102020204" pitchFamily="34" charset="0"/>
              <a:cs typeface="Times New Roman" panose="02020603050405020304"/>
            </a:endParaRPr>
          </a:p>
          <a:p>
            <a:pPr marL="125095" marR="33020">
              <a:lnSpc>
                <a:spcPct val="147000"/>
              </a:lnSpc>
              <a:spcBef>
                <a:spcPts val="5"/>
              </a:spcBef>
            </a:pPr>
            <a:endParaRPr lang="en-IN" sz="1100" b="1" dirty="0">
              <a:solidFill>
                <a:schemeClr val="bg2">
                  <a:lumMod val="10000"/>
                </a:schemeClr>
              </a:solidFill>
              <a:latin typeface="Arial Black" panose="020B0A04020102020204" pitchFamily="34" charset="0"/>
              <a:cs typeface="Times New Roman" panose="02020603050405020304"/>
            </a:endParaRPr>
          </a:p>
          <a:p>
            <a:pPr marL="125095" marR="33020" algn="ctr">
              <a:lnSpc>
                <a:spcPct val="147000"/>
              </a:lnSpc>
              <a:spcBef>
                <a:spcPts val="5"/>
              </a:spcBef>
            </a:pPr>
            <a:r>
              <a:rPr sz="1000" b="1" spc="-5" dirty="0">
                <a:solidFill>
                  <a:schemeClr val="bg2">
                    <a:lumMod val="10000"/>
                  </a:schemeClr>
                </a:solidFill>
                <a:latin typeface="Arial Black" panose="020B0A04020102020204" pitchFamily="34" charset="0"/>
                <a:cs typeface="Bookman Old Style" panose="02050604050505020204"/>
              </a:rPr>
              <a:t>Seal</a:t>
            </a:r>
            <a:r>
              <a:rPr sz="1000" b="1" spc="190" dirty="0">
                <a:solidFill>
                  <a:schemeClr val="bg2">
                    <a:lumMod val="10000"/>
                  </a:schemeClr>
                </a:solidFill>
                <a:latin typeface="Arial Black" panose="020B0A04020102020204" pitchFamily="34" charset="0"/>
                <a:cs typeface="Bookman Old Style" panose="02050604050505020204"/>
              </a:rPr>
              <a:t> </a:t>
            </a:r>
            <a:r>
              <a:rPr sz="1000" b="1" spc="-10" dirty="0">
                <a:solidFill>
                  <a:schemeClr val="bg2">
                    <a:lumMod val="10000"/>
                  </a:schemeClr>
                </a:solidFill>
                <a:latin typeface="Arial Black" panose="020B0A04020102020204" pitchFamily="34" charset="0"/>
                <a:cs typeface="Bookman Old Style" panose="02050604050505020204"/>
              </a:rPr>
              <a:t>and</a:t>
            </a:r>
            <a:r>
              <a:rPr sz="1000" b="1" spc="190"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Signature</a:t>
            </a:r>
            <a:r>
              <a:rPr sz="1000" b="1" spc="190" dirty="0">
                <a:solidFill>
                  <a:schemeClr val="bg2">
                    <a:lumMod val="10000"/>
                  </a:schemeClr>
                </a:solidFill>
                <a:latin typeface="Arial Black" panose="020B0A04020102020204" pitchFamily="34" charset="0"/>
                <a:cs typeface="Bookman Old Style" panose="02050604050505020204"/>
              </a:rPr>
              <a:t> </a:t>
            </a:r>
            <a:r>
              <a:rPr sz="1000" b="1" spc="-10" dirty="0">
                <a:solidFill>
                  <a:schemeClr val="bg2">
                    <a:lumMod val="10000"/>
                  </a:schemeClr>
                </a:solidFill>
                <a:latin typeface="Arial Black" panose="020B0A04020102020204" pitchFamily="34" charset="0"/>
                <a:cs typeface="Bookman Old Style" panose="02050604050505020204"/>
              </a:rPr>
              <a:t>of</a:t>
            </a:r>
            <a:r>
              <a:rPr sz="1000" b="1" spc="210" dirty="0">
                <a:solidFill>
                  <a:schemeClr val="bg2">
                    <a:lumMod val="10000"/>
                  </a:schemeClr>
                </a:solidFill>
                <a:latin typeface="Arial Black" panose="020B0A04020102020204" pitchFamily="34" charset="0"/>
                <a:cs typeface="Bookman Old Style" panose="02050604050505020204"/>
              </a:rPr>
              <a:t> </a:t>
            </a:r>
            <a:r>
              <a:rPr sz="1000" b="1" spc="-5" dirty="0">
                <a:solidFill>
                  <a:schemeClr val="bg2">
                    <a:lumMod val="10000"/>
                  </a:schemeClr>
                </a:solidFill>
                <a:latin typeface="Arial Black" panose="020B0A04020102020204" pitchFamily="34" charset="0"/>
                <a:cs typeface="Bookman Old Style" panose="02050604050505020204"/>
              </a:rPr>
              <a:t>Head</a:t>
            </a:r>
            <a:r>
              <a:rPr sz="1000" b="1" spc="200" dirty="0">
                <a:solidFill>
                  <a:schemeClr val="bg2">
                    <a:lumMod val="10000"/>
                  </a:schemeClr>
                </a:solidFill>
                <a:latin typeface="Arial Black" panose="020B0A04020102020204" pitchFamily="34" charset="0"/>
                <a:cs typeface="Bookman Old Style" panose="02050604050505020204"/>
              </a:rPr>
              <a:t> </a:t>
            </a:r>
            <a:r>
              <a:rPr sz="1000" b="1" spc="-10" dirty="0">
                <a:solidFill>
                  <a:schemeClr val="bg2">
                    <a:lumMod val="10000"/>
                  </a:schemeClr>
                </a:solidFill>
                <a:latin typeface="Arial Black" panose="020B0A04020102020204" pitchFamily="34" charset="0"/>
                <a:cs typeface="Bookman Old Style" panose="02050604050505020204"/>
              </a:rPr>
              <a:t>of</a:t>
            </a:r>
            <a:r>
              <a:rPr sz="1000" b="1" spc="200" dirty="0">
                <a:solidFill>
                  <a:schemeClr val="bg2">
                    <a:lumMod val="10000"/>
                  </a:schemeClr>
                </a:solidFill>
                <a:latin typeface="Arial Black" panose="020B0A04020102020204" pitchFamily="34" charset="0"/>
                <a:cs typeface="Bookman Old Style" panose="02050604050505020204"/>
              </a:rPr>
              <a:t> </a:t>
            </a:r>
            <a:r>
              <a:rPr sz="1000" b="1" spc="-10" dirty="0">
                <a:solidFill>
                  <a:schemeClr val="bg2">
                    <a:lumMod val="10000"/>
                  </a:schemeClr>
                </a:solidFill>
                <a:latin typeface="Arial Black" panose="020B0A04020102020204" pitchFamily="34" charset="0"/>
                <a:cs typeface="Bookman Old Style" panose="02050604050505020204"/>
              </a:rPr>
              <a:t>the</a:t>
            </a:r>
            <a:r>
              <a:rPr sz="1000" b="1" spc="190" dirty="0">
                <a:solidFill>
                  <a:schemeClr val="bg2">
                    <a:lumMod val="10000"/>
                  </a:schemeClr>
                </a:solidFill>
                <a:latin typeface="Arial Black" panose="020B0A04020102020204" pitchFamily="34" charset="0"/>
                <a:cs typeface="Bookman Old Style" panose="02050604050505020204"/>
              </a:rPr>
              <a:t> </a:t>
            </a:r>
            <a:r>
              <a:rPr lang="en-IN" sz="1000" b="1" spc="-5" dirty="0">
                <a:solidFill>
                  <a:schemeClr val="bg2">
                    <a:lumMod val="10000"/>
                  </a:schemeClr>
                </a:solidFill>
                <a:latin typeface="Arial Black" panose="020B0A04020102020204" pitchFamily="34" charset="0"/>
                <a:cs typeface="Bookman Old Style" panose="02050604050505020204"/>
              </a:rPr>
              <a:t>Institution</a:t>
            </a:r>
            <a:endParaRPr sz="1000" dirty="0">
              <a:solidFill>
                <a:schemeClr val="bg2">
                  <a:lumMod val="10000"/>
                </a:schemeClr>
              </a:solidFill>
              <a:latin typeface="Arial Black" panose="020B0A04020102020204" pitchFamily="34" charset="0"/>
              <a:cs typeface="Bookman Old Style" panose="02050604050505020204"/>
            </a:endParaRPr>
          </a:p>
        </p:txBody>
      </p:sp>
      <p:sp>
        <p:nvSpPr>
          <p:cNvPr id="28" name="object 28"/>
          <p:cNvSpPr/>
          <p:nvPr/>
        </p:nvSpPr>
        <p:spPr>
          <a:xfrm>
            <a:off x="310895" y="307847"/>
            <a:ext cx="10073640" cy="0"/>
          </a:xfrm>
          <a:custGeom>
            <a:avLst/>
            <a:gdLst/>
            <a:ahLst/>
            <a:cxnLst/>
            <a:rect l="l" t="t" r="r" b="b"/>
            <a:pathLst>
              <a:path w="10073640">
                <a:moveTo>
                  <a:pt x="0" y="0"/>
                </a:moveTo>
                <a:lnTo>
                  <a:pt x="10073640" y="0"/>
                </a:lnTo>
              </a:path>
            </a:pathLst>
          </a:custGeom>
          <a:ln w="6096">
            <a:noFill/>
          </a:ln>
        </p:spPr>
        <p:txBody>
          <a:bodyPr wrap="square" lIns="0" tIns="0" rIns="0" bIns="0" rtlCol="0"/>
          <a:lstStyle/>
          <a:p/>
        </p:txBody>
      </p:sp>
      <p:sp>
        <p:nvSpPr>
          <p:cNvPr id="31" name="object 31"/>
          <p:cNvSpPr/>
          <p:nvPr/>
        </p:nvSpPr>
        <p:spPr>
          <a:xfrm>
            <a:off x="304800" y="7254240"/>
            <a:ext cx="6350" cy="6350"/>
          </a:xfrm>
          <a:custGeom>
            <a:avLst/>
            <a:gdLst/>
            <a:ahLst/>
            <a:cxnLst/>
            <a:rect l="l" t="t" r="r" b="b"/>
            <a:pathLst>
              <a:path w="6350" h="6350">
                <a:moveTo>
                  <a:pt x="0" y="6095"/>
                </a:moveTo>
                <a:lnTo>
                  <a:pt x="6096" y="6095"/>
                </a:lnTo>
                <a:lnTo>
                  <a:pt x="6096" y="0"/>
                </a:lnTo>
                <a:lnTo>
                  <a:pt x="0" y="0"/>
                </a:lnTo>
                <a:lnTo>
                  <a:pt x="0" y="6095"/>
                </a:lnTo>
                <a:close/>
              </a:path>
            </a:pathLst>
          </a:custGeom>
          <a:solidFill>
            <a:srgbClr val="000000"/>
          </a:solidFill>
        </p:spPr>
        <p:txBody>
          <a:bodyPr wrap="square" lIns="0" tIns="0" rIns="0" bIns="0" rtlCol="0"/>
          <a:lstStyle/>
          <a:p/>
        </p:txBody>
      </p:sp>
      <p:sp>
        <p:nvSpPr>
          <p:cNvPr id="32" name="object 32"/>
          <p:cNvSpPr/>
          <p:nvPr/>
        </p:nvSpPr>
        <p:spPr>
          <a:xfrm>
            <a:off x="304800" y="7254240"/>
            <a:ext cx="6350" cy="6350"/>
          </a:xfrm>
          <a:custGeom>
            <a:avLst/>
            <a:gdLst/>
            <a:ahLst/>
            <a:cxnLst/>
            <a:rect l="l" t="t" r="r" b="b"/>
            <a:pathLst>
              <a:path w="6350" h="6350">
                <a:moveTo>
                  <a:pt x="0" y="6095"/>
                </a:moveTo>
                <a:lnTo>
                  <a:pt x="6096" y="6095"/>
                </a:lnTo>
                <a:lnTo>
                  <a:pt x="6096" y="0"/>
                </a:lnTo>
                <a:lnTo>
                  <a:pt x="0" y="0"/>
                </a:lnTo>
                <a:lnTo>
                  <a:pt x="0" y="6095"/>
                </a:lnTo>
                <a:close/>
              </a:path>
            </a:pathLst>
          </a:custGeom>
          <a:solidFill>
            <a:srgbClr val="000000"/>
          </a:solidFill>
        </p:spPr>
        <p:txBody>
          <a:bodyPr wrap="square" lIns="0" tIns="0" rIns="0" bIns="0" rtlCol="0"/>
          <a:lstStyle/>
          <a:p/>
        </p:txBody>
      </p:sp>
      <p:sp>
        <p:nvSpPr>
          <p:cNvPr id="33" name="object 33"/>
          <p:cNvSpPr/>
          <p:nvPr/>
        </p:nvSpPr>
        <p:spPr>
          <a:xfrm>
            <a:off x="302260" y="7167881"/>
            <a:ext cx="10006964" cy="45719"/>
          </a:xfrm>
          <a:custGeom>
            <a:avLst/>
            <a:gdLst/>
            <a:ahLst/>
            <a:cxnLst/>
            <a:rect l="l" t="t" r="r" b="b"/>
            <a:pathLst>
              <a:path w="10073640">
                <a:moveTo>
                  <a:pt x="0" y="0"/>
                </a:moveTo>
                <a:lnTo>
                  <a:pt x="10073640" y="0"/>
                </a:lnTo>
              </a:path>
            </a:pathLst>
          </a:custGeom>
          <a:ln w="6095">
            <a:solidFill>
              <a:srgbClr val="000000"/>
            </a:solidFill>
          </a:ln>
        </p:spPr>
        <p:txBody>
          <a:bodyPr wrap="square" lIns="0" tIns="0" rIns="0" bIns="0" rtlCol="0"/>
          <a:lstStyle/>
          <a:p/>
        </p:txBody>
      </p:sp>
      <p:sp>
        <p:nvSpPr>
          <p:cNvPr id="34" name="object 34"/>
          <p:cNvSpPr/>
          <p:nvPr/>
        </p:nvSpPr>
        <p:spPr>
          <a:xfrm>
            <a:off x="10384535" y="7254240"/>
            <a:ext cx="6350" cy="6350"/>
          </a:xfrm>
          <a:custGeom>
            <a:avLst/>
            <a:gdLst/>
            <a:ahLst/>
            <a:cxnLst/>
            <a:rect l="l" t="t" r="r" b="b"/>
            <a:pathLst>
              <a:path w="6350" h="6350">
                <a:moveTo>
                  <a:pt x="0" y="6095"/>
                </a:moveTo>
                <a:lnTo>
                  <a:pt x="6096" y="6095"/>
                </a:lnTo>
                <a:lnTo>
                  <a:pt x="6096" y="0"/>
                </a:lnTo>
                <a:lnTo>
                  <a:pt x="0" y="0"/>
                </a:lnTo>
                <a:lnTo>
                  <a:pt x="0" y="6095"/>
                </a:lnTo>
                <a:close/>
              </a:path>
            </a:pathLst>
          </a:custGeom>
          <a:solidFill>
            <a:srgbClr val="000000"/>
          </a:solidFill>
        </p:spPr>
        <p:txBody>
          <a:bodyPr wrap="square" lIns="0" tIns="0" rIns="0" bIns="0" rtlCol="0"/>
          <a:lstStyle/>
          <a:p/>
        </p:txBody>
      </p:sp>
      <p:sp>
        <p:nvSpPr>
          <p:cNvPr id="35" name="object 35"/>
          <p:cNvSpPr/>
          <p:nvPr/>
        </p:nvSpPr>
        <p:spPr>
          <a:xfrm>
            <a:off x="10384535" y="7254240"/>
            <a:ext cx="6350" cy="6350"/>
          </a:xfrm>
          <a:custGeom>
            <a:avLst/>
            <a:gdLst/>
            <a:ahLst/>
            <a:cxnLst/>
            <a:rect l="l" t="t" r="r" b="b"/>
            <a:pathLst>
              <a:path w="6350" h="6350">
                <a:moveTo>
                  <a:pt x="0" y="6095"/>
                </a:moveTo>
                <a:lnTo>
                  <a:pt x="6096" y="6095"/>
                </a:lnTo>
                <a:lnTo>
                  <a:pt x="6096" y="0"/>
                </a:lnTo>
                <a:lnTo>
                  <a:pt x="0" y="0"/>
                </a:lnTo>
                <a:lnTo>
                  <a:pt x="0" y="6095"/>
                </a:lnTo>
                <a:close/>
              </a:path>
            </a:pathLst>
          </a:custGeom>
          <a:solidFill>
            <a:srgbClr val="000000"/>
          </a:solidFill>
        </p:spPr>
        <p:txBody>
          <a:bodyPr wrap="square" lIns="0" tIns="0" rIns="0" bIns="0" rtlCol="0"/>
          <a:lstStyle/>
          <a:p/>
        </p:txBody>
      </p:sp>
      <p:sp>
        <p:nvSpPr>
          <p:cNvPr id="36" name="object 3"/>
          <p:cNvSpPr txBox="1"/>
          <p:nvPr/>
        </p:nvSpPr>
        <p:spPr>
          <a:xfrm>
            <a:off x="3670300" y="2641600"/>
            <a:ext cx="3352801" cy="184666"/>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just"/>
            <a:endParaRPr sz="1200" dirty="0">
              <a:solidFill>
                <a:schemeClr val="tx1"/>
              </a:solidFill>
              <a:latin typeface="Times New Roman" panose="02020603050405020304" pitchFamily="18" charset="0"/>
              <a:cs typeface="Times New Roman" panose="02020603050405020304" pitchFamily="18" charset="0"/>
            </a:endParaRPr>
          </a:p>
        </p:txBody>
      </p:sp>
      <p:sp>
        <p:nvSpPr>
          <p:cNvPr id="37" name="object 3"/>
          <p:cNvSpPr txBox="1"/>
          <p:nvPr/>
        </p:nvSpPr>
        <p:spPr>
          <a:xfrm>
            <a:off x="3671570" y="5239385"/>
            <a:ext cx="3352800" cy="2040255"/>
          </a:xfrm>
          <a:prstGeom prst="rect">
            <a:avLst/>
          </a:prstGeom>
          <a:solidFill>
            <a:schemeClr val="accent6">
              <a:lumMod val="60000"/>
              <a:lumOff val="40000"/>
            </a:schemeClr>
          </a:solidFill>
          <a:ln w="635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noAutofit/>
          </a:bodyPr>
          <a:lstStyle/>
          <a:p>
            <a:r>
              <a:rPr lang="it-IT" sz="1200" dirty="0">
                <a:solidFill>
                  <a:schemeClr val="tx1"/>
                </a:solidFill>
                <a:latin typeface="Times New Roman" panose="02020603050405020304" pitchFamily="18" charset="0"/>
                <a:cs typeface="Times New Roman" panose="02020603050405020304" pitchFamily="18" charset="0"/>
              </a:rPr>
              <a:t>  </a:t>
            </a:r>
            <a:r>
              <a:rPr lang="it-IT" sz="1200" dirty="0">
                <a:solidFill>
                  <a:schemeClr val="tx1"/>
                </a:solidFill>
                <a:latin typeface="Times New Roman" panose="02020603050405020304" pitchFamily="18" charset="0"/>
                <a:cs typeface="Times New Roman" panose="02020603050405020304" pitchFamily="18" charset="0"/>
                <a:sym typeface="+mn-ea"/>
              </a:rPr>
              <a:t>Dr. R. B. Joshi	Dr. N. A. Wandile</a:t>
            </a:r>
            <a:endParaRPr lang="it-IT" sz="1200" dirty="0">
              <a:solidFill>
                <a:schemeClr val="tx1"/>
              </a:solidFill>
              <a:latin typeface="Times New Roman" panose="02020603050405020304" pitchFamily="18" charset="0"/>
              <a:cs typeface="Times New Roman" panose="02020603050405020304" pitchFamily="18" charset="0"/>
            </a:endParaRPr>
          </a:p>
          <a:p>
            <a:r>
              <a:rPr lang="it-IT" sz="1200" dirty="0">
                <a:solidFill>
                  <a:schemeClr val="tx1"/>
                </a:solidFill>
                <a:latin typeface="Times New Roman" panose="02020603050405020304" pitchFamily="18" charset="0"/>
                <a:cs typeface="Times New Roman" panose="02020603050405020304" pitchFamily="18" charset="0"/>
                <a:sym typeface="+mn-ea"/>
              </a:rPr>
              <a:t>  Dr. N. B. Korade	Dr. P. A. Vikhar</a:t>
            </a:r>
            <a:endParaRPr lang="it-IT" sz="1200" dirty="0">
              <a:solidFill>
                <a:schemeClr val="tx1"/>
              </a:solidFill>
              <a:latin typeface="Times New Roman" panose="02020603050405020304" pitchFamily="18" charset="0"/>
              <a:cs typeface="Times New Roman" panose="02020603050405020304" pitchFamily="18" charset="0"/>
            </a:endParaRPr>
          </a:p>
          <a:p>
            <a:r>
              <a:rPr lang="it-IT" sz="1200" dirty="0">
                <a:solidFill>
                  <a:schemeClr val="tx1"/>
                </a:solidFill>
                <a:latin typeface="Times New Roman" panose="02020603050405020304" pitchFamily="18" charset="0"/>
                <a:cs typeface="Times New Roman" panose="02020603050405020304" pitchFamily="18" charset="0"/>
                <a:sym typeface="+mn-ea"/>
              </a:rPr>
              <a:t>  Prof. P. V. Kanaje	Prof. S. T. Pirjade</a:t>
            </a:r>
            <a:endParaRPr lang="it-IT" sz="1200" dirty="0">
              <a:solidFill>
                <a:schemeClr val="tx1"/>
              </a:solidFill>
              <a:latin typeface="Times New Roman" panose="02020603050405020304" pitchFamily="18" charset="0"/>
              <a:cs typeface="Times New Roman" panose="02020603050405020304" pitchFamily="18" charset="0"/>
            </a:endParaRPr>
          </a:p>
          <a:p>
            <a:r>
              <a:rPr lang="it-IT" sz="1200" dirty="0">
                <a:solidFill>
                  <a:schemeClr val="tx1"/>
                </a:solidFill>
                <a:latin typeface="Times New Roman" panose="02020603050405020304" pitchFamily="18" charset="0"/>
                <a:cs typeface="Times New Roman" panose="02020603050405020304" pitchFamily="18" charset="0"/>
                <a:sym typeface="+mn-ea"/>
              </a:rPr>
              <a:t>  Prof. D. M. Joshi	Prof. R. G. Khedkar</a:t>
            </a:r>
            <a:endParaRPr lang="it-IT" sz="1200" dirty="0">
              <a:solidFill>
                <a:schemeClr val="tx1"/>
              </a:solidFill>
              <a:latin typeface="Times New Roman" panose="02020603050405020304" pitchFamily="18" charset="0"/>
              <a:cs typeface="Times New Roman" panose="02020603050405020304" pitchFamily="18" charset="0"/>
            </a:endParaRPr>
          </a:p>
          <a:p>
            <a:r>
              <a:rPr lang="it-IT" sz="1200" dirty="0">
                <a:solidFill>
                  <a:schemeClr val="tx1"/>
                </a:solidFill>
                <a:latin typeface="Times New Roman" panose="02020603050405020304" pitchFamily="18" charset="0"/>
                <a:cs typeface="Times New Roman" panose="02020603050405020304" pitchFamily="18" charset="0"/>
                <a:sym typeface="+mn-ea"/>
              </a:rPr>
              <a:t>  Prof. A. U. Bhosale	 Prof. G. G. Asalkar</a:t>
            </a:r>
            <a:endParaRPr lang="it-IT" sz="1200" dirty="0">
              <a:solidFill>
                <a:schemeClr val="tx1"/>
              </a:solidFill>
              <a:latin typeface="Times New Roman" panose="02020603050405020304" pitchFamily="18" charset="0"/>
              <a:cs typeface="Times New Roman" panose="02020603050405020304" pitchFamily="18" charset="0"/>
            </a:endParaRPr>
          </a:p>
          <a:p>
            <a:r>
              <a:rPr lang="it-IT" sz="1200" dirty="0">
                <a:solidFill>
                  <a:schemeClr val="tx1"/>
                </a:solidFill>
                <a:latin typeface="Times New Roman" panose="02020603050405020304" pitchFamily="18" charset="0"/>
                <a:cs typeface="Times New Roman" panose="02020603050405020304" pitchFamily="18" charset="0"/>
                <a:sym typeface="+mn-ea"/>
              </a:rPr>
              <a:t>  Prof. S. S. Raipure	 Prof. S. R. Paralkar</a:t>
            </a:r>
            <a:endParaRPr lang="it-IT" sz="1200" dirty="0">
              <a:solidFill>
                <a:schemeClr val="tx1"/>
              </a:solidFill>
              <a:latin typeface="Times New Roman" panose="02020603050405020304" pitchFamily="18" charset="0"/>
              <a:cs typeface="Times New Roman" panose="02020603050405020304" pitchFamily="18" charset="0"/>
            </a:endParaRPr>
          </a:p>
          <a:p>
            <a:r>
              <a:rPr lang="it-IT" sz="1200" dirty="0">
                <a:solidFill>
                  <a:schemeClr val="tx1"/>
                </a:solidFill>
                <a:latin typeface="Times New Roman" panose="02020603050405020304" pitchFamily="18" charset="0"/>
                <a:cs typeface="Times New Roman" panose="02020603050405020304" pitchFamily="18" charset="0"/>
                <a:sym typeface="+mn-ea"/>
              </a:rPr>
              <a:t>  Prof. A. S. Patil	 Prof. P. S. Sharma</a:t>
            </a:r>
            <a:endParaRPr lang="it-IT" sz="1200" dirty="0">
              <a:solidFill>
                <a:schemeClr val="tx1"/>
              </a:solidFill>
              <a:latin typeface="Times New Roman" panose="02020603050405020304" pitchFamily="18" charset="0"/>
              <a:cs typeface="Times New Roman" panose="02020603050405020304" pitchFamily="18" charset="0"/>
            </a:endParaRPr>
          </a:p>
          <a:p>
            <a:r>
              <a:rPr lang="it-IT" sz="1200" dirty="0">
                <a:solidFill>
                  <a:schemeClr val="tx1"/>
                </a:solidFill>
                <a:latin typeface="Times New Roman" panose="02020603050405020304" pitchFamily="18" charset="0"/>
                <a:cs typeface="Times New Roman" panose="02020603050405020304" pitchFamily="18" charset="0"/>
                <a:sym typeface="+mn-ea"/>
              </a:rPr>
              <a:t>  Prof. S. H. Deshmukh	 Prof. S. D. Irde</a:t>
            </a:r>
            <a:endParaRPr lang="it-IT" sz="1200" dirty="0">
              <a:solidFill>
                <a:schemeClr val="tx1"/>
              </a:solidFill>
              <a:latin typeface="Times New Roman" panose="02020603050405020304" pitchFamily="18" charset="0"/>
              <a:cs typeface="Times New Roman" panose="02020603050405020304" pitchFamily="18" charset="0"/>
            </a:endParaRPr>
          </a:p>
          <a:p>
            <a:r>
              <a:rPr lang="it-IT" sz="1200" dirty="0">
                <a:solidFill>
                  <a:schemeClr val="tx1"/>
                </a:solidFill>
                <a:latin typeface="Times New Roman" panose="02020603050405020304" pitchFamily="18" charset="0"/>
                <a:cs typeface="Times New Roman" panose="02020603050405020304" pitchFamily="18" charset="0"/>
                <a:sym typeface="+mn-ea"/>
              </a:rPr>
              <a:t>  Prof. A. D. Pawar	</a:t>
            </a:r>
            <a:endParaRPr lang="it-IT" sz="1200" dirty="0">
              <a:solidFill>
                <a:schemeClr val="tx1"/>
              </a:solidFill>
              <a:latin typeface="Times New Roman" panose="02020603050405020304" pitchFamily="18" charset="0"/>
              <a:cs typeface="Times New Roman" panose="02020603050405020304" pitchFamily="18" charset="0"/>
            </a:endParaRPr>
          </a:p>
          <a:p>
            <a:endParaRPr lang="it-IT" sz="1200" dirty="0" smtClean="0">
              <a:solidFill>
                <a:srgbClr val="FF0000"/>
              </a:solidFill>
              <a:latin typeface="Times New Roman" panose="02020603050405020304" pitchFamily="18" charset="0"/>
              <a:cs typeface="Times New Roman" panose="02020603050405020304" pitchFamily="18" charset="0"/>
            </a:endParaRPr>
          </a:p>
        </p:txBody>
      </p:sp>
      <p:sp>
        <p:nvSpPr>
          <p:cNvPr id="40" name="object 21"/>
          <p:cNvSpPr/>
          <p:nvPr/>
        </p:nvSpPr>
        <p:spPr>
          <a:xfrm>
            <a:off x="3659505" y="5003800"/>
            <a:ext cx="3352801" cy="228600"/>
          </a:xfrm>
          <a:prstGeom prst="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pPr algn="ctr">
              <a:spcBef>
                <a:spcPts val="350"/>
              </a:spcBef>
            </a:pPr>
            <a:r>
              <a:rPr lang="en-US" sz="1200" b="1" dirty="0">
                <a:solidFill>
                  <a:schemeClr val="tx1"/>
                </a:solidFill>
                <a:latin typeface="Times New Roman" panose="02020603050405020304" pitchFamily="18" charset="0"/>
                <a:cs typeface="Times New Roman" panose="02020603050405020304" pitchFamily="18" charset="0"/>
              </a:rPr>
              <a:t> ORGANIZING COMMITTEE</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38" name="object 29"/>
          <p:cNvSpPr/>
          <p:nvPr/>
        </p:nvSpPr>
        <p:spPr>
          <a:xfrm>
            <a:off x="302260" y="304799"/>
            <a:ext cx="51305" cy="6838792"/>
          </a:xfrm>
          <a:custGeom>
            <a:avLst/>
            <a:gdLst/>
            <a:ahLst/>
            <a:cxnLst/>
            <a:rect l="l" t="t" r="r" b="b"/>
            <a:pathLst>
              <a:path h="6949440">
                <a:moveTo>
                  <a:pt x="0" y="0"/>
                </a:moveTo>
                <a:lnTo>
                  <a:pt x="0" y="6949440"/>
                </a:lnTo>
              </a:path>
            </a:pathLst>
          </a:custGeom>
          <a:ln w="6096">
            <a:solidFill>
              <a:srgbClr val="000000"/>
            </a:solidFill>
          </a:ln>
        </p:spPr>
        <p:txBody>
          <a:bodyPr wrap="square" lIns="0" tIns="0" rIns="0" bIns="0" rtlCol="0"/>
          <a:lstStyle/>
          <a:p/>
        </p:txBody>
      </p:sp>
      <p:sp>
        <p:nvSpPr>
          <p:cNvPr id="30" name="TextBox 29"/>
          <p:cNvSpPr txBox="1"/>
          <p:nvPr/>
        </p:nvSpPr>
        <p:spPr>
          <a:xfrm>
            <a:off x="317500" y="2232025"/>
            <a:ext cx="3276600" cy="5106670"/>
          </a:xfrm>
          <a:prstGeom prst="rect">
            <a:avLst/>
          </a:prstGeom>
          <a:solidFill>
            <a:schemeClr val="accent6">
              <a:lumMod val="60000"/>
              <a:lumOff val="40000"/>
            </a:schemeClr>
          </a:solidFill>
          <a:ln w="3175">
            <a:solidFill>
              <a:schemeClr val="tx1"/>
            </a:solidFill>
          </a:ln>
        </p:spPr>
        <p:txBody>
          <a:bodyPr wrap="square" tIns="0" bIns="0" rtlCol="0">
            <a:noAutofit/>
          </a:bodyPr>
          <a:lstStyle/>
          <a:p>
            <a:pPr lvl="0" algn="just"/>
            <a:r>
              <a:rPr lang="en-US" sz="1100" dirty="0" err="1">
                <a:latin typeface="Times New Roman" panose="02020603050405020304" pitchFamily="18" charset="0"/>
                <a:ea typeface="Times New Roman" panose="02020603050405020304" pitchFamily="18" charset="0"/>
                <a:cs typeface="Times New Roman" panose="02020603050405020304" pitchFamily="18" charset="0"/>
                <a:sym typeface="+mn-ea"/>
              </a:rPr>
              <a:t>Rajarshi</a:t>
            </a:r>
            <a:r>
              <a:rPr 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1100" dirty="0" err="1">
                <a:latin typeface="Times New Roman" panose="02020603050405020304" pitchFamily="18" charset="0"/>
                <a:ea typeface="Times New Roman" panose="02020603050405020304" pitchFamily="18" charset="0"/>
                <a:cs typeface="Times New Roman" panose="02020603050405020304" pitchFamily="18" charset="0"/>
                <a:sym typeface="+mn-ea"/>
              </a:rPr>
              <a:t>Shahu</a:t>
            </a:r>
            <a:r>
              <a:rPr 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 College of Engineering (RSCOE) is an autonomous institute which has been established in 2001 with the aim of providing quality technical education and excellence in the ever expanding horizon of technical revolution of 21</a:t>
            </a:r>
            <a:r>
              <a:rPr lang="en-US" sz="1100" baseline="30000" dirty="0">
                <a:latin typeface="Times New Roman" panose="02020603050405020304" pitchFamily="18" charset="0"/>
                <a:ea typeface="Times New Roman" panose="02020603050405020304" pitchFamily="18" charset="0"/>
                <a:cs typeface="Times New Roman" panose="02020603050405020304" pitchFamily="18" charset="0"/>
                <a:sym typeface="+mn-ea"/>
              </a:rPr>
              <a:t>st</a:t>
            </a:r>
            <a:r>
              <a:rPr 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 century. The institute is becoming an icon in the field of engineering education in the state of Maharashtra. The Institute has been approved by the All India Council for Technical Education (AICTE), New Delhi and affiliated to SPPU </a:t>
            </a:r>
            <a:r>
              <a:rPr lang="en-US" sz="1100" dirty="0" err="1">
                <a:latin typeface="Times New Roman" panose="02020603050405020304" pitchFamily="18" charset="0"/>
                <a:ea typeface="Times New Roman" panose="02020603050405020304" pitchFamily="18" charset="0"/>
                <a:cs typeface="Times New Roman" panose="02020603050405020304" pitchFamily="18" charset="0"/>
                <a:sym typeface="+mn-ea"/>
              </a:rPr>
              <a:t>Pune</a:t>
            </a:r>
            <a:r>
              <a:rPr 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 The RSCOE has been accredited by NAAC with A grade. </a:t>
            </a:r>
            <a:r>
              <a:rPr lang="en-US" alt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RSCOE is a recognized “Ph.D. Research Center” for Computer, Mechanical, Civil and E&amp;TC by SPPU. The i</a:t>
            </a:r>
            <a:r>
              <a:rPr 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nstitute has 4 post graduate programs of engineering (ME-Computer, ME- VLSI and Embedded system, ME - Structures, ME – Design). All </a:t>
            </a:r>
            <a:r>
              <a:rPr lang="en-US"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undergraduate programs </a:t>
            </a:r>
            <a:r>
              <a:rPr 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are accredited by NBA, New Delhi. Govt of India, MHRD – NIRF has ranked RSCOE in band of top 151 to 200 colleges of India, in the year 2024. </a:t>
            </a:r>
            <a:r>
              <a:rPr lang="en-US"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RSCOE has received the best college award (Professional category) in 2012-13 by SPPU Pune.</a:t>
            </a:r>
            <a:r>
              <a:rPr 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RSCOE has received platinum grade in AICTE CII survey. RSCOE has recognition for 2(f) &amp; 12B by UGC and also has permanent affiliation to SPPU</a:t>
            </a:r>
            <a:r>
              <a:rPr lang="en-US" sz="1100" dirty="0">
                <a:latin typeface="Times New Roman" panose="02020603050405020304" pitchFamily="18" charset="0"/>
                <a:ea typeface="Times New Roman" panose="02020603050405020304" pitchFamily="18" charset="0"/>
                <a:cs typeface="Times New Roman" panose="02020603050405020304" pitchFamily="18" charset="0"/>
                <a:sym typeface="+mn-ea"/>
              </a:rPr>
              <a:t>. The institute has many eminent personalities from the field of education and industry on its advisory committee, whose rich experience and guidance benefit the society. The institute stands committed to technical, moral and intellectual growth of the students and provides the best possible job placement through the training and placement cell. </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3" name="TextBox 42"/>
          <p:cNvSpPr txBox="1"/>
          <p:nvPr/>
        </p:nvSpPr>
        <p:spPr>
          <a:xfrm>
            <a:off x="317500" y="508000"/>
            <a:ext cx="3200400" cy="1523365"/>
          </a:xfrm>
          <a:prstGeom prst="rect">
            <a:avLst/>
          </a:prstGeom>
          <a:noFill/>
        </p:spPr>
        <p:txBody>
          <a:bodyPr wrap="square" rtlCol="0">
            <a:noAutofit/>
          </a:bodyPr>
          <a:lstStyle/>
          <a:p>
            <a:pPr algn="just"/>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Jayawant</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Shikshan</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Prasarak</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Mandal</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(JSPM) has been established in 1998 by Dr. T. J.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Sawant</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in the memory of his father late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Jayawantrao</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Sawant</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with the aim of imparting quality education in various disciplines starting from KG to Ph.D. JSPM offers education in Engineering, Management and Pharmacy through 78+ institutes.</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5" name="TextBox 44"/>
          <p:cNvSpPr txBox="1"/>
          <p:nvPr/>
        </p:nvSpPr>
        <p:spPr>
          <a:xfrm>
            <a:off x="3670300" y="2641600"/>
            <a:ext cx="3352800" cy="2306955"/>
          </a:xfrm>
          <a:prstGeom prst="rect">
            <a:avLst/>
          </a:prstGeom>
          <a:solidFill>
            <a:schemeClr val="accent6">
              <a:lumMod val="60000"/>
              <a:lumOff val="40000"/>
            </a:schemeClr>
          </a:solidFill>
          <a:ln w="9525">
            <a:solidFill>
              <a:schemeClr val="tx1"/>
            </a:solidFill>
          </a:ln>
        </p:spPr>
        <p:txBody>
          <a:bodyPr wrap="square" rtlCol="0">
            <a:spAutoFit/>
          </a:bodyPr>
          <a:lstStyle/>
          <a:p>
            <a:pPr algn="just"/>
            <a:r>
              <a:rPr lang="en-US" sz="1200" dirty="0">
                <a:latin typeface="Times New Roman" panose="02020603050405020304" pitchFamily="18" charset="0"/>
                <a:cs typeface="Times New Roman" panose="02020603050405020304" pitchFamily="18" charset="0"/>
                <a:sym typeface="+mn-ea"/>
              </a:rPr>
              <a:t>The objective of IAIB-2025 is to present the latest research and results of scientists (preferred students, post graduate students, research scholars and post-doc scientists) related latest trends in Computer Science and Information Technology like Security, Machine Learning, Big Data Security, Computational Intelligence, Mobile And Cloud Computing. The conference will feature traditional paper presentations as well as keynote speeches by prominent speakers who will focus on related state-of-the-art technologies in the areas of the conference.</a:t>
            </a:r>
            <a:endParaRPr lang="en-US" altLang="en-US" sz="1200" dirty="0">
              <a:solidFill>
                <a:schemeClr val="tx1"/>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3670300" y="508000"/>
            <a:ext cx="3352800" cy="1753235"/>
          </a:xfrm>
          <a:prstGeom prst="rect">
            <a:avLst/>
          </a:prstGeom>
          <a:solidFill>
            <a:schemeClr val="accent6">
              <a:lumMod val="60000"/>
              <a:lumOff val="40000"/>
            </a:schemeClr>
          </a:solidFill>
          <a:ln w="6350">
            <a:solidFill>
              <a:schemeClr val="tx1"/>
            </a:solidFill>
          </a:ln>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Department of Computer Engineering was established in the year 2001. Department has Ph.D. research centre, UG intake of </a:t>
            </a:r>
            <a:r>
              <a:rPr lang="en-US" sz="1200" dirty="0" smtClean="0">
                <a:latin typeface="Times New Roman" panose="02020603050405020304" pitchFamily="18" charset="0"/>
                <a:cs typeface="Times New Roman" panose="02020603050405020304" pitchFamily="18" charset="0"/>
              </a:rPr>
              <a:t>180  </a:t>
            </a:r>
            <a:r>
              <a:rPr lang="en-US" sz="1200" dirty="0">
                <a:latin typeface="Times New Roman" panose="02020603050405020304" pitchFamily="18" charset="0"/>
                <a:cs typeface="Times New Roman" panose="02020603050405020304" pitchFamily="18" charset="0"/>
              </a:rPr>
              <a:t>and PG intake of 24. Faculty is continuously involved in research &amp; professional activities. They are encouraged to upgrade their knowledge and qualifications. The department is giving consistently good academic results.  Department is accredited by NBA. Department focuses on outcome based education</a:t>
            </a:r>
            <a:r>
              <a:rPr lang="en-US" sz="1200" dirty="0" smtClean="0">
                <a:latin typeface="Times New Roman" panose="02020603050405020304" pitchFamily="18" charset="0"/>
                <a:cs typeface="Times New Roman" panose="02020603050405020304" pitchFamily="18" charset="0"/>
              </a:rPr>
              <a:t>.</a:t>
            </a:r>
            <a:endParaRPr lang="en-US" sz="1200" dirty="0"/>
          </a:p>
        </p:txBody>
      </p:sp>
      <p:sp>
        <p:nvSpPr>
          <p:cNvPr id="48" name="Rectangle 47"/>
          <p:cNvSpPr/>
          <p:nvPr/>
        </p:nvSpPr>
        <p:spPr>
          <a:xfrm>
            <a:off x="317500" y="279400"/>
            <a:ext cx="9982200" cy="7092950"/>
          </a:xfrm>
          <a:prstGeom prst="rect">
            <a:avLst/>
          </a:prstGeom>
          <a:noFill/>
          <a:ln w="28575">
            <a:solidFill>
              <a:schemeClr val="tx1">
                <a:lumMod val="95000"/>
                <a:lumOff val="5000"/>
              </a:schemeClr>
            </a:solidFill>
          </a:ln>
        </p:spPr>
        <p:txBody>
          <a:bodyPr wrap="square" lIns="0" tIns="0" rIns="0" bIns="0" rtlCol="0" anchor="ctr"/>
          <a:lstStyle/>
          <a:p>
            <a:pPr algn="l"/>
            <a:endParaRPr lang="en-US"/>
          </a:p>
        </p:txBody>
      </p:sp>
    </p:spTree>
  </p:cSld>
  <p:clrMapOvr>
    <a:masterClrMapping/>
  </p:clrMapOvr>
</p:sld>
</file>

<file path=ppt/tags/tag1.xml><?xml version="1.0" encoding="utf-8"?>
<p:tagLst xmlns:p="http://schemas.openxmlformats.org/presentationml/2006/main">
  <p:tag name="TABLE_ENDDRAG_ORIGIN_RECT" val="246*113"/>
  <p:tag name="TABLE_ENDDRAG_RECT" val="295*177*246*1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8488C4"/>
            </a:gs>
            <a:gs pos="53000">
              <a:srgbClr val="D4DEFF"/>
            </a:gs>
            <a:gs pos="83000">
              <a:srgbClr val="D4DEFF"/>
            </a:gs>
            <a:gs pos="100000">
              <a:srgbClr val="96AB94"/>
            </a:gs>
          </a:gsLst>
          <a:lin ang="5400000" scaled="0"/>
        </a:gradFill>
      </a:spPr>
      <a:bodyPr wrap="square" lIns="0" tIns="0" rIns="0" bIns="0" rtlCol="0"/>
      <a:lstStyle>
        <a:defPPr algn="l">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7295</Words>
  <Application>WPS Presentation</Application>
  <PresentationFormat>Custom</PresentationFormat>
  <Paragraphs>193</Paragraphs>
  <Slides>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vt:i4>
      </vt:variant>
    </vt:vector>
  </HeadingPairs>
  <TitlesOfParts>
    <vt:vector size="17" baseType="lpstr">
      <vt:lpstr>Arial</vt:lpstr>
      <vt:lpstr>SimSun</vt:lpstr>
      <vt:lpstr>Wingdings</vt:lpstr>
      <vt:lpstr>Cambria Math</vt:lpstr>
      <vt:lpstr>Times New Roman</vt:lpstr>
      <vt:lpstr>Book Antiqua</vt:lpstr>
      <vt:lpstr>Berlin Sans FB Demi</vt:lpstr>
      <vt:lpstr>Bookman Old Style</vt:lpstr>
      <vt:lpstr>Arial Black</vt:lpstr>
      <vt:lpstr>Bookman Old Style</vt:lpstr>
      <vt:lpstr>Times New Roman</vt:lpstr>
      <vt:lpstr>Calibri</vt:lpstr>
      <vt:lpstr>Microsoft YaHei</vt:lpstr>
      <vt:lpstr>Arial Unicode MS</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SCP</dc:creator>
  <cp:lastModifiedBy>rushali deshmukh</cp:lastModifiedBy>
  <cp:revision>352</cp:revision>
  <dcterms:created xsi:type="dcterms:W3CDTF">2017-10-27T07:18:00Z</dcterms:created>
  <dcterms:modified xsi:type="dcterms:W3CDTF">2025-02-03T10:05:22Z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2017-10-23T22:00:00Z</vt:filetime>
  </property>
  <property fmtid="{D5CDD505-2E9C-101B-9397-08002B2CF9AE}" pid="3" name="Creator">
    <vt:lpwstr>Microsoft® Word 2016</vt:lpwstr>
  </property>
  <property fmtid="{D5CDD505-2E9C-101B-9397-08002B2CF9AE}" pid="4" name="LastSaved">
    <vt:filetime>2017-10-27T22:00:00Z</vt:filetime>
  </property>
  <property fmtid="{D5CDD505-2E9C-101B-9397-08002B2CF9AE}" pid="5" name="ICV">
    <vt:lpwstr>8778CBD5F5C74CD1B5FCD2EF51BFC054_12</vt:lpwstr>
  </property>
  <property fmtid="{D5CDD505-2E9C-101B-9397-08002B2CF9AE}" pid="6" name="KSOProductBuildVer">
    <vt:lpwstr>1033-12.2.0.19805</vt:lpwstr>
  </property>
</Properties>
</file>