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4630400" cy="8229600"/>
  <p:notesSz cx="14630400" cy="8229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-545659792" y="22084"/>
      </p:cViewPr>
      <p:guideLst>
        <p:guide pos="4608"/>
        <p:guide pos="2592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 bwMode="auto">
          <a:xfrm>
            <a:off x="731520" y="328320"/>
            <a:ext cx="13167000" cy="13737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 bwMode="auto"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 bwMode="auto"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731520" y="328320"/>
            <a:ext cx="13167000" cy="13737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 bwMode="auto"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 bwMode="auto"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 bwMode="auto">
          <a:xfrm>
            <a:off x="731520" y="328320"/>
            <a:ext cx="13167000" cy="13737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 bwMode="auto"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 bwMode="auto"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 bwMode="auto"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 bwMode="auto"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 bwMode="auto"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 bwMode="auto"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 bwMode="auto">
          <a:xfrm>
            <a:off x="731520" y="328320"/>
            <a:ext cx="13167000" cy="13737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 bwMode="auto"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731520" y="328320"/>
            <a:ext cx="13167000" cy="13737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 bwMode="auto"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 bwMode="auto">
          <a:xfrm>
            <a:off x="731520" y="328320"/>
            <a:ext cx="13167000" cy="13737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 bwMode="auto"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 bwMode="auto"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731520" y="328320"/>
            <a:ext cx="13167000" cy="13737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 bwMode="auto"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 bwMode="auto">
          <a:xfrm>
            <a:off x="731520" y="328320"/>
            <a:ext cx="13167000" cy="13737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 bwMode="auto"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 bwMode="auto"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 bwMode="auto"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 bwMode="auto">
          <a:xfrm>
            <a:off x="731520" y="328320"/>
            <a:ext cx="13167000" cy="13737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 bwMode="auto"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 bwMode="auto"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 bwMode="auto"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 bwMode="auto">
          <a:xfrm>
            <a:off x="731520" y="328320"/>
            <a:ext cx="13167000" cy="13737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 bwMode="auto"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 bwMode="auto"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 bwMode="auto"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731520" y="328320"/>
            <a:ext cx="13167000" cy="13737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r>
              <a:rPr lang="en-IN" sz="4400" b="0" strike="noStrike" spc="-1">
                <a:latin typeface="Arial"/>
              </a:rPr>
              <a:t>Click to edit the title text format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IN" sz="3200" b="0" strike="noStrike" spc="-1">
                <a:latin typeface="Arial"/>
              </a:rPr>
              <a:t>Click to edit the outline text format</a:t>
            </a:r>
            <a:endParaRPr lang="en-IN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IN" sz="2800" b="0" strike="noStrike" spc="-1">
                <a:latin typeface="Arial"/>
              </a:rPr>
              <a:t>Second Outline Level</a:t>
            </a:r>
            <a:endParaRPr lang="en-IN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IN" sz="2400" b="0" strike="noStrike" spc="-1">
                <a:latin typeface="Arial"/>
              </a:rPr>
              <a:t>Third Outline Level</a:t>
            </a:r>
            <a:endParaRPr lang="en-IN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IN" sz="2000" b="0" strike="noStrike" spc="-1">
                <a:latin typeface="Arial"/>
              </a:rPr>
              <a:t>Fourth Outline Level</a:t>
            </a:r>
            <a:endParaRPr lang="en-IN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IN" sz="2000" b="0" strike="noStrike" spc="-1">
                <a:latin typeface="Arial"/>
              </a:rPr>
              <a:t>Fifth Outline Level</a:t>
            </a:r>
            <a:endParaRPr lang="en-IN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IN" sz="2000" b="0" strike="noStrike" spc="-1">
                <a:latin typeface="Arial"/>
              </a:rPr>
              <a:t>Sixth Outline Level</a:t>
            </a:r>
            <a:endParaRPr lang="en-IN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IN" sz="2000" b="0" strike="noStrike" spc="-1">
                <a:latin typeface="Arial"/>
              </a:rPr>
              <a:t>Seventh Outline Level</a:t>
            </a:r>
            <a:endParaRPr lang="en-IN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arshal-maru-2303113.github.io/Home_page/index.html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 bwMode="auto">
          <a:xfrm>
            <a:off x="0" y="0"/>
            <a:ext cx="14629680" cy="8228880"/>
          </a:xfrm>
          <a:prstGeom prst="rect">
            <a:avLst/>
          </a:prstGeom>
          <a:solidFill>
            <a:srgbClr val="F2E4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Shape 1"/>
          <p:cNvSpPr/>
          <p:nvPr/>
        </p:nvSpPr>
        <p:spPr bwMode="auto">
          <a:xfrm>
            <a:off x="0" y="0"/>
            <a:ext cx="14629680" cy="8228880"/>
          </a:xfrm>
          <a:prstGeom prst="rect">
            <a:avLst/>
          </a:prstGeom>
          <a:solidFill>
            <a:srgbClr val="FEF5E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Image 0" descr="preencoded.png"/>
          <p:cNvPicPr/>
          <p:nvPr/>
        </p:nvPicPr>
        <p:blipFill>
          <a:blip r:embed="rId2"/>
          <a:stretch/>
        </p:blipFill>
        <p:spPr bwMode="auto"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47" name="Text 2"/>
          <p:cNvSpPr/>
          <p:nvPr/>
        </p:nvSpPr>
        <p:spPr bwMode="auto">
          <a:xfrm>
            <a:off x="833040" y="2898360"/>
            <a:ext cx="7476840" cy="13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ts val="5468"/>
              </a:lnSpc>
              <a:buNone/>
              <a:tabLst>
                <a:tab pos="0" algn="l"/>
              </a:tabLst>
              <a:defRPr/>
            </a:pPr>
            <a:r>
              <a:rPr lang="en-US" sz="4350" b="0" strike="noStrike" spc="-1">
                <a:solidFill>
                  <a:srgbClr val="38512F"/>
                </a:solidFill>
                <a:latin typeface="Lora"/>
                <a:ea typeface="Lora"/>
              </a:rPr>
              <a:t>Carbonix: We aim for a sustainable Future</a:t>
            </a:r>
            <a:endParaRPr lang="en-IN" sz="4350" b="0" strike="noStrike" spc="-1">
              <a:latin typeface="Arial"/>
            </a:endParaRPr>
          </a:p>
        </p:txBody>
      </p:sp>
      <p:sp>
        <p:nvSpPr>
          <p:cNvPr id="48" name="Text 3"/>
          <p:cNvSpPr/>
          <p:nvPr/>
        </p:nvSpPr>
        <p:spPr bwMode="auto">
          <a:xfrm>
            <a:off x="833040" y="4620240"/>
            <a:ext cx="74768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ts val="2798"/>
              </a:lnSpc>
              <a:buNone/>
              <a:tabLst>
                <a:tab pos="0" algn="l"/>
              </a:tabLst>
              <a:defRPr/>
            </a:pPr>
            <a:r>
              <a:rPr lang="en-US" sz="1750" b="0" strike="noStrike" spc="-1">
                <a:solidFill>
                  <a:srgbClr val="3A3630"/>
                </a:solidFill>
                <a:latin typeface="Source Sans Pro"/>
                <a:ea typeface="Source Sans Pro"/>
              </a:rPr>
              <a:t>by  Atharva Keny, Harshal Maru, Kapil Handeriya, Jithendra Konkali, Vinay Chinthala</a:t>
            </a:r>
            <a:endParaRPr lang="en-IN" sz="17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Shape 0"/>
          <p:cNvSpPr/>
          <p:nvPr/>
        </p:nvSpPr>
        <p:spPr bwMode="auto">
          <a:xfrm>
            <a:off x="0" y="0"/>
            <a:ext cx="14629680" cy="8228880"/>
          </a:xfrm>
          <a:prstGeom prst="rect">
            <a:avLst/>
          </a:prstGeom>
          <a:solidFill>
            <a:srgbClr val="F2E4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Shape 1"/>
          <p:cNvSpPr/>
          <p:nvPr/>
        </p:nvSpPr>
        <p:spPr bwMode="auto">
          <a:xfrm>
            <a:off x="0" y="0"/>
            <a:ext cx="14629680" cy="8228880"/>
          </a:xfrm>
          <a:prstGeom prst="rect">
            <a:avLst/>
          </a:prstGeom>
          <a:solidFill>
            <a:srgbClr val="FEF5E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Text 2"/>
          <p:cNvSpPr/>
          <p:nvPr/>
        </p:nvSpPr>
        <p:spPr bwMode="auto">
          <a:xfrm>
            <a:off x="3043440" y="2112840"/>
            <a:ext cx="854280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noAutofit/>
          </a:bodyPr>
          <a:p>
            <a:pPr algn="ctr">
              <a:lnSpc>
                <a:spcPts val="5468"/>
              </a:lnSpc>
              <a:buNone/>
              <a:tabLst>
                <a:tab pos="0" algn="l"/>
              </a:tabLst>
              <a:defRPr/>
            </a:pPr>
            <a:r>
              <a:rPr lang="en-US" sz="4350" b="0" strike="noStrike" spc="-1">
                <a:solidFill>
                  <a:srgbClr val="38512F"/>
                </a:solidFill>
                <a:latin typeface="Lora"/>
                <a:ea typeface="Lora"/>
              </a:rPr>
              <a:t>Website Content and Tech Stack:</a:t>
            </a:r>
            <a:endParaRPr lang="en-IN" sz="4350" b="0" strike="noStrike" spc="-1">
              <a:latin typeface="Arial"/>
            </a:endParaRPr>
          </a:p>
        </p:txBody>
      </p:sp>
      <p:sp>
        <p:nvSpPr>
          <p:cNvPr id="52" name="Text 3"/>
          <p:cNvSpPr/>
          <p:nvPr/>
        </p:nvSpPr>
        <p:spPr bwMode="auto">
          <a:xfrm>
            <a:off x="2348280" y="3340440"/>
            <a:ext cx="469512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noAutofit/>
          </a:bodyPr>
          <a:p>
            <a:pPr>
              <a:lnSpc>
                <a:spcPts val="2798"/>
              </a:lnSpc>
              <a:buNone/>
              <a:tabLst>
                <a:tab pos="0" algn="l"/>
              </a:tabLst>
              <a:defRPr/>
            </a:pPr>
            <a:r>
              <a:rPr lang="en-US" sz="1750" b="1" strike="noStrike" spc="-1">
                <a:solidFill>
                  <a:srgbClr val="3A3630"/>
                </a:solidFill>
                <a:latin typeface="Source Sans Pro"/>
                <a:ea typeface="Source Sans Pro"/>
              </a:rPr>
              <a:t>Contributors: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53" name="Text 4"/>
          <p:cNvSpPr/>
          <p:nvPr/>
        </p:nvSpPr>
        <p:spPr bwMode="auto">
          <a:xfrm>
            <a:off x="2703960" y="3895560"/>
            <a:ext cx="43394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noAutofit/>
          </a:bodyPr>
          <a:p>
            <a:pPr marL="343080" indent="-343080">
              <a:lnSpc>
                <a:spcPts val="2798"/>
              </a:lnSpc>
              <a:buClr>
                <a:srgbClr val="3A3630"/>
              </a:buClr>
              <a:buFont typeface="Symbol"/>
              <a:buChar char=""/>
              <a:defRPr/>
            </a:pPr>
            <a:r>
              <a:rPr lang="en-US" sz="1750" b="0" strike="noStrike" spc="-1">
                <a:solidFill>
                  <a:srgbClr val="3A3630"/>
                </a:solidFill>
                <a:latin typeface="Source Sans Pro"/>
                <a:ea typeface="Source Sans Pro"/>
              </a:rPr>
              <a:t>Home Page: Harshal Maru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54" name="Text 5"/>
          <p:cNvSpPr/>
          <p:nvPr/>
        </p:nvSpPr>
        <p:spPr bwMode="auto">
          <a:xfrm>
            <a:off x="2703960" y="4339800"/>
            <a:ext cx="43394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noAutofit/>
          </a:bodyPr>
          <a:p>
            <a:pPr marL="343080" indent="-343080">
              <a:lnSpc>
                <a:spcPts val="2798"/>
              </a:lnSpc>
              <a:buClr>
                <a:srgbClr val="3A3630"/>
              </a:buClr>
              <a:buFont typeface="Symbol"/>
              <a:buChar char=""/>
              <a:defRPr/>
            </a:pPr>
            <a:r>
              <a:rPr lang="en-US" sz="1750" b="0" strike="noStrike" spc="-1">
                <a:solidFill>
                  <a:srgbClr val="3A3630"/>
                </a:solidFill>
                <a:latin typeface="Source Sans Pro"/>
                <a:ea typeface="Source Sans Pro"/>
              </a:rPr>
              <a:t>Carbon Footprint Calculator:  Atharva Keny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55" name="Text 6"/>
          <p:cNvSpPr/>
          <p:nvPr/>
        </p:nvSpPr>
        <p:spPr bwMode="auto">
          <a:xfrm>
            <a:off x="2703960" y="4784039"/>
            <a:ext cx="43394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noAutofit/>
          </a:bodyPr>
          <a:p>
            <a:pPr marL="343080" indent="-343080">
              <a:lnSpc>
                <a:spcPts val="2798"/>
              </a:lnSpc>
              <a:buClr>
                <a:srgbClr val="3A3630"/>
              </a:buClr>
              <a:buFont typeface="Symbol"/>
              <a:buChar char=""/>
              <a:defRPr/>
            </a:pPr>
            <a:r>
              <a:rPr lang="en-US" sz="1750" b="0" strike="noStrike" spc="-1">
                <a:solidFill>
                  <a:srgbClr val="3A3630"/>
                </a:solidFill>
                <a:latin typeface="Source Sans Pro"/>
                <a:ea typeface="Source Sans Pro"/>
              </a:rPr>
              <a:t>Calendar:  Jithendra Konkali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56" name="Text 7"/>
          <p:cNvSpPr/>
          <p:nvPr/>
        </p:nvSpPr>
        <p:spPr bwMode="auto">
          <a:xfrm>
            <a:off x="2703960" y="5228280"/>
            <a:ext cx="43394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noAutofit/>
          </a:bodyPr>
          <a:p>
            <a:pPr marL="343080" indent="-343080">
              <a:lnSpc>
                <a:spcPts val="2798"/>
              </a:lnSpc>
              <a:buClr>
                <a:srgbClr val="3A3630"/>
              </a:buClr>
              <a:buFont typeface="Symbol"/>
              <a:buChar char=""/>
              <a:defRPr/>
            </a:pPr>
            <a:r>
              <a:rPr lang="en-US" sz="1750" b="0" strike="noStrike" spc="-1">
                <a:solidFill>
                  <a:srgbClr val="3A3630"/>
                </a:solidFill>
                <a:latin typeface="Source Sans Pro"/>
                <a:ea typeface="Source Sans Pro"/>
              </a:rPr>
              <a:t>Doomsday Clock Page:  Kapil Handeriya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57" name="Text 8"/>
          <p:cNvSpPr/>
          <p:nvPr/>
        </p:nvSpPr>
        <p:spPr bwMode="auto">
          <a:xfrm>
            <a:off x="2703960" y="5672520"/>
            <a:ext cx="43394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noAutofit/>
          </a:bodyPr>
          <a:p>
            <a:pPr marL="343080" indent="-343080">
              <a:lnSpc>
                <a:spcPts val="2798"/>
              </a:lnSpc>
              <a:buClr>
                <a:srgbClr val="3A3630"/>
              </a:buClr>
              <a:buFont typeface="Symbol"/>
              <a:buChar char=""/>
              <a:defRPr/>
            </a:pPr>
            <a:r>
              <a:rPr lang="en-US" sz="1750" b="0" strike="noStrike" spc="-1">
                <a:solidFill>
                  <a:srgbClr val="3A3630"/>
                </a:solidFill>
                <a:latin typeface="Source Sans Pro"/>
                <a:ea typeface="Source Sans Pro"/>
              </a:rPr>
              <a:t>Quiz Page:  Vinay Chinthala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58" name="Text 9"/>
          <p:cNvSpPr/>
          <p:nvPr/>
        </p:nvSpPr>
        <p:spPr bwMode="auto">
          <a:xfrm>
            <a:off x="7593840" y="3340440"/>
            <a:ext cx="469512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noAutofit/>
          </a:bodyPr>
          <a:p>
            <a:pPr>
              <a:lnSpc>
                <a:spcPts val="2798"/>
              </a:lnSpc>
              <a:buNone/>
              <a:tabLst>
                <a:tab pos="0" algn="l"/>
              </a:tabLst>
              <a:defRPr/>
            </a:pPr>
            <a:r>
              <a:rPr lang="en-US" sz="1750" b="1" strike="noStrike" spc="-1">
                <a:solidFill>
                  <a:srgbClr val="3A3630"/>
                </a:solidFill>
                <a:latin typeface="Source Sans Pro"/>
                <a:ea typeface="Source Sans Pro"/>
              </a:rPr>
              <a:t>Tech Stack: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59" name="Text 10"/>
          <p:cNvSpPr/>
          <p:nvPr/>
        </p:nvSpPr>
        <p:spPr bwMode="auto">
          <a:xfrm>
            <a:off x="7949160" y="3895560"/>
            <a:ext cx="43394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noAutofit/>
          </a:bodyPr>
          <a:p>
            <a:pPr marL="343080" indent="-343080">
              <a:lnSpc>
                <a:spcPts val="2798"/>
              </a:lnSpc>
              <a:buClr>
                <a:srgbClr val="3A3630"/>
              </a:buClr>
              <a:buFont typeface="Symbol"/>
              <a:buChar char=""/>
              <a:defRPr/>
            </a:pPr>
            <a:r>
              <a:rPr lang="en-US" sz="1750" b="0" strike="noStrike" spc="-1">
                <a:solidFill>
                  <a:srgbClr val="3A3630"/>
                </a:solidFill>
                <a:latin typeface="Source Sans Pro"/>
                <a:ea typeface="Source Sans Pro"/>
              </a:rPr>
              <a:t>Html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60" name="Text 11"/>
          <p:cNvSpPr/>
          <p:nvPr/>
        </p:nvSpPr>
        <p:spPr bwMode="auto">
          <a:xfrm>
            <a:off x="7949160" y="4339800"/>
            <a:ext cx="43394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noAutofit/>
          </a:bodyPr>
          <a:p>
            <a:pPr marL="343080" indent="-343080">
              <a:lnSpc>
                <a:spcPts val="2798"/>
              </a:lnSpc>
              <a:buClr>
                <a:srgbClr val="3A3630"/>
              </a:buClr>
              <a:buFont typeface="Symbol"/>
              <a:buChar char=""/>
              <a:defRPr/>
            </a:pPr>
            <a:r>
              <a:rPr lang="en-US" sz="1750" b="0" strike="noStrike" spc="-1">
                <a:solidFill>
                  <a:srgbClr val="3A3630"/>
                </a:solidFill>
                <a:latin typeface="Source Sans Pro"/>
                <a:ea typeface="Source Sans Pro"/>
              </a:rPr>
              <a:t>Javascript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61" name="Text 12"/>
          <p:cNvSpPr/>
          <p:nvPr/>
        </p:nvSpPr>
        <p:spPr bwMode="auto">
          <a:xfrm>
            <a:off x="7949160" y="4784039"/>
            <a:ext cx="43394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noAutofit/>
          </a:bodyPr>
          <a:p>
            <a:pPr marL="343080" indent="-343080">
              <a:lnSpc>
                <a:spcPts val="2798"/>
              </a:lnSpc>
              <a:buClr>
                <a:srgbClr val="3A3630"/>
              </a:buClr>
              <a:buFont typeface="Symbol"/>
              <a:buChar char=""/>
              <a:defRPr/>
            </a:pPr>
            <a:r>
              <a:rPr lang="en-US" sz="1750" b="0" strike="noStrike" spc="-1">
                <a:solidFill>
                  <a:srgbClr val="3A3630"/>
                </a:solidFill>
                <a:latin typeface="Source Sans Pro"/>
                <a:ea typeface="Source Sans Pro"/>
              </a:rPr>
              <a:t>CSS</a:t>
            </a:r>
            <a:endParaRPr lang="en-IN" sz="17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Shape 0"/>
          <p:cNvSpPr/>
          <p:nvPr/>
        </p:nvSpPr>
        <p:spPr bwMode="auto">
          <a:xfrm>
            <a:off x="0" y="0"/>
            <a:ext cx="14629680" cy="8228880"/>
          </a:xfrm>
          <a:prstGeom prst="rect">
            <a:avLst/>
          </a:prstGeom>
          <a:solidFill>
            <a:srgbClr val="F2E4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Shape 1"/>
          <p:cNvSpPr/>
          <p:nvPr/>
        </p:nvSpPr>
        <p:spPr bwMode="auto">
          <a:xfrm>
            <a:off x="1979" y="-62378"/>
            <a:ext cx="14629680" cy="8228880"/>
          </a:xfrm>
          <a:prstGeom prst="rect">
            <a:avLst/>
          </a:prstGeom>
          <a:solidFill>
            <a:srgbClr val="FEF5E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4" name="Text 2"/>
          <p:cNvSpPr/>
          <p:nvPr/>
        </p:nvSpPr>
        <p:spPr bwMode="auto">
          <a:xfrm>
            <a:off x="6074189" y="2850471"/>
            <a:ext cx="2485260" cy="96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noAutofit/>
          </a:bodyPr>
          <a:p>
            <a:pPr algn="ctr">
              <a:lnSpc>
                <a:spcPts val="7546"/>
              </a:lnSpc>
              <a:buNone/>
              <a:tabLst>
                <a:tab pos="0" algn="l"/>
              </a:tabLst>
              <a:defRPr/>
            </a:pPr>
            <a:r>
              <a:rPr lang="en-US" sz="6050" b="1" strike="noStrike" spc="-1">
                <a:solidFill>
                  <a:srgbClr val="38512F"/>
                </a:solidFill>
                <a:latin typeface="Lora"/>
                <a:ea typeface="Lora"/>
              </a:rPr>
              <a:t>DEMO</a:t>
            </a:r>
            <a:endParaRPr lang="en-US" sz="6050" b="1" strike="noStrike" spc="-1">
              <a:solidFill>
                <a:srgbClr val="38512F"/>
              </a:solidFill>
              <a:latin typeface="Lora"/>
              <a:ea typeface="Lora"/>
            </a:endParaRPr>
          </a:p>
          <a:p>
            <a:pPr algn="ctr">
              <a:lnSpc>
                <a:spcPts val="7546"/>
              </a:lnSpc>
              <a:buNone/>
              <a:tabLst>
                <a:tab pos="0" algn="l"/>
              </a:tabLst>
              <a:defRPr/>
            </a:pPr>
            <a:endParaRPr lang="en-IN" sz="6050" b="0" strike="noStrike" spc="-1">
              <a:latin typeface="Arial"/>
            </a:endParaRPr>
          </a:p>
        </p:txBody>
      </p:sp>
      <p:sp>
        <p:nvSpPr>
          <p:cNvPr id="1473731762" name=""/>
          <p:cNvSpPr txBox="1"/>
          <p:nvPr/>
        </p:nvSpPr>
        <p:spPr bwMode="auto">
          <a:xfrm flipH="0" flipV="0">
            <a:off x="5419028" y="4698141"/>
            <a:ext cx="3791622" cy="4575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 u="sng">
                <a:hlinkClick r:id="rId2" tooltip="https://harshal-maru-2303113.github.io/Home_page/index.html"/>
              </a:rPr>
              <a:t>Click Here for Live Demo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" name="Shape 0"/>
          <p:cNvSpPr/>
          <p:nvPr/>
        </p:nvSpPr>
        <p:spPr bwMode="auto">
          <a:xfrm>
            <a:off x="0" y="0"/>
            <a:ext cx="14629680" cy="8228880"/>
          </a:xfrm>
          <a:prstGeom prst="rect">
            <a:avLst/>
          </a:prstGeom>
          <a:solidFill>
            <a:srgbClr val="F2E4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Shape 1"/>
          <p:cNvSpPr/>
          <p:nvPr/>
        </p:nvSpPr>
        <p:spPr bwMode="auto">
          <a:xfrm>
            <a:off x="0" y="0"/>
            <a:ext cx="14629680" cy="8228880"/>
          </a:xfrm>
          <a:prstGeom prst="rect">
            <a:avLst/>
          </a:prstGeom>
          <a:solidFill>
            <a:srgbClr val="FEF5E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7" name="Image 0" descr="preencoded.png"/>
          <p:cNvPicPr/>
          <p:nvPr/>
        </p:nvPicPr>
        <p:blipFill>
          <a:blip r:embed="rId2"/>
          <a:stretch/>
        </p:blipFill>
        <p:spPr bwMode="auto"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68" name="Text 2"/>
          <p:cNvSpPr/>
          <p:nvPr/>
        </p:nvSpPr>
        <p:spPr bwMode="auto">
          <a:xfrm>
            <a:off x="833040" y="3245400"/>
            <a:ext cx="5554440" cy="69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noAutofit/>
          </a:bodyPr>
          <a:p>
            <a:pPr>
              <a:lnSpc>
                <a:spcPts val="5468"/>
              </a:lnSpc>
              <a:buNone/>
              <a:tabLst>
                <a:tab pos="0" algn="l"/>
              </a:tabLst>
              <a:defRPr/>
            </a:pPr>
            <a:r>
              <a:rPr lang="en-US" sz="4350" b="0" strike="noStrike" spc="-1">
                <a:solidFill>
                  <a:srgbClr val="38512F"/>
                </a:solidFill>
                <a:latin typeface="Lora"/>
                <a:ea typeface="Lora"/>
              </a:rPr>
              <a:t>Conclusion</a:t>
            </a:r>
            <a:endParaRPr lang="en-IN" sz="4350" b="0" strike="noStrike" spc="-1">
              <a:latin typeface="Arial"/>
            </a:endParaRPr>
          </a:p>
        </p:txBody>
      </p:sp>
      <p:sp>
        <p:nvSpPr>
          <p:cNvPr id="69" name="Text 3"/>
          <p:cNvSpPr/>
          <p:nvPr/>
        </p:nvSpPr>
        <p:spPr bwMode="auto">
          <a:xfrm>
            <a:off x="833040" y="4273200"/>
            <a:ext cx="7476840" cy="7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ts val="2798"/>
              </a:lnSpc>
              <a:buNone/>
              <a:tabLst>
                <a:tab pos="0" algn="l"/>
              </a:tabLst>
              <a:defRPr/>
            </a:pPr>
            <a:r>
              <a:rPr lang="en-US" sz="1750" b="0" strike="noStrike" spc="-1">
                <a:solidFill>
                  <a:srgbClr val="3A3630"/>
                </a:solidFill>
                <a:latin typeface="Source Sans Pro"/>
                <a:ea typeface="Source Sans Pro"/>
              </a:rPr>
              <a:t>Carbonix is designed by passionate individuals aiming for a sustainable future. Join us in building a cleaner, greener world for generations to come.</a:t>
            </a:r>
            <a:endParaRPr lang="en-IN" sz="17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ONLYOFFICE/7.3.3.0</Application>
  <DocSecurity>0</DocSecurity>
  <PresentationFormat/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>PptxGenJS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dc:identifier/>
  <dc:language>en-IN</dc:language>
  <cp:lastModifiedBy>Guset_711</cp:lastModifiedBy>
  <cp:revision>4</cp:revision>
  <dcterms:created xsi:type="dcterms:W3CDTF">2024-04-16T18:52:19Z</dcterms:created>
  <dcterms:modified xsi:type="dcterms:W3CDTF">2024-05-06T06:08:35Z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On-screen Show (16:9)</vt:lpwstr>
  </property>
  <property fmtid="{D5CDD505-2E9C-101B-9397-08002B2CF9AE}" pid="4" name="Slides">
    <vt:i4>4</vt:i4>
  </property>
</Properties>
</file>