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5E1A387-C1F1-4271-94E3-B7FF61AF9D3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5E4F2C-72F0-4465-8BF6-61E4A7911B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030ECF-ECC0-4BF0-9817-002FE1D098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179348-7BF8-4777-9C66-034B40287F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65E77-3140-4CAA-98D3-CBCE0DD129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833040" y="2898360"/>
            <a:ext cx="747684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38512f"/>
                </a:solidFill>
                <a:latin typeface="Lora"/>
                <a:ea typeface="Lora"/>
              </a:rPr>
              <a:t>Carbonix: We aim for a sustainable Future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833040" y="4620240"/>
            <a:ext cx="74768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by  Atharva Keny, Harshal Maru, Kapil Handeriya, Jithendra Konkali, Vinay Chinthala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2"/>
          <p:cNvSpPr/>
          <p:nvPr/>
        </p:nvSpPr>
        <p:spPr>
          <a:xfrm>
            <a:off x="3043440" y="2112840"/>
            <a:ext cx="854280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5468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38512f"/>
                </a:solidFill>
                <a:latin typeface="Lora"/>
                <a:ea typeface="Lora"/>
              </a:rPr>
              <a:t>Website Content and Tech Stack: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52" name="Text 3"/>
          <p:cNvSpPr/>
          <p:nvPr/>
        </p:nvSpPr>
        <p:spPr>
          <a:xfrm>
            <a:off x="2348280" y="3340440"/>
            <a:ext cx="4695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buNone/>
              <a:tabLst>
                <a:tab algn="l" pos="0"/>
              </a:tabLst>
            </a:pPr>
            <a:r>
              <a:rPr b="1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Contributors: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3" name="Text 4"/>
          <p:cNvSpPr/>
          <p:nvPr/>
        </p:nvSpPr>
        <p:spPr>
          <a:xfrm>
            <a:off x="2703960" y="389556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Home Page: Harshal Maru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4" name="Text 5"/>
          <p:cNvSpPr/>
          <p:nvPr/>
        </p:nvSpPr>
        <p:spPr>
          <a:xfrm>
            <a:off x="2703960" y="433980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Carbon Footprint Calculator:  Atharva Keny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5" name="Text 6"/>
          <p:cNvSpPr/>
          <p:nvPr/>
        </p:nvSpPr>
        <p:spPr>
          <a:xfrm>
            <a:off x="2703960" y="478404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Calendar:  Jithendra Konkali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6" name="Text 7"/>
          <p:cNvSpPr/>
          <p:nvPr/>
        </p:nvSpPr>
        <p:spPr>
          <a:xfrm>
            <a:off x="2703960" y="522828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Doomsday Clock Page:  Kapil Handeriya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7" name="Text 8"/>
          <p:cNvSpPr/>
          <p:nvPr/>
        </p:nvSpPr>
        <p:spPr>
          <a:xfrm>
            <a:off x="2703960" y="567252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Quiz Page:  Vinay Chinthala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8" name="Text 9"/>
          <p:cNvSpPr/>
          <p:nvPr/>
        </p:nvSpPr>
        <p:spPr>
          <a:xfrm>
            <a:off x="7593840" y="3340440"/>
            <a:ext cx="4695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buNone/>
              <a:tabLst>
                <a:tab algn="l" pos="0"/>
              </a:tabLst>
            </a:pPr>
            <a:r>
              <a:rPr b="1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Tech Stack: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9" name="Text 10"/>
          <p:cNvSpPr/>
          <p:nvPr/>
        </p:nvSpPr>
        <p:spPr>
          <a:xfrm>
            <a:off x="7949160" y="389556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Html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60" name="Text 11"/>
          <p:cNvSpPr/>
          <p:nvPr/>
        </p:nvSpPr>
        <p:spPr>
          <a:xfrm>
            <a:off x="7949160" y="433980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Javascript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61" name="Text 12"/>
          <p:cNvSpPr/>
          <p:nvPr/>
        </p:nvSpPr>
        <p:spPr>
          <a:xfrm>
            <a:off x="7949160" y="478404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CSS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 2"/>
          <p:cNvSpPr/>
          <p:nvPr/>
        </p:nvSpPr>
        <p:spPr>
          <a:xfrm>
            <a:off x="3482280" y="3635640"/>
            <a:ext cx="7665120" cy="9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7546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38512f"/>
                </a:solidFill>
                <a:latin typeface="Lora"/>
                <a:ea typeface="Lora"/>
              </a:rPr>
              <a:t>DEMO</a:t>
            </a:r>
            <a:endParaRPr b="0" lang="en-IN" sz="60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68" name="Text 2"/>
          <p:cNvSpPr/>
          <p:nvPr/>
        </p:nvSpPr>
        <p:spPr>
          <a:xfrm>
            <a:off x="833040" y="3245400"/>
            <a:ext cx="55544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38512f"/>
                </a:solidFill>
                <a:latin typeface="Lora"/>
                <a:ea typeface="Lora"/>
              </a:rPr>
              <a:t>Conclusion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69" name="Text 3"/>
          <p:cNvSpPr/>
          <p:nvPr/>
        </p:nvSpPr>
        <p:spPr>
          <a:xfrm>
            <a:off x="833040" y="4273200"/>
            <a:ext cx="74768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buNone/>
              <a:tabLst>
                <a:tab algn="l" pos="0"/>
              </a:tabLst>
            </a:pPr>
            <a:r>
              <a:rPr b="0" lang="en-US" sz="1750" spc="-1" strike="noStrike">
                <a:solidFill>
                  <a:srgbClr val="3a3630"/>
                </a:solidFill>
                <a:latin typeface="Source Sans Pro"/>
                <a:ea typeface="Source Sans Pro"/>
              </a:rPr>
              <a:t>Carbonix is designed by passionate individuals aiming for a sustainable future. Join us in building a cleaner, greener world for generations to come.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2024-04-16T18:52:19Z</dcterms:created>
  <dc:creator>PptxGenJS</dc:creator>
  <dc:description/>
  <dc:language>en-IN</dc:language>
  <cp:lastModifiedBy/>
  <dcterms:modified xsi:type="dcterms:W3CDTF">2024-04-17T00:25:00Z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