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20016" autoAdjust="0"/>
    <p:restoredTop sz="94660"/>
  </p:normalViewPr>
  <p:slideViewPr>
    <p:cSldViewPr snapToGrid="0">
      <p:cViewPr>
        <p:scale>
          <a:sx n="76" d="100"/>
          <a:sy n="76" d="100"/>
        </p:scale>
        <p:origin x="-90" y="-8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tableStyles" Target="tableStyles.xml"/><Relationship Id="rId61" Type="http://schemas.openxmlformats.org/officeDocument/2006/relationships/presProps" Target="presProps.xml"/><Relationship Id="rId62" Type="http://schemas.openxmlformats.org/officeDocument/2006/relationships/viewProps" Target="viewProps.xml"/><Relationship Id="rId6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145" name=""/>
        <p:cNvGrpSpPr/>
        <p:nvPr/>
      </p:nvGrpSpPr>
      <p:grpSpPr>
        <a:xfrm>
          <a:off x="0" y="0"/>
          <a:ext cx="0" cy="0"/>
          <a:chOff x="0" y="0"/>
          <a:chExt cx="0" cy="0"/>
        </a:xfrm>
      </p:grpSpPr>
      <p:sp>
        <p:nvSpPr>
          <p:cNvPr id="104875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5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5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6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6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6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80" name=""/>
        <p:cNvGrpSpPr/>
        <p:nvPr/>
      </p:nvGrpSpPr>
      <p:grpSpPr>
        <a:xfrm>
          <a:off x="0" y="0"/>
          <a:ext cx="0" cy="0"/>
          <a:chOff x="0" y="0"/>
          <a:chExt cx="0" cy="0"/>
        </a:xfrm>
      </p:grpSpPr>
      <p:sp>
        <p:nvSpPr>
          <p:cNvPr id="1048594" name="Freeform 6"/>
          <p:cNvSpPr/>
          <p:nvPr/>
        </p:nvSpPr>
        <p:spPr bwMode="auto">
          <a:xfrm>
            <a:off x="0" y="-3175"/>
            <a:ext cx="12192000" cy="5203825"/>
          </a:xfrm>
          <a:custGeom>
            <a:avLst/>
            <a:ah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effectLst/>
        </p:spPr>
        <p:style>
          <a:lnRef idx="1">
            <a:schemeClr val="accent1"/>
          </a:lnRef>
          <a:fillRef idx="3">
            <a:schemeClr val="accent1"/>
          </a:fillRef>
          <a:effectRef idx="2">
            <a:schemeClr val="accent1"/>
          </a:effectRef>
          <a:fontRef idx="minor">
            <a:schemeClr val="lt1"/>
          </a:fontRef>
        </p:style>
      </p:sp>
      <p:sp>
        <p:nvSpPr>
          <p:cNvPr id="1048595"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dirty="0" lang="en-US"/>
          </a:p>
        </p:txBody>
      </p:sp>
      <p:sp>
        <p:nvSpPr>
          <p:cNvPr id="1048596" name="Subtitle 2"/>
          <p:cNvSpPr>
            <a:spLocks noGrp="1"/>
          </p:cNvSpPr>
          <p:nvPr>
            <p:ph type="subTitle" idx="1"/>
          </p:nvPr>
        </p:nvSpPr>
        <p:spPr>
          <a:xfrm>
            <a:off x="810001" y="5280847"/>
            <a:ext cx="10572000" cy="434974"/>
          </a:xfrm>
        </p:spPr>
        <p:txBody>
          <a:bodyPr anchor="t"/>
          <a:lstStyle>
            <a:lvl1pPr algn="l" indent="0" marL="0">
              <a:buNone/>
              <a:defRPr>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597" name="Date Placeholder 3"/>
          <p:cNvSpPr>
            <a:spLocks noGrp="1"/>
          </p:cNvSpPr>
          <p:nvPr>
            <p:ph type="dt" sz="half" idx="10"/>
          </p:nvPr>
        </p:nvSpPr>
        <p:spPr/>
        <p:txBody>
          <a:bodyPr/>
          <a:p>
            <a:fld id="{08B9EBBA-996F-894A-B54A-D6246ED52CEA}" type="datetimeFigureOut">
              <a:rPr dirty="0" lang="en-US"/>
              <a:t>7/22/2020</a:t>
            </a:fld>
            <a:endParaRPr dirty="0" lang="en-US"/>
          </a:p>
        </p:txBody>
      </p:sp>
      <p:sp>
        <p:nvSpPr>
          <p:cNvPr id="1048598" name="Footer Placeholder 4"/>
          <p:cNvSpPr>
            <a:spLocks noGrp="1"/>
          </p:cNvSpPr>
          <p:nvPr>
            <p:ph type="ftr" sz="quarter" idx="11"/>
          </p:nvPr>
        </p:nvSpPr>
        <p:spPr/>
        <p:txBody>
          <a:bodyPr/>
          <a:p>
            <a:endParaRPr dirty="0" lang="en-US"/>
          </a:p>
        </p:txBody>
      </p:sp>
      <p:sp>
        <p:nvSpPr>
          <p:cNvPr id="104859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41" name=""/>
        <p:cNvGrpSpPr/>
        <p:nvPr/>
      </p:nvGrpSpPr>
      <p:grpSpPr>
        <a:xfrm>
          <a:off x="0" y="0"/>
          <a:ext cx="0" cy="0"/>
          <a:chOff x="0" y="0"/>
          <a:chExt cx="0" cy="0"/>
        </a:xfrm>
      </p:grpSpPr>
      <p:sp>
        <p:nvSpPr>
          <p:cNvPr id="1048731" name="Title 1"/>
          <p:cNvSpPr>
            <a:spLocks noGrp="1"/>
          </p:cNvSpPr>
          <p:nvPr>
            <p:ph type="title"/>
          </p:nvPr>
        </p:nvSpPr>
        <p:spPr>
          <a:xfrm>
            <a:off x="810000" y="4800600"/>
            <a:ext cx="10561418" cy="566738"/>
          </a:xfrm>
        </p:spPr>
        <p:txBody>
          <a:bodyPr anchor="b">
            <a:normAutofit/>
          </a:bodyPr>
          <a:lstStyle>
            <a:lvl1pPr algn="l">
              <a:defRPr b="0" sz="2400"/>
            </a:lvl1pPr>
          </a:lstStyle>
          <a:p>
            <a:r>
              <a:rPr lang="en-US" smtClean="0"/>
              <a:t>Click to edit Master title style</a:t>
            </a:r>
            <a:endParaRPr dirty="0" lang="en-US"/>
          </a:p>
        </p:txBody>
      </p:sp>
      <p:sp>
        <p:nvSpPr>
          <p:cNvPr id="1048732" name="Picture Placeholder 14"/>
          <p:cNvSpPr>
            <a:spLocks noChangeAspect="1" noGrp="1"/>
          </p:cNvSpPr>
          <p:nvPr>
            <p:ph type="pic" sz="quarter" idx="13"/>
          </p:nvPr>
        </p:nvSpPr>
        <p:spPr bwMode="auto">
          <a:xfrm>
            <a:off x="0" y="0"/>
            <a:ext cx="12192000" cy="4800600"/>
          </a:xfrm>
          <a:custGeom>
            <a:avLst/>
            <a:ah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anchor="t" anchorCtr="0" compatLnSpc="1" numCol="1" wrap="square">
            <a:prstTxWarp prst="textNoShape"/>
            <a:normAutofit/>
          </a:bodyPr>
          <a:lstStyle>
            <a:lvl1pPr algn="ctr" indent="0" marL="0">
              <a:buFontTx/>
              <a:buNone/>
              <a:defRPr sz="1600"/>
            </a:lvl1pPr>
          </a:lstStyle>
          <a:p>
            <a:r>
              <a:rPr lang="en-US" smtClean="0"/>
              <a:t>Click icon to add picture</a:t>
            </a:r>
            <a:endParaRPr dirty="0" lang="en-US"/>
          </a:p>
        </p:txBody>
      </p:sp>
      <p:sp>
        <p:nvSpPr>
          <p:cNvPr id="1048733" name="Text Placeholder 3"/>
          <p:cNvSpPr>
            <a:spLocks noGrp="1"/>
          </p:cNvSpPr>
          <p:nvPr>
            <p:ph type="body" sz="half" idx="2"/>
          </p:nvPr>
        </p:nvSpPr>
        <p:spPr>
          <a:xfrm>
            <a:off x="810000" y="5367338"/>
            <a:ext cx="10561418" cy="493712"/>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34" name="Date Placeholder 4"/>
          <p:cNvSpPr>
            <a:spLocks noGrp="1"/>
          </p:cNvSpPr>
          <p:nvPr>
            <p:ph type="dt" sz="half" idx="10"/>
          </p:nvPr>
        </p:nvSpPr>
        <p:spPr/>
        <p:txBody>
          <a:bodyPr/>
          <a:p>
            <a:fld id="{18C79C5D-2A6F-F04D-97DA-BEF2467B64E4}" type="datetimeFigureOut">
              <a:rPr dirty="0" lang="en-US"/>
              <a:t>7/22/2020</a:t>
            </a:fld>
            <a:endParaRPr dirty="0" lang="en-US"/>
          </a:p>
        </p:txBody>
      </p:sp>
      <p:sp>
        <p:nvSpPr>
          <p:cNvPr id="1048735" name="Footer Placeholder 5"/>
          <p:cNvSpPr>
            <a:spLocks noGrp="1"/>
          </p:cNvSpPr>
          <p:nvPr>
            <p:ph type="ftr" sz="quarter" idx="11"/>
          </p:nvPr>
        </p:nvSpPr>
        <p:spPr/>
        <p:txBody>
          <a:bodyPr/>
          <a:p>
            <a:endParaRPr dirty="0" lang="en-US"/>
          </a:p>
        </p:txBody>
      </p:sp>
      <p:sp>
        <p:nvSpPr>
          <p:cNvPr id="1048736"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36" name=""/>
        <p:cNvGrpSpPr/>
        <p:nvPr/>
      </p:nvGrpSpPr>
      <p:grpSpPr>
        <a:xfrm>
          <a:off x="0" y="0"/>
          <a:ext cx="0" cy="0"/>
          <a:chOff x="0" y="0"/>
          <a:chExt cx="0" cy="0"/>
        </a:xfrm>
      </p:grpSpPr>
      <p:sp>
        <p:nvSpPr>
          <p:cNvPr id="1048697" name="Freeform 6"/>
          <p:cNvSpPr>
            <a:spLocks noChangeAspect="1"/>
          </p:cNvSpPr>
          <p:nvPr/>
        </p:nvSpPr>
        <p:spPr bwMode="auto">
          <a:xfrm>
            <a:off x="631697" y="1081456"/>
            <a:ext cx="6332416" cy="3239188"/>
          </a:xfrm>
          <a:custGeom>
            <a:avLst/>
            <a:ah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1048698" name="Title 1"/>
          <p:cNvSpPr>
            <a:spLocks noGrp="1"/>
          </p:cNvSpPr>
          <p:nvPr>
            <p:ph type="title"/>
          </p:nvPr>
        </p:nvSpPr>
        <p:spPr>
          <a:xfrm>
            <a:off x="850985" y="1238502"/>
            <a:ext cx="5893840" cy="2645912"/>
          </a:xfrm>
        </p:spPr>
        <p:txBody>
          <a:bodyPr anchor="b"/>
          <a:lstStyle>
            <a:lvl1pPr algn="l">
              <a:defRPr b="1" cap="none" sz="4200"/>
            </a:lvl1pPr>
          </a:lstStyle>
          <a:p>
            <a:r>
              <a:rPr lang="en-US" smtClean="0"/>
              <a:t>Click to edit Master title style</a:t>
            </a:r>
            <a:endParaRPr dirty="0" lang="en-US"/>
          </a:p>
        </p:txBody>
      </p:sp>
      <p:sp>
        <p:nvSpPr>
          <p:cNvPr id="1048699" name="Text Placeholder 2"/>
          <p:cNvSpPr>
            <a:spLocks noGrp="1"/>
          </p:cNvSpPr>
          <p:nvPr>
            <p:ph type="body" idx="1"/>
          </p:nvPr>
        </p:nvSpPr>
        <p:spPr>
          <a:xfrm>
            <a:off x="853190" y="4443680"/>
            <a:ext cx="5891636" cy="713241"/>
          </a:xfrm>
        </p:spPr>
        <p:txBody>
          <a:bodyPr anchor="t">
            <a:no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700" name="Text Placeholder 5"/>
          <p:cNvSpPr>
            <a:spLocks noGrp="1"/>
          </p:cNvSpPr>
          <p:nvPr>
            <p:ph type="body" sz="quarter" idx="16"/>
          </p:nvPr>
        </p:nvSpPr>
        <p:spPr>
          <a:xfrm>
            <a:off x="7574642" y="1081456"/>
            <a:ext cx="3810001" cy="4075465"/>
          </a:xfrm>
        </p:spPr>
        <p:txBody>
          <a:bodyPr anchor="t"/>
          <a:lstStyle>
            <a:lvl1pPr indent="0" marL="0">
              <a:buFontTx/>
              <a:buNone/>
            </a:lvl1pPr>
          </a:lstStyle>
          <a:p>
            <a:pPr lvl="0"/>
            <a:r>
              <a:rPr lang="en-US" smtClean="0"/>
              <a:t>Click to edit Master text styles</a:t>
            </a:r>
          </a:p>
        </p:txBody>
      </p:sp>
      <p:sp>
        <p:nvSpPr>
          <p:cNvPr id="1048701" name="Date Placeholder 3"/>
          <p:cNvSpPr>
            <a:spLocks noGrp="1"/>
          </p:cNvSpPr>
          <p:nvPr>
            <p:ph type="dt" sz="half" idx="10"/>
          </p:nvPr>
        </p:nvSpPr>
        <p:spPr/>
        <p:txBody>
          <a:bodyPr/>
          <a:p>
            <a:fld id="{8DFA1846-DA80-1C48-A609-854EA85C59AD}" type="datetimeFigureOut">
              <a:rPr dirty="0" lang="en-US"/>
              <a:t>7/22/2020</a:t>
            </a:fld>
            <a:endParaRPr dirty="0" lang="en-US"/>
          </a:p>
        </p:txBody>
      </p:sp>
      <p:sp>
        <p:nvSpPr>
          <p:cNvPr id="1048702" name="Footer Placeholder 4"/>
          <p:cNvSpPr>
            <a:spLocks noGrp="1"/>
          </p:cNvSpPr>
          <p:nvPr>
            <p:ph type="ftr" sz="quarter" idx="11"/>
          </p:nvPr>
        </p:nvSpPr>
        <p:spPr/>
        <p:txBody>
          <a:bodyPr/>
          <a:p>
            <a:endParaRPr dirty="0" lang="en-US"/>
          </a:p>
        </p:txBody>
      </p:sp>
      <p:sp>
        <p:nvSpPr>
          <p:cNvPr id="104870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40" name=""/>
        <p:cNvGrpSpPr/>
        <p:nvPr/>
      </p:nvGrpSpPr>
      <p:grpSpPr>
        <a:xfrm>
          <a:off x="0" y="0"/>
          <a:ext cx="0" cy="0"/>
          <a:chOff x="0" y="0"/>
          <a:chExt cx="0" cy="0"/>
        </a:xfrm>
      </p:grpSpPr>
      <p:sp>
        <p:nvSpPr>
          <p:cNvPr id="1048725" name="Freeform 6"/>
          <p:cNvSpPr>
            <a:spLocks noChangeAspect="1"/>
          </p:cNvSpPr>
          <p:nvPr/>
        </p:nvSpPr>
        <p:spPr bwMode="auto">
          <a:xfrm>
            <a:off x="1140884" y="2286585"/>
            <a:ext cx="4895115" cy="2503972"/>
          </a:xfrm>
          <a:custGeom>
            <a:avLst/>
            <a:ah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1048726"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dirty="0" lang="en-US"/>
          </a:p>
        </p:txBody>
      </p:sp>
      <p:sp>
        <p:nvSpPr>
          <p:cNvPr id="1048727" name="Text Placeholder 5"/>
          <p:cNvSpPr>
            <a:spLocks noGrp="1"/>
          </p:cNvSpPr>
          <p:nvPr>
            <p:ph type="body" sz="quarter" idx="16"/>
          </p:nvPr>
        </p:nvSpPr>
        <p:spPr>
          <a:xfrm>
            <a:off x="6156000" y="2286000"/>
            <a:ext cx="4880300" cy="2295525"/>
          </a:xfrm>
        </p:spPr>
        <p:txBody>
          <a:bodyPr anchor="t"/>
          <a:lstStyle>
            <a:lvl1pPr indent="0" marL="0">
              <a:buFontTx/>
              <a:buNone/>
            </a:lvl1pPr>
          </a:lstStyle>
          <a:p>
            <a:pPr lvl="0"/>
            <a:r>
              <a:rPr lang="en-US" smtClean="0"/>
              <a:t>Click to edit Master text styles</a:t>
            </a:r>
          </a:p>
        </p:txBody>
      </p:sp>
      <p:sp>
        <p:nvSpPr>
          <p:cNvPr id="1048728" name="Date Placeholder 1"/>
          <p:cNvSpPr>
            <a:spLocks noGrp="1"/>
          </p:cNvSpPr>
          <p:nvPr>
            <p:ph type="dt" sz="half" idx="10"/>
          </p:nvPr>
        </p:nvSpPr>
        <p:spPr/>
        <p:txBody>
          <a:bodyPr/>
          <a:p>
            <a:fld id="{FBF54567-0DE4-3F47-BF90-CB84690072F9}" type="datetimeFigureOut">
              <a:rPr dirty="0" lang="en-US"/>
              <a:t>7/22/2020</a:t>
            </a:fld>
            <a:endParaRPr dirty="0" lang="en-US"/>
          </a:p>
        </p:txBody>
      </p:sp>
      <p:sp>
        <p:nvSpPr>
          <p:cNvPr id="1048729" name="Footer Placeholder 2"/>
          <p:cNvSpPr>
            <a:spLocks noGrp="1"/>
          </p:cNvSpPr>
          <p:nvPr>
            <p:ph type="ftr" sz="quarter" idx="11"/>
          </p:nvPr>
        </p:nvSpPr>
        <p:spPr/>
        <p:txBody>
          <a:bodyPr/>
          <a:p>
            <a:endParaRPr dirty="0" lang="en-US"/>
          </a:p>
        </p:txBody>
      </p:sp>
      <p:sp>
        <p:nvSpPr>
          <p:cNvPr id="1048730"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35" name=""/>
        <p:cNvGrpSpPr/>
        <p:nvPr/>
      </p:nvGrpSpPr>
      <p:grpSpPr>
        <a:xfrm>
          <a:off x="0" y="0"/>
          <a:ext cx="0" cy="0"/>
          <a:chOff x="0" y="0"/>
          <a:chExt cx="0" cy="0"/>
        </a:xfrm>
      </p:grpSpPr>
      <p:sp>
        <p:nvSpPr>
          <p:cNvPr id="1048691"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92" name="Title 1"/>
          <p:cNvSpPr>
            <a:spLocks noGrp="1"/>
          </p:cNvSpPr>
          <p:nvPr>
            <p:ph type="title"/>
          </p:nvPr>
        </p:nvSpPr>
        <p:spPr/>
        <p:txBody>
          <a:bodyPr/>
          <a:p>
            <a:r>
              <a:rPr lang="en-US" smtClean="0"/>
              <a:t>Click to edit Master title style</a:t>
            </a:r>
            <a:endParaRPr dirty="0" lang="en-US"/>
          </a:p>
        </p:txBody>
      </p:sp>
      <p:sp>
        <p:nvSpPr>
          <p:cNvPr id="1048693" name="Vertical Text Placeholder 2"/>
          <p:cNvSpPr>
            <a:spLocks noGrp="1"/>
          </p:cNvSpPr>
          <p:nvPr>
            <p:ph type="body" orient="vert" idx="1"/>
          </p:nvPr>
        </p:nvSpPr>
        <p:spPr/>
        <p:txBody>
          <a:bodyPr anchor="t"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4" name="Date Placeholder 3"/>
          <p:cNvSpPr>
            <a:spLocks noGrp="1"/>
          </p:cNvSpPr>
          <p:nvPr>
            <p:ph type="dt" sz="half" idx="10"/>
          </p:nvPr>
        </p:nvSpPr>
        <p:spPr/>
        <p:txBody>
          <a:bodyPr/>
          <a:p>
            <a:fld id="{C6C52C72-DE31-F449-A4ED-4C594FD91407}" type="datetimeFigureOut">
              <a:rPr dirty="0" lang="en-US"/>
              <a:t>7/22/2020</a:t>
            </a:fld>
            <a:endParaRPr dirty="0" lang="en-US"/>
          </a:p>
        </p:txBody>
      </p:sp>
      <p:sp>
        <p:nvSpPr>
          <p:cNvPr id="1048695" name="Footer Placeholder 4"/>
          <p:cNvSpPr>
            <a:spLocks noGrp="1"/>
          </p:cNvSpPr>
          <p:nvPr>
            <p:ph type="ftr" sz="quarter" idx="11"/>
          </p:nvPr>
        </p:nvSpPr>
        <p:spPr/>
        <p:txBody>
          <a:bodyPr/>
          <a:p>
            <a:endParaRPr dirty="0" lang="en-US"/>
          </a:p>
        </p:txBody>
      </p:sp>
      <p:sp>
        <p:nvSpPr>
          <p:cNvPr id="104869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43" name=""/>
        <p:cNvGrpSpPr/>
        <p:nvPr/>
      </p:nvGrpSpPr>
      <p:grpSpPr>
        <a:xfrm>
          <a:off x="0" y="0"/>
          <a:ext cx="0" cy="0"/>
          <a:chOff x="0" y="0"/>
          <a:chExt cx="0" cy="0"/>
        </a:xfrm>
      </p:grpSpPr>
      <p:sp>
        <p:nvSpPr>
          <p:cNvPr id="1048744" name="Freeform 6"/>
          <p:cNvSpPr>
            <a:spLocks noChangeAspect="1"/>
          </p:cNvSpPr>
          <p:nvPr/>
        </p:nvSpPr>
        <p:spPr bwMode="auto">
          <a:xfrm>
            <a:off x="7669651" y="446089"/>
            <a:ext cx="4522349" cy="5414962"/>
          </a:xfrm>
          <a:custGeom>
            <a:avLst/>
            <a:ah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p:spPr>
        <p:style>
          <a:lnRef idx="1">
            <a:schemeClr val="accent1"/>
          </a:lnRef>
          <a:fillRef idx="3">
            <a:schemeClr val="accent1"/>
          </a:fillRef>
          <a:effectRef idx="2">
            <a:schemeClr val="accent1"/>
          </a:effectRef>
          <a:fontRef idx="minor">
            <a:schemeClr val="lt1"/>
          </a:fontRef>
        </p:style>
      </p:sp>
      <p:sp>
        <p:nvSpPr>
          <p:cNvPr id="1048745" name="Vertical Title 1"/>
          <p:cNvSpPr>
            <a:spLocks noGrp="1"/>
          </p:cNvSpPr>
          <p:nvPr>
            <p:ph type="title" orient="vert"/>
          </p:nvPr>
        </p:nvSpPr>
        <p:spPr>
          <a:xfrm>
            <a:off x="8183540" y="586171"/>
            <a:ext cx="2494791" cy="5134798"/>
          </a:xfrm>
        </p:spPr>
        <p:txBody>
          <a:bodyPr vert="eaVert"/>
          <a:p>
            <a:r>
              <a:rPr lang="en-US" smtClean="0"/>
              <a:t>Click to edit Master title style</a:t>
            </a:r>
            <a:endParaRPr dirty="0" lang="en-US"/>
          </a:p>
        </p:txBody>
      </p:sp>
      <p:sp>
        <p:nvSpPr>
          <p:cNvPr id="1048746" name="Vertical Text Placeholder 2"/>
          <p:cNvSpPr>
            <a:spLocks noGrp="1"/>
          </p:cNvSpPr>
          <p:nvPr>
            <p:ph type="body" orient="vert" idx="1"/>
          </p:nvPr>
        </p:nvSpPr>
        <p:spPr>
          <a:xfrm>
            <a:off x="810001" y="446089"/>
            <a:ext cx="6611540" cy="5414962"/>
          </a:xfrm>
        </p:spPr>
        <p:txBody>
          <a:bodyPr anchor="t"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7" name="Date Placeholder 3"/>
          <p:cNvSpPr>
            <a:spLocks noGrp="1"/>
          </p:cNvSpPr>
          <p:nvPr>
            <p:ph type="dt" sz="half" idx="10"/>
          </p:nvPr>
        </p:nvSpPr>
        <p:spPr/>
        <p:txBody>
          <a:bodyPr/>
          <a:p>
            <a:fld id="{ED62726E-379B-B349-9EED-81ED093FA806}" type="datetimeFigureOut">
              <a:rPr dirty="0" lang="en-US"/>
              <a:t>7/22/2020</a:t>
            </a:fld>
            <a:endParaRPr dirty="0" lang="en-US"/>
          </a:p>
        </p:txBody>
      </p:sp>
      <p:sp>
        <p:nvSpPr>
          <p:cNvPr id="1048748" name="Footer Placeholder 4"/>
          <p:cNvSpPr>
            <a:spLocks noGrp="1"/>
          </p:cNvSpPr>
          <p:nvPr>
            <p:ph type="ftr" sz="quarter" idx="11"/>
          </p:nvPr>
        </p:nvSpPr>
        <p:spPr/>
        <p:txBody>
          <a:bodyPr/>
          <a:p>
            <a:endParaRPr dirty="0" lang="en-US"/>
          </a:p>
        </p:txBody>
      </p:sp>
      <p:sp>
        <p:nvSpPr>
          <p:cNvPr id="104874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8" name=""/>
        <p:cNvGrpSpPr/>
        <p:nvPr/>
      </p:nvGrpSpPr>
      <p:grpSpPr>
        <a:xfrm>
          <a:off x="0" y="0"/>
          <a:ext cx="0" cy="0"/>
          <a:chOff x="0" y="0"/>
          <a:chExt cx="0" cy="0"/>
        </a:xfrm>
      </p:grpSpPr>
      <p:sp>
        <p:nvSpPr>
          <p:cNvPr id="1048586"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587" name="Title 1"/>
          <p:cNvSpPr>
            <a:spLocks noGrp="1"/>
          </p:cNvSpPr>
          <p:nvPr>
            <p:ph type="title"/>
          </p:nvPr>
        </p:nvSpPr>
        <p:spPr>
          <a:xfrm>
            <a:off x="810000" y="447188"/>
            <a:ext cx="10571998" cy="970450"/>
          </a:xfrm>
        </p:spPr>
        <p:txBody>
          <a:bodyPr/>
          <a:p>
            <a:r>
              <a:rPr lang="en-US" smtClean="0"/>
              <a:t>Click to edit Master title style</a:t>
            </a:r>
            <a:endParaRPr dirty="0" lang="en-US"/>
          </a:p>
        </p:txBody>
      </p:sp>
      <p:sp>
        <p:nvSpPr>
          <p:cNvPr id="1048588" name="Content Placeholder 2"/>
          <p:cNvSpPr>
            <a:spLocks noGrp="1"/>
          </p:cNvSpPr>
          <p:nvPr>
            <p:ph idx="1"/>
          </p:nvPr>
        </p:nvSpPr>
        <p:spPr>
          <a:xfrm>
            <a:off x="818712" y="2222287"/>
            <a:ext cx="10554574" cy="3636511"/>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89" name="Date Placeholder 3"/>
          <p:cNvSpPr>
            <a:spLocks noGrp="1"/>
          </p:cNvSpPr>
          <p:nvPr>
            <p:ph type="dt" sz="half" idx="10"/>
          </p:nvPr>
        </p:nvSpPr>
        <p:spPr/>
        <p:txBody>
          <a:bodyPr/>
          <a:p>
            <a:fld id="{9B3A1323-8D79-1946-B0D7-40001CF92E9D}" type="datetimeFigureOut">
              <a:rPr dirty="0" lang="en-US"/>
              <a:t>7/22/2020</a:t>
            </a:fld>
            <a:endParaRPr dirty="0" lang="en-US"/>
          </a:p>
        </p:txBody>
      </p:sp>
      <p:sp>
        <p:nvSpPr>
          <p:cNvPr id="1048590" name="Footer Placeholder 4"/>
          <p:cNvSpPr>
            <a:spLocks noGrp="1"/>
          </p:cNvSpPr>
          <p:nvPr>
            <p:ph type="ftr" sz="quarter" idx="11"/>
          </p:nvPr>
        </p:nvSpPr>
        <p:spPr/>
        <p:txBody>
          <a:bodyPr/>
          <a:p>
            <a:endParaRPr dirty="0" lang="en-US"/>
          </a:p>
        </p:txBody>
      </p:sp>
      <p:sp>
        <p:nvSpPr>
          <p:cNvPr id="104859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38" name=""/>
        <p:cNvGrpSpPr/>
        <p:nvPr/>
      </p:nvGrpSpPr>
      <p:grpSpPr>
        <a:xfrm>
          <a:off x="0" y="0"/>
          <a:ext cx="0" cy="0"/>
          <a:chOff x="0" y="0"/>
          <a:chExt cx="0" cy="0"/>
        </a:xfrm>
      </p:grpSpPr>
      <p:sp>
        <p:nvSpPr>
          <p:cNvPr id="1048710" name="Freeform 7"/>
          <p:cNvSpPr/>
          <p:nvPr/>
        </p:nvSpPr>
        <p:spPr bwMode="auto">
          <a:xfrm>
            <a:off x="0" y="1"/>
            <a:ext cx="12192000" cy="5203825"/>
          </a:xfrm>
          <a:custGeom>
            <a:avLst/>
            <a:ah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1048711" name="Title 1"/>
          <p:cNvSpPr>
            <a:spLocks noGrp="1"/>
          </p:cNvSpPr>
          <p:nvPr>
            <p:ph type="title"/>
          </p:nvPr>
        </p:nvSpPr>
        <p:spPr>
          <a:xfrm>
            <a:off x="810000" y="2951396"/>
            <a:ext cx="10561418" cy="1468800"/>
          </a:xfrm>
        </p:spPr>
        <p:txBody>
          <a:bodyPr anchor="b"/>
          <a:lstStyle>
            <a:lvl1pPr algn="r">
              <a:defRPr b="1" cap="none" sz="4800"/>
            </a:lvl1pPr>
          </a:lstStyle>
          <a:p>
            <a:r>
              <a:rPr lang="en-US" smtClean="0"/>
              <a:t>Click to edit Master title style</a:t>
            </a:r>
            <a:endParaRPr dirty="0" lang="en-US"/>
          </a:p>
        </p:txBody>
      </p:sp>
      <p:sp>
        <p:nvSpPr>
          <p:cNvPr id="1048712" name="Text Placeholder 2"/>
          <p:cNvSpPr>
            <a:spLocks noGrp="1"/>
          </p:cNvSpPr>
          <p:nvPr>
            <p:ph type="body" idx="1"/>
          </p:nvPr>
        </p:nvSpPr>
        <p:spPr>
          <a:xfrm>
            <a:off x="810000" y="5281201"/>
            <a:ext cx="10561418" cy="433955"/>
          </a:xfrm>
        </p:spPr>
        <p:txBody>
          <a:bodyPr anchor="t">
            <a:noAutofit/>
          </a:bodyPr>
          <a:lstStyle>
            <a:lvl1pPr algn="r"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713" name="Date Placeholder 3"/>
          <p:cNvSpPr>
            <a:spLocks noGrp="1"/>
          </p:cNvSpPr>
          <p:nvPr>
            <p:ph type="dt" sz="half" idx="10"/>
          </p:nvPr>
        </p:nvSpPr>
        <p:spPr/>
        <p:txBody>
          <a:bodyPr/>
          <a:p>
            <a:fld id="{8DFA1846-DA80-1C48-A609-854EA85C59AD}" type="datetimeFigureOut">
              <a:rPr dirty="0" lang="en-US"/>
              <a:t>7/22/2020</a:t>
            </a:fld>
            <a:endParaRPr dirty="0" lang="en-US"/>
          </a:p>
        </p:txBody>
      </p:sp>
      <p:sp>
        <p:nvSpPr>
          <p:cNvPr id="1048714" name="Footer Placeholder 4"/>
          <p:cNvSpPr>
            <a:spLocks noGrp="1"/>
          </p:cNvSpPr>
          <p:nvPr>
            <p:ph type="ftr" sz="quarter" idx="11"/>
          </p:nvPr>
        </p:nvSpPr>
        <p:spPr/>
        <p:txBody>
          <a:bodyPr/>
          <a:p>
            <a:endParaRPr dirty="0" lang="en-US"/>
          </a:p>
        </p:txBody>
      </p:sp>
      <p:sp>
        <p:nvSpPr>
          <p:cNvPr id="1048715"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42" name=""/>
        <p:cNvGrpSpPr/>
        <p:nvPr/>
      </p:nvGrpSpPr>
      <p:grpSpPr>
        <a:xfrm>
          <a:off x="0" y="0"/>
          <a:ext cx="0" cy="0"/>
          <a:chOff x="0" y="0"/>
          <a:chExt cx="0" cy="0"/>
        </a:xfrm>
      </p:grpSpPr>
      <p:sp>
        <p:nvSpPr>
          <p:cNvPr id="1048737"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738" name="Title 1"/>
          <p:cNvSpPr>
            <a:spLocks noGrp="1"/>
          </p:cNvSpPr>
          <p:nvPr>
            <p:ph type="title"/>
          </p:nvPr>
        </p:nvSpPr>
        <p:spPr/>
        <p:txBody>
          <a:bodyPr/>
          <a:p>
            <a:r>
              <a:rPr lang="en-US" smtClean="0"/>
              <a:t>Click to edit Master title style</a:t>
            </a:r>
            <a:endParaRPr dirty="0" lang="en-US"/>
          </a:p>
        </p:txBody>
      </p:sp>
      <p:sp>
        <p:nvSpPr>
          <p:cNvPr id="1048739" name="Content Placeholder 2"/>
          <p:cNvSpPr>
            <a:spLocks noGrp="1"/>
          </p:cNvSpPr>
          <p:nvPr>
            <p:ph sz="half" idx="1"/>
          </p:nvPr>
        </p:nvSpPr>
        <p:spPr>
          <a:xfrm>
            <a:off x="818712" y="2222287"/>
            <a:ext cx="5185873" cy="3638763"/>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0" name="Content Placeholder 3"/>
          <p:cNvSpPr>
            <a:spLocks noGrp="1"/>
          </p:cNvSpPr>
          <p:nvPr>
            <p:ph sz="half" idx="2"/>
          </p:nvPr>
        </p:nvSpPr>
        <p:spPr>
          <a:xfrm>
            <a:off x="6187415" y="2222287"/>
            <a:ext cx="5194583" cy="3638764"/>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1" name="Date Placeholder 4"/>
          <p:cNvSpPr>
            <a:spLocks noGrp="1"/>
          </p:cNvSpPr>
          <p:nvPr>
            <p:ph type="dt" sz="half" idx="10"/>
          </p:nvPr>
        </p:nvSpPr>
        <p:spPr/>
        <p:txBody>
          <a:bodyPr/>
          <a:p>
            <a:fld id="{57302355-E14B-8545-A8F8-0FE83CC9D524}" type="datetimeFigureOut">
              <a:rPr dirty="0" lang="en-US"/>
              <a:t>7/22/2020</a:t>
            </a:fld>
            <a:endParaRPr dirty="0" lang="en-US"/>
          </a:p>
        </p:txBody>
      </p:sp>
      <p:sp>
        <p:nvSpPr>
          <p:cNvPr id="1048742" name="Footer Placeholder 5"/>
          <p:cNvSpPr>
            <a:spLocks noGrp="1"/>
          </p:cNvSpPr>
          <p:nvPr>
            <p:ph type="ftr" sz="quarter" idx="11"/>
          </p:nvPr>
        </p:nvSpPr>
        <p:spPr/>
        <p:txBody>
          <a:bodyPr/>
          <a:p>
            <a:endParaRPr dirty="0" lang="en-US"/>
          </a:p>
        </p:txBody>
      </p:sp>
      <p:sp>
        <p:nvSpPr>
          <p:cNvPr id="1048743"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39" name=""/>
        <p:cNvGrpSpPr/>
        <p:nvPr/>
      </p:nvGrpSpPr>
      <p:grpSpPr>
        <a:xfrm>
          <a:off x="0" y="0"/>
          <a:ext cx="0" cy="0"/>
          <a:chOff x="0" y="0"/>
          <a:chExt cx="0" cy="0"/>
        </a:xfrm>
      </p:grpSpPr>
      <p:sp>
        <p:nvSpPr>
          <p:cNvPr id="1048716"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717" name="Title 1"/>
          <p:cNvSpPr>
            <a:spLocks noGrp="1"/>
          </p:cNvSpPr>
          <p:nvPr>
            <p:ph type="title"/>
          </p:nvPr>
        </p:nvSpPr>
        <p:spPr/>
        <p:txBody>
          <a:bodyPr/>
          <a:p>
            <a:r>
              <a:rPr lang="en-US" smtClean="0"/>
              <a:t>Click to edit Master title style</a:t>
            </a:r>
            <a:endParaRPr dirty="0" lang="en-US"/>
          </a:p>
        </p:txBody>
      </p:sp>
      <p:sp>
        <p:nvSpPr>
          <p:cNvPr id="1048718" name="Text Placeholder 2"/>
          <p:cNvSpPr>
            <a:spLocks noGrp="1"/>
          </p:cNvSpPr>
          <p:nvPr>
            <p:ph type="body" idx="1"/>
          </p:nvPr>
        </p:nvSpPr>
        <p:spPr>
          <a:xfrm>
            <a:off x="814728" y="2174875"/>
            <a:ext cx="5189857" cy="576262"/>
          </a:xfrm>
        </p:spPr>
        <p:txBody>
          <a:bodyPr anchor="b">
            <a:noAutofit/>
          </a:bodyPr>
          <a:lstStyle>
            <a:lvl1pPr algn="ctr" indent="0" marL="0">
              <a:buNone/>
              <a:defRPr b="0" sz="20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19" name="Content Placeholder 3"/>
          <p:cNvSpPr>
            <a:spLocks noGrp="1"/>
          </p:cNvSpPr>
          <p:nvPr>
            <p:ph sz="half" idx="2"/>
          </p:nvPr>
        </p:nvSpPr>
        <p:spPr>
          <a:xfrm>
            <a:off x="814729" y="2751138"/>
            <a:ext cx="5189856" cy="3109913"/>
          </a:xfrm>
        </p:spPr>
        <p:txBody>
          <a:bodyPr anchor="t">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0" name="Text Placeholder 4"/>
          <p:cNvSpPr>
            <a:spLocks noGrp="1"/>
          </p:cNvSpPr>
          <p:nvPr>
            <p:ph type="body" sz="quarter" idx="3"/>
          </p:nvPr>
        </p:nvSpPr>
        <p:spPr>
          <a:xfrm>
            <a:off x="6187415" y="2174875"/>
            <a:ext cx="5194583" cy="576262"/>
          </a:xfrm>
        </p:spPr>
        <p:txBody>
          <a:bodyPr anchor="b">
            <a:noAutofit/>
          </a:bodyPr>
          <a:lstStyle>
            <a:lvl1pPr algn="ctr" indent="0" marL="0">
              <a:buNone/>
              <a:defRPr b="0" sz="20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21" name="Content Placeholder 5"/>
          <p:cNvSpPr>
            <a:spLocks noGrp="1"/>
          </p:cNvSpPr>
          <p:nvPr>
            <p:ph sz="quarter" idx="4"/>
          </p:nvPr>
        </p:nvSpPr>
        <p:spPr>
          <a:xfrm>
            <a:off x="6187415" y="2751138"/>
            <a:ext cx="5194583" cy="3109913"/>
          </a:xfrm>
        </p:spPr>
        <p:txBody>
          <a:bodyPr anchor="t">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2" name="Date Placeholder 6"/>
          <p:cNvSpPr>
            <a:spLocks noGrp="1"/>
          </p:cNvSpPr>
          <p:nvPr>
            <p:ph type="dt" sz="half" idx="10"/>
          </p:nvPr>
        </p:nvSpPr>
        <p:spPr/>
        <p:txBody>
          <a:bodyPr/>
          <a:p>
            <a:fld id="{02640F58-564D-2B4F-AE67-E407BA4FCF45}" type="datetimeFigureOut">
              <a:rPr dirty="0" lang="en-US"/>
              <a:t>7/22/2020</a:t>
            </a:fld>
            <a:endParaRPr dirty="0" lang="en-US"/>
          </a:p>
        </p:txBody>
      </p:sp>
      <p:sp>
        <p:nvSpPr>
          <p:cNvPr id="1048723" name="Footer Placeholder 7"/>
          <p:cNvSpPr>
            <a:spLocks noGrp="1"/>
          </p:cNvSpPr>
          <p:nvPr>
            <p:ph type="ftr" sz="quarter" idx="11"/>
          </p:nvPr>
        </p:nvSpPr>
        <p:spPr/>
        <p:txBody>
          <a:bodyPr/>
          <a:p>
            <a:endParaRPr dirty="0" lang="en-US"/>
          </a:p>
        </p:txBody>
      </p:sp>
      <p:sp>
        <p:nvSpPr>
          <p:cNvPr id="1048724"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34" name=""/>
        <p:cNvGrpSpPr/>
        <p:nvPr/>
      </p:nvGrpSpPr>
      <p:grpSpPr>
        <a:xfrm>
          <a:off x="0" y="0"/>
          <a:ext cx="0" cy="0"/>
          <a:chOff x="0" y="0"/>
          <a:chExt cx="0" cy="0"/>
        </a:xfrm>
      </p:grpSpPr>
      <p:sp>
        <p:nvSpPr>
          <p:cNvPr id="1048686"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87" name="Title 1"/>
          <p:cNvSpPr>
            <a:spLocks noGrp="1"/>
          </p:cNvSpPr>
          <p:nvPr>
            <p:ph type="title"/>
          </p:nvPr>
        </p:nvSpPr>
        <p:spPr/>
        <p:txBody>
          <a:bodyPr/>
          <a:p>
            <a:r>
              <a:rPr lang="en-US" smtClean="0"/>
              <a:t>Click to edit Master title style</a:t>
            </a:r>
            <a:endParaRPr dirty="0" lang="en-US"/>
          </a:p>
        </p:txBody>
      </p:sp>
      <p:sp>
        <p:nvSpPr>
          <p:cNvPr id="1048688" name="Date Placeholder 2"/>
          <p:cNvSpPr>
            <a:spLocks noGrp="1"/>
          </p:cNvSpPr>
          <p:nvPr>
            <p:ph type="dt" sz="half" idx="10"/>
          </p:nvPr>
        </p:nvSpPr>
        <p:spPr/>
        <p:txBody>
          <a:bodyPr/>
          <a:p>
            <a:fld id="{F13A34C8-038E-2045-AF43-DF7DBB8E0E9E}" type="datetimeFigureOut">
              <a:rPr dirty="0" lang="en-US"/>
              <a:t>7/22/2020</a:t>
            </a:fld>
            <a:endParaRPr dirty="0" lang="en-US"/>
          </a:p>
        </p:txBody>
      </p:sp>
      <p:sp>
        <p:nvSpPr>
          <p:cNvPr id="1048689" name="Footer Placeholder 3"/>
          <p:cNvSpPr>
            <a:spLocks noGrp="1"/>
          </p:cNvSpPr>
          <p:nvPr>
            <p:ph type="ftr" sz="quarter" idx="11"/>
          </p:nvPr>
        </p:nvSpPr>
        <p:spPr/>
        <p:txBody>
          <a:bodyPr/>
          <a:p>
            <a:endParaRPr dirty="0" lang="en-US"/>
          </a:p>
        </p:txBody>
      </p:sp>
      <p:sp>
        <p:nvSpPr>
          <p:cNvPr id="1048690"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4" name=""/>
        <p:cNvGrpSpPr/>
        <p:nvPr/>
      </p:nvGrpSpPr>
      <p:grpSpPr>
        <a:xfrm>
          <a:off x="0" y="0"/>
          <a:ext cx="0" cy="0"/>
          <a:chOff x="0" y="0"/>
          <a:chExt cx="0" cy="0"/>
        </a:xfrm>
      </p:grpSpPr>
      <p:sp>
        <p:nvSpPr>
          <p:cNvPr id="1048581" name="Date Placeholder 1"/>
          <p:cNvSpPr>
            <a:spLocks noGrp="1"/>
          </p:cNvSpPr>
          <p:nvPr>
            <p:ph type="dt" sz="half" idx="10"/>
          </p:nvPr>
        </p:nvSpPr>
        <p:spPr/>
        <p:txBody>
          <a:bodyPr/>
          <a:p>
            <a:fld id="{8818C68F-D26B-8F47-958C-23B49CF8A634}" type="datetimeFigureOut">
              <a:rPr dirty="0" lang="en-US"/>
              <a:t>7/22/2020</a:t>
            </a:fld>
            <a:endParaRPr dirty="0" lang="en-US"/>
          </a:p>
        </p:txBody>
      </p:sp>
      <p:sp>
        <p:nvSpPr>
          <p:cNvPr id="1048582" name="Footer Placeholder 2"/>
          <p:cNvSpPr>
            <a:spLocks noGrp="1"/>
          </p:cNvSpPr>
          <p:nvPr>
            <p:ph type="ftr" sz="quarter" idx="11"/>
          </p:nvPr>
        </p:nvSpPr>
        <p:spPr/>
        <p:txBody>
          <a:bodyPr/>
          <a:p>
            <a:endParaRPr dirty="0" lang="en-US"/>
          </a:p>
        </p:txBody>
      </p:sp>
      <p:sp>
        <p:nvSpPr>
          <p:cNvPr id="1048583"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44" name=""/>
        <p:cNvGrpSpPr/>
        <p:nvPr/>
      </p:nvGrpSpPr>
      <p:grpSpPr>
        <a:xfrm>
          <a:off x="0" y="0"/>
          <a:ext cx="0" cy="0"/>
          <a:chOff x="0" y="0"/>
          <a:chExt cx="0" cy="0"/>
        </a:xfrm>
      </p:grpSpPr>
      <p:sp>
        <p:nvSpPr>
          <p:cNvPr id="1048750" name="Freeform 6"/>
          <p:cNvSpPr>
            <a:spLocks noChangeAspect="1"/>
          </p:cNvSpPr>
          <p:nvPr/>
        </p:nvSpPr>
        <p:spPr bwMode="auto">
          <a:xfrm>
            <a:off x="1073151" y="446087"/>
            <a:ext cx="3547533" cy="1814651"/>
          </a:xfrm>
          <a:custGeom>
            <a:avLst/>
            <a:ah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p:spPr>
        <p:style>
          <a:lnRef idx="1">
            <a:schemeClr val="accent1"/>
          </a:lnRef>
          <a:fillRef idx="3">
            <a:schemeClr val="accent1"/>
          </a:fillRef>
          <a:effectRef idx="2">
            <a:schemeClr val="accent1"/>
          </a:effectRef>
          <a:fontRef idx="minor">
            <a:schemeClr val="lt1"/>
          </a:fontRef>
        </p:style>
      </p:sp>
      <p:sp>
        <p:nvSpPr>
          <p:cNvPr id="1048751" name="Title 1"/>
          <p:cNvSpPr>
            <a:spLocks noGrp="1"/>
          </p:cNvSpPr>
          <p:nvPr>
            <p:ph type="title"/>
          </p:nvPr>
        </p:nvSpPr>
        <p:spPr>
          <a:xfrm>
            <a:off x="1073151" y="446088"/>
            <a:ext cx="3547533" cy="1618396"/>
          </a:xfrm>
        </p:spPr>
        <p:txBody>
          <a:bodyPr anchor="b"/>
          <a:lstStyle>
            <a:lvl1pPr algn="l">
              <a:defRPr b="1" sz="2000"/>
            </a:lvl1pPr>
          </a:lstStyle>
          <a:p>
            <a:r>
              <a:rPr lang="en-US" smtClean="0"/>
              <a:t>Click to edit Master title style</a:t>
            </a:r>
            <a:endParaRPr dirty="0" lang="en-US"/>
          </a:p>
        </p:txBody>
      </p:sp>
      <p:sp>
        <p:nvSpPr>
          <p:cNvPr id="1048752" name="Content Placeholder 2"/>
          <p:cNvSpPr>
            <a:spLocks noGrp="1"/>
          </p:cNvSpPr>
          <p:nvPr>
            <p:ph idx="1"/>
          </p:nvPr>
        </p:nvSpPr>
        <p:spPr>
          <a:xfrm>
            <a:off x="4855633" y="446088"/>
            <a:ext cx="6252633" cy="5414963"/>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53" name="Text Placeholder 3"/>
          <p:cNvSpPr>
            <a:spLocks noGrp="1"/>
          </p:cNvSpPr>
          <p:nvPr>
            <p:ph type="body" sz="half" idx="2"/>
          </p:nvPr>
        </p:nvSpPr>
        <p:spPr>
          <a:xfrm>
            <a:off x="1073151" y="2260738"/>
            <a:ext cx="3547533" cy="3600311"/>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54" name="Date Placeholder 4"/>
          <p:cNvSpPr>
            <a:spLocks noGrp="1"/>
          </p:cNvSpPr>
          <p:nvPr>
            <p:ph type="dt" sz="half" idx="10"/>
          </p:nvPr>
        </p:nvSpPr>
        <p:spPr/>
        <p:txBody>
          <a:bodyPr/>
          <a:p>
            <a:fld id="{D0DF5E60-9974-AC48-9591-99C2BB44B7CF}" type="datetimeFigureOut">
              <a:rPr dirty="0" lang="en-US"/>
              <a:t>7/22/2020</a:t>
            </a:fld>
            <a:endParaRPr dirty="0" lang="en-US"/>
          </a:p>
        </p:txBody>
      </p:sp>
      <p:sp>
        <p:nvSpPr>
          <p:cNvPr id="1048755" name="Footer Placeholder 5"/>
          <p:cNvSpPr>
            <a:spLocks noGrp="1"/>
          </p:cNvSpPr>
          <p:nvPr>
            <p:ph type="ftr" sz="quarter" idx="11"/>
          </p:nvPr>
        </p:nvSpPr>
        <p:spPr/>
        <p:txBody>
          <a:bodyPr/>
          <a:p>
            <a:endParaRPr dirty="0" lang="en-US"/>
          </a:p>
        </p:txBody>
      </p:sp>
      <p:sp>
        <p:nvSpPr>
          <p:cNvPr id="1048756"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37" name=""/>
        <p:cNvGrpSpPr/>
        <p:nvPr/>
      </p:nvGrpSpPr>
      <p:grpSpPr>
        <a:xfrm>
          <a:off x="0" y="0"/>
          <a:ext cx="0" cy="0"/>
          <a:chOff x="0" y="0"/>
          <a:chExt cx="0" cy="0"/>
        </a:xfrm>
      </p:grpSpPr>
      <p:sp>
        <p:nvSpPr>
          <p:cNvPr id="1048704" name="Title 1"/>
          <p:cNvSpPr>
            <a:spLocks noGrp="1"/>
          </p:cNvSpPr>
          <p:nvPr>
            <p:ph type="title"/>
          </p:nvPr>
        </p:nvSpPr>
        <p:spPr>
          <a:xfrm>
            <a:off x="814728" y="727522"/>
            <a:ext cx="4852988" cy="1617163"/>
          </a:xfrm>
        </p:spPr>
        <p:txBody>
          <a:bodyPr anchor="b">
            <a:normAutofit/>
          </a:bodyPr>
          <a:lstStyle>
            <a:lvl1pPr algn="l">
              <a:defRPr b="0" sz="2400"/>
            </a:lvl1pPr>
          </a:lstStyle>
          <a:p>
            <a:r>
              <a:rPr lang="en-US" smtClean="0"/>
              <a:t>Click to edit Master title style</a:t>
            </a:r>
            <a:endParaRPr dirty="0" lang="en-US"/>
          </a:p>
        </p:txBody>
      </p:sp>
      <p:sp>
        <p:nvSpPr>
          <p:cNvPr id="1048705" name="Picture Placeholder 11"/>
          <p:cNvSpPr>
            <a:spLocks noChangeAspect="1" noGrp="1"/>
          </p:cNvSpPr>
          <p:nvPr>
            <p:ph type="pic" sz="quarter" idx="13"/>
          </p:nvPr>
        </p:nvSpPr>
        <p:spPr bwMode="auto">
          <a:xfrm>
            <a:off x="6098117" y="0"/>
            <a:ext cx="6093883" cy="6858000"/>
          </a:xfrm>
          <a:custGeom>
            <a:avLst/>
            <a:ah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anchor="t" anchorCtr="0" compatLnSpc="1" numCol="1" wrap="square">
            <a:prstTxWarp prst="textNoShape"/>
            <a:normAutofit/>
          </a:bodyPr>
          <a:lstStyle>
            <a:lvl1pPr algn="ctr">
              <a:buFontTx/>
              <a:buNone/>
              <a:defRPr sz="1400"/>
            </a:lvl1pPr>
          </a:lstStyle>
          <a:p>
            <a:r>
              <a:rPr lang="en-US" smtClean="0"/>
              <a:t>Click icon to add picture</a:t>
            </a:r>
            <a:endParaRPr dirty="0" lang="en-US"/>
          </a:p>
        </p:txBody>
      </p:sp>
      <p:sp>
        <p:nvSpPr>
          <p:cNvPr id="1048706" name="Text Placeholder 3"/>
          <p:cNvSpPr>
            <a:spLocks noGrp="1"/>
          </p:cNvSpPr>
          <p:nvPr>
            <p:ph type="body" sz="half" idx="2"/>
          </p:nvPr>
        </p:nvSpPr>
        <p:spPr>
          <a:xfrm>
            <a:off x="814728" y="2344684"/>
            <a:ext cx="4852988" cy="3516365"/>
          </a:xfrm>
        </p:spPr>
        <p:txBody>
          <a:bodyPr anchor="t">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07" name="Date Placeholder 4"/>
          <p:cNvSpPr>
            <a:spLocks noGrp="1"/>
          </p:cNvSpPr>
          <p:nvPr>
            <p:ph type="dt" sz="half" idx="10"/>
          </p:nvPr>
        </p:nvSpPr>
        <p:spPr>
          <a:xfrm>
            <a:off x="3885810" y="6041362"/>
            <a:ext cx="976879" cy="365125"/>
          </a:xfrm>
        </p:spPr>
        <p:txBody>
          <a:bodyPr/>
          <a:p>
            <a:fld id="{18C79C5D-2A6F-F04D-97DA-BEF2467B64E4}" type="datetimeFigureOut">
              <a:rPr dirty="0" lang="en-US"/>
              <a:t>7/22/2020</a:t>
            </a:fld>
            <a:endParaRPr dirty="0" lang="en-US"/>
          </a:p>
        </p:txBody>
      </p:sp>
      <p:sp>
        <p:nvSpPr>
          <p:cNvPr id="1048708" name="Footer Placeholder 5"/>
          <p:cNvSpPr>
            <a:spLocks noGrp="1"/>
          </p:cNvSpPr>
          <p:nvPr>
            <p:ph type="ftr" sz="quarter" idx="11"/>
          </p:nvPr>
        </p:nvSpPr>
        <p:spPr>
          <a:xfrm>
            <a:off x="590396" y="6041362"/>
            <a:ext cx="3295413" cy="365125"/>
          </a:xfrm>
        </p:spPr>
        <p:txBody>
          <a:bodyPr/>
          <a:p>
            <a:endParaRPr dirty="0" lang="en-US"/>
          </a:p>
        </p:txBody>
      </p:sp>
      <p:sp>
        <p:nvSpPr>
          <p:cNvPr id="1048709" name="Slide Number Placeholder 6"/>
          <p:cNvSpPr>
            <a:spLocks noGrp="1"/>
          </p:cNvSpPr>
          <p:nvPr>
            <p:ph type="sldNum" sz="quarter" idx="12"/>
          </p:nvPr>
        </p:nvSpPr>
        <p:spPr>
          <a:xfrm>
            <a:off x="4862689" y="5915888"/>
            <a:ext cx="1062155" cy="490599"/>
          </a:xfrm>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59" name=""/>
        <p:cNvGrpSpPr/>
        <p:nvPr/>
      </p:nvGrpSpPr>
      <p:grpSpPr>
        <a:xfrm>
          <a:off x="0" y="0"/>
          <a:ext cx="0" cy="0"/>
          <a:chOff x="0" y="0"/>
          <a:chExt cx="0" cy="0"/>
        </a:xfrm>
      </p:grpSpPr>
      <p:sp>
        <p:nvSpPr>
          <p:cNvPr id="1048576" name="Title Placeholder 1"/>
          <p:cNvSpPr>
            <a:spLocks noGrp="1"/>
          </p:cNvSpPr>
          <p:nvPr>
            <p:ph type="title"/>
          </p:nvPr>
        </p:nvSpPr>
        <p:spPr>
          <a:xfrm>
            <a:off x="810000" y="447188"/>
            <a:ext cx="10571998" cy="970450"/>
          </a:xfrm>
          <a:prstGeom prst="rect"/>
          <a:effectLst>
            <a:outerShdw blurRad="50800" dir="14400000">
              <a:srgbClr val="000000">
                <a:alpha val="60000"/>
              </a:srgbClr>
            </a:outerShdw>
          </a:effectLst>
        </p:spPr>
        <p:txBody>
          <a:bodyPr anchor="b" bIns="45720" lIns="91440" rIns="91440" rtlCol="0" tIns="45720" vert="horz">
            <a:noAutofit/>
          </a:bodyPr>
          <a:p>
            <a:r>
              <a:rPr lang="en-US" smtClean="0"/>
              <a:t>Click to edit Master title style</a:t>
            </a:r>
            <a:endParaRPr dirty="0" lang="en-US"/>
          </a:p>
        </p:txBody>
      </p:sp>
      <p:sp>
        <p:nvSpPr>
          <p:cNvPr id="1048577" name="Text Placeholder 2"/>
          <p:cNvSpPr>
            <a:spLocks noGrp="1"/>
          </p:cNvSpPr>
          <p:nvPr>
            <p:ph type="body" idx="1"/>
          </p:nvPr>
        </p:nvSpPr>
        <p:spPr>
          <a:xfrm>
            <a:off x="810000" y="2184401"/>
            <a:ext cx="10563285" cy="3674397"/>
          </a:xfrm>
          <a:prstGeom prst="rect"/>
          <a:effectLst>
            <a:outerShdw blurRad="50800" dir="14400000">
              <a:srgbClr val="000000">
                <a:alpha val="40000"/>
              </a:srgbClr>
            </a:outerShdw>
          </a:effectLst>
        </p:spPr>
        <p:txBody>
          <a:bodyPr anchor="ct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78" name="Footer Placeholder 4"/>
          <p:cNvSpPr>
            <a:spLocks noGrp="1"/>
          </p:cNvSpPr>
          <p:nvPr>
            <p:ph type="ftr" sz="quarter" idx="3"/>
          </p:nvPr>
        </p:nvSpPr>
        <p:spPr>
          <a:xfrm>
            <a:off x="451514" y="6041362"/>
            <a:ext cx="8644320" cy="365125"/>
          </a:xfrm>
          <a:prstGeom prst="rect"/>
        </p:spPr>
        <p:txBody>
          <a:bodyPr anchor="b" bIns="45720" lIns="91440" rIns="91440" rtlCol="0" tIns="45720" vert="horz"/>
          <a:lstStyle>
            <a:lvl1pPr algn="l">
              <a:defRPr sz="900">
                <a:solidFill>
                  <a:schemeClr val="tx1"/>
                </a:solidFill>
              </a:defRPr>
            </a:lvl1pPr>
          </a:lstStyle>
          <a:p>
            <a:endParaRPr dirty="0" lang="en-US"/>
          </a:p>
        </p:txBody>
      </p:sp>
      <p:sp>
        <p:nvSpPr>
          <p:cNvPr id="1048579" name="Date Placeholder 3"/>
          <p:cNvSpPr>
            <a:spLocks noGrp="1"/>
          </p:cNvSpPr>
          <p:nvPr>
            <p:ph type="dt" sz="half" idx="2"/>
          </p:nvPr>
        </p:nvSpPr>
        <p:spPr>
          <a:xfrm>
            <a:off x="9334626" y="6041362"/>
            <a:ext cx="1343706" cy="365125"/>
          </a:xfrm>
          <a:prstGeom prst="rect"/>
        </p:spPr>
        <p:txBody>
          <a:bodyPr anchor="b" bIns="45720" lIns="91440" rIns="91440" rtlCol="0" tIns="45720" vert="horz"/>
          <a:lstStyle>
            <a:lvl1pPr algn="r">
              <a:defRPr sz="900">
                <a:solidFill>
                  <a:schemeClr val="tx1"/>
                </a:solidFill>
              </a:defRPr>
            </a:lvl1pPr>
          </a:lstStyle>
          <a:p>
            <a:fld id="{09B482E8-6E0E-1B4F-B1FD-C69DB9E858D9}" type="datetimeFigureOut">
              <a:rPr dirty="0" lang="en-US"/>
              <a:t>7/22/2020</a:t>
            </a:fld>
            <a:endParaRPr dirty="0" lang="en-US"/>
          </a:p>
        </p:txBody>
      </p:sp>
      <p:sp>
        <p:nvSpPr>
          <p:cNvPr id="1048580" name="Slide Number Placeholder 5"/>
          <p:cNvSpPr>
            <a:spLocks noGrp="1"/>
          </p:cNvSpPr>
          <p:nvPr>
            <p:ph type="sldNum" sz="quarter" idx="4"/>
          </p:nvPr>
        </p:nvSpPr>
        <p:spPr>
          <a:xfrm>
            <a:off x="10678331" y="5915888"/>
            <a:ext cx="1062155" cy="490599"/>
          </a:xfrm>
          <a:prstGeom prst="rect"/>
        </p:spPr>
        <p:txBody>
          <a:bodyPr anchor="b" bIns="10800" lIns="91440" rIns="91440" rtlCol="0" tIns="45720" vert="horz"/>
          <a:lstStyle>
            <a:lvl1pPr algn="r">
              <a:defRPr sz="20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lvl1pPr algn="l" defTabSz="457200" eaLnBrk="1" hangingPunct="1" latinLnBrk="0" rtl="0">
        <a:spcBef>
          <a:spcPct val="0"/>
        </a:spcBef>
        <a:buNone/>
        <a:defRPr b="1" sz="4000"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algn="l" defTabSz="457200" eaLnBrk="1" hangingPunct="1" indent="-285750" latinLnBrk="0" marL="742950" rtl="0">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algn="l" defTabSz="457200" eaLnBrk="1" hangingPunct="1" indent="-228600" latinLnBrk="0" marL="1143000" rtl="0">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algn="l" defTabSz="457200" eaLnBrk="1" hangingPunct="1" indent="-228600" latinLnBrk="0" marL="16002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algn="l" defTabSz="457200" eaLnBrk="1" hangingPunct="1" indent="-228600" latinLnBrk="0" marL="20574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algn="l" defTabSz="457200" eaLnBrk="1" hangingPunct="1" indent="-228600" latinLnBrk="0" marL="24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algn="l" defTabSz="457200" eaLnBrk="1" hangingPunct="1" indent="-228600" latinLnBrk="0" marL="28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algn="l" defTabSz="457200" eaLnBrk="1" hangingPunct="1" indent="-228600" latinLnBrk="0" marL="32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algn="l" defTabSz="457200" eaLnBrk="1" hangingPunct="1" indent="-228600" latinLnBrk="0" marL="36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00" name="Title 1"/>
          <p:cNvSpPr>
            <a:spLocks noGrp="1"/>
          </p:cNvSpPr>
          <p:nvPr>
            <p:ph type="ctrTitle"/>
          </p:nvPr>
        </p:nvSpPr>
        <p:spPr/>
        <p:txBody>
          <a:bodyPr/>
          <a:p>
            <a:r>
              <a:rPr b="0" dirty="0" lang="en-IN"/>
              <a:t>Chapter-3: Data File Handling</a:t>
            </a:r>
            <a:endParaRPr dirty="0" lang="en-IN"/>
          </a:p>
        </p:txBody>
      </p:sp>
      <p:sp>
        <p:nvSpPr>
          <p:cNvPr id="1048601" name="Subtitle 2"/>
          <p:cNvSpPr>
            <a:spLocks noGrp="1"/>
          </p:cNvSpPr>
          <p:nvPr>
            <p:ph type="subTitle" idx="1"/>
          </p:nvPr>
        </p:nvSpPr>
        <p:spPr/>
        <p:txBody>
          <a:bodyPr/>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18" name="Title 1"/>
          <p:cNvSpPr>
            <a:spLocks noGrp="1"/>
          </p:cNvSpPr>
          <p:nvPr>
            <p:ph type="title"/>
          </p:nvPr>
        </p:nvSpPr>
        <p:spPr/>
        <p:txBody>
          <a:bodyPr/>
          <a:p>
            <a:endParaRPr lang="en-IN"/>
          </a:p>
        </p:txBody>
      </p:sp>
      <p:sp>
        <p:nvSpPr>
          <p:cNvPr id="1048619" name="Content Placeholder 2"/>
          <p:cNvSpPr>
            <a:spLocks noGrp="1"/>
          </p:cNvSpPr>
          <p:nvPr>
            <p:ph idx="1"/>
          </p:nvPr>
        </p:nvSpPr>
        <p:spPr>
          <a:xfrm>
            <a:off x="412124" y="2029104"/>
            <a:ext cx="11603865" cy="4635713"/>
          </a:xfrm>
        </p:spPr>
        <p:txBody>
          <a:bodyPr>
            <a:noAutofit/>
          </a:bodyPr>
          <a:p>
            <a:pPr>
              <a:lnSpc>
                <a:spcPct val="150000"/>
              </a:lnSpc>
            </a:pPr>
            <a:r>
              <a:rPr dirty="0" lang="en-IN">
                <a:latin typeface="Times New Roman" panose="02020603050405020304" pitchFamily="18" charset="0"/>
                <a:cs typeface="Times New Roman" panose="02020603050405020304" pitchFamily="18" charset="0"/>
              </a:rPr>
              <a:t>Syntax of open() function is</a:t>
            </a:r>
          </a:p>
          <a:p>
            <a:pPr>
              <a:lnSpc>
                <a:spcPct val="150000"/>
              </a:lnSpc>
            </a:pPr>
            <a:r>
              <a:rPr b="1" dirty="0" lang="en-IN" err="1">
                <a:latin typeface="Times New Roman" panose="02020603050405020304" pitchFamily="18" charset="0"/>
                <a:cs typeface="Times New Roman" panose="02020603050405020304" pitchFamily="18" charset="0"/>
              </a:rPr>
              <a:t>file_object</a:t>
            </a:r>
            <a:r>
              <a:rPr b="1" dirty="0" lang="en-IN">
                <a:latin typeface="Times New Roman" panose="02020603050405020304" pitchFamily="18" charset="0"/>
                <a:cs typeface="Times New Roman" panose="02020603050405020304" pitchFamily="18" charset="0"/>
              </a:rPr>
              <a:t> = open(filename [, </a:t>
            </a:r>
            <a:r>
              <a:rPr b="1" dirty="0" lang="en-IN" err="1">
                <a:latin typeface="Times New Roman" panose="02020603050405020304" pitchFamily="18" charset="0"/>
                <a:cs typeface="Times New Roman" panose="02020603050405020304" pitchFamily="18" charset="0"/>
              </a:rPr>
              <a:t>access_mode</a:t>
            </a:r>
            <a:r>
              <a:rPr b="1" dirty="0" lang="en-IN">
                <a:latin typeface="Times New Roman" panose="02020603050405020304" pitchFamily="18" charset="0"/>
                <a:cs typeface="Times New Roman" panose="02020603050405020304" pitchFamily="18" charset="0"/>
              </a:rPr>
              <a:t>] [,buffering])</a:t>
            </a:r>
          </a:p>
          <a:p>
            <a:pPr>
              <a:lnSpc>
                <a:spcPct val="150000"/>
              </a:lnSpc>
            </a:pPr>
            <a:r>
              <a:rPr dirty="0" lang="en-IN">
                <a:latin typeface="Times New Roman" panose="02020603050405020304" pitchFamily="18" charset="0"/>
                <a:cs typeface="Times New Roman" panose="02020603050405020304" pitchFamily="18" charset="0"/>
              </a:rPr>
              <a:t>open() requires three arguments to work, first one ( filename ) is the name of the file on secondary storage</a:t>
            </a:r>
          </a:p>
          <a:p>
            <a:pPr indent="0" marL="0">
              <a:lnSpc>
                <a:spcPct val="150000"/>
              </a:lnSpc>
              <a:buNone/>
            </a:pPr>
            <a:r>
              <a:rPr dirty="0" lang="en-IN" smtClean="0">
                <a:latin typeface="Times New Roman" panose="02020603050405020304" pitchFamily="18" charset="0"/>
                <a:cs typeface="Times New Roman" panose="02020603050405020304" pitchFamily="18" charset="0"/>
              </a:rPr>
              <a:t> media</a:t>
            </a:r>
            <a:r>
              <a:rPr dirty="0" lang="en-IN">
                <a:latin typeface="Times New Roman" panose="02020603050405020304" pitchFamily="18" charset="0"/>
                <a:cs typeface="Times New Roman" panose="02020603050405020304" pitchFamily="18" charset="0"/>
              </a:rPr>
              <a:t>, which can be string constant or a variable. The name can include the description of path, in </a:t>
            </a:r>
            <a:r>
              <a:rPr dirty="0" lang="en-IN" smtClean="0">
                <a:latin typeface="Times New Roman" panose="02020603050405020304" pitchFamily="18" charset="0"/>
                <a:cs typeface="Times New Roman" panose="02020603050405020304" pitchFamily="18" charset="0"/>
              </a:rPr>
              <a:t>case, the </a:t>
            </a:r>
            <a:r>
              <a:rPr dirty="0" lang="en-IN">
                <a:latin typeface="Times New Roman" panose="02020603050405020304" pitchFamily="18" charset="0"/>
                <a:cs typeface="Times New Roman" panose="02020603050405020304" pitchFamily="18" charset="0"/>
              </a:rPr>
              <a:t>file does not reside in the same folder / directory in which we are working. We will know more </a:t>
            </a:r>
            <a:r>
              <a:rPr dirty="0" lang="en-IN" smtClean="0">
                <a:latin typeface="Times New Roman" panose="02020603050405020304" pitchFamily="18" charset="0"/>
                <a:cs typeface="Times New Roman" panose="02020603050405020304" pitchFamily="18" charset="0"/>
              </a:rPr>
              <a:t>about this </a:t>
            </a:r>
            <a:r>
              <a:rPr dirty="0" lang="en-IN">
                <a:latin typeface="Times New Roman" panose="02020603050405020304" pitchFamily="18" charset="0"/>
                <a:cs typeface="Times New Roman" panose="02020603050405020304" pitchFamily="18" charset="0"/>
              </a:rPr>
              <a:t>in later section of chapter. The second parameter (</a:t>
            </a:r>
            <a:r>
              <a:rPr dirty="0" lang="en-IN" err="1">
                <a:latin typeface="Times New Roman" panose="02020603050405020304" pitchFamily="18" charset="0"/>
                <a:cs typeface="Times New Roman" panose="02020603050405020304" pitchFamily="18" charset="0"/>
              </a:rPr>
              <a:t>access_mode</a:t>
            </a:r>
            <a:r>
              <a:rPr dirty="0" lang="en-IN">
                <a:latin typeface="Times New Roman" panose="02020603050405020304" pitchFamily="18" charset="0"/>
                <a:cs typeface="Times New Roman" panose="02020603050405020304" pitchFamily="18" charset="0"/>
              </a:rPr>
              <a:t>) describes how file will be </a:t>
            </a:r>
            <a:r>
              <a:rPr dirty="0" lang="en-IN" smtClean="0">
                <a:latin typeface="Times New Roman" panose="02020603050405020304" pitchFamily="18" charset="0"/>
                <a:cs typeface="Times New Roman" panose="02020603050405020304" pitchFamily="18" charset="0"/>
              </a:rPr>
              <a:t>used throughout </a:t>
            </a:r>
            <a:r>
              <a:rPr dirty="0" lang="en-IN">
                <a:latin typeface="Times New Roman" panose="02020603050405020304" pitchFamily="18" charset="0"/>
                <a:cs typeface="Times New Roman" panose="02020603050405020304" pitchFamily="18" charset="0"/>
              </a:rPr>
              <a:t>the program. This is an optional parameter and the default </a:t>
            </a:r>
            <a:r>
              <a:rPr dirty="0" lang="en-IN" err="1">
                <a:latin typeface="Times New Roman" panose="02020603050405020304" pitchFamily="18" charset="0"/>
                <a:cs typeface="Times New Roman" panose="02020603050405020304" pitchFamily="18" charset="0"/>
              </a:rPr>
              <a:t>access_mode</a:t>
            </a:r>
            <a:r>
              <a:rPr dirty="0" lang="en-IN">
                <a:latin typeface="Times New Roman" panose="02020603050405020304" pitchFamily="18" charset="0"/>
                <a:cs typeface="Times New Roman" panose="02020603050405020304" pitchFamily="18" charset="0"/>
              </a:rPr>
              <a:t> is reading. The </a:t>
            </a:r>
            <a:r>
              <a:rPr dirty="0" lang="en-IN" smtClean="0">
                <a:latin typeface="Times New Roman" panose="02020603050405020304" pitchFamily="18" charset="0"/>
                <a:cs typeface="Times New Roman" panose="02020603050405020304" pitchFamily="18" charset="0"/>
              </a:rPr>
              <a:t>third parameter </a:t>
            </a:r>
            <a:r>
              <a:rPr dirty="0" lang="en-IN">
                <a:latin typeface="Times New Roman" panose="02020603050405020304" pitchFamily="18" charset="0"/>
                <a:cs typeface="Times New Roman" panose="02020603050405020304" pitchFamily="18" charset="0"/>
              </a:rPr>
              <a:t>(buffering) is for specifying how much is read from the file in one read.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20" name="Title 1"/>
          <p:cNvSpPr>
            <a:spLocks noGrp="1"/>
          </p:cNvSpPr>
          <p:nvPr>
            <p:ph type="title"/>
          </p:nvPr>
        </p:nvSpPr>
        <p:spPr/>
        <p:txBody>
          <a:bodyPr/>
          <a:p>
            <a:endParaRPr lang="en-IN"/>
          </a:p>
        </p:txBody>
      </p:sp>
      <p:sp>
        <p:nvSpPr>
          <p:cNvPr id="1048621" name="Content Placeholder 2"/>
          <p:cNvSpPr>
            <a:spLocks noGrp="1"/>
          </p:cNvSpPr>
          <p:nvPr>
            <p:ph idx="1"/>
          </p:nvPr>
        </p:nvSpPr>
        <p:spPr>
          <a:xfrm>
            <a:off x="484482" y="2325318"/>
            <a:ext cx="11223034" cy="3636511"/>
          </a:xfrm>
        </p:spPr>
        <p:txBody>
          <a:bodyPr>
            <a:normAutofit/>
          </a:bodyPr>
          <a:p>
            <a:pPr>
              <a:lnSpc>
                <a:spcPct val="150000"/>
              </a:lnSpc>
            </a:pPr>
            <a:r>
              <a:rPr dirty="0" sz="2000" lang="en-IN">
                <a:latin typeface="Times New Roman" panose="02020603050405020304" pitchFamily="18" charset="0"/>
                <a:cs typeface="Times New Roman" panose="02020603050405020304" pitchFamily="18" charset="0"/>
              </a:rPr>
              <a:t>The function will return an object of file type using which we will manipulate the file, in our program. When we work with file(s), a buffer (area in memory where data is temporarily stored before being written to file), is automatically </a:t>
            </a:r>
            <a:r>
              <a:rPr dirty="0" sz="2000" lang="en-IN" smtClean="0">
                <a:latin typeface="Times New Roman" panose="02020603050405020304" pitchFamily="18" charset="0"/>
                <a:cs typeface="Times New Roman" panose="02020603050405020304" pitchFamily="18" charset="0"/>
              </a:rPr>
              <a:t>associated </a:t>
            </a:r>
            <a:r>
              <a:rPr dirty="0" sz="2000" lang="en-IN">
                <a:latin typeface="Times New Roman" panose="02020603050405020304" pitchFamily="18" charset="0"/>
                <a:cs typeface="Times New Roman" panose="02020603050405020304" pitchFamily="18" charset="0"/>
              </a:rPr>
              <a:t>with file when we open the file. While writing the content in the file, first it goes to buffer </a:t>
            </a:r>
            <a:r>
              <a:rPr dirty="0" sz="2000" lang="en-IN" smtClean="0">
                <a:latin typeface="Times New Roman" panose="02020603050405020304" pitchFamily="18" charset="0"/>
                <a:cs typeface="Times New Roman" panose="02020603050405020304" pitchFamily="18" charset="0"/>
              </a:rPr>
              <a:t>and once </a:t>
            </a:r>
            <a:r>
              <a:rPr dirty="0" sz="2000" lang="en-IN">
                <a:latin typeface="Times New Roman" panose="02020603050405020304" pitchFamily="18" charset="0"/>
                <a:cs typeface="Times New Roman" panose="02020603050405020304" pitchFamily="18" charset="0"/>
              </a:rPr>
              <a:t>the buffer is full, data is written to the file. Also when file is closed, any unsaved data is transferred </a:t>
            </a:r>
            <a:r>
              <a:rPr dirty="0" sz="2000" lang="en-IN" smtClean="0">
                <a:latin typeface="Times New Roman" panose="02020603050405020304" pitchFamily="18" charset="0"/>
                <a:cs typeface="Times New Roman" panose="02020603050405020304" pitchFamily="18" charset="0"/>
              </a:rPr>
              <a:t>to file</a:t>
            </a:r>
            <a:r>
              <a:rPr dirty="0" sz="2000" lang="en-IN">
                <a:latin typeface="Times New Roman" panose="02020603050405020304" pitchFamily="18" charset="0"/>
                <a:cs typeface="Times New Roman" panose="02020603050405020304" pitchFamily="18" charset="0"/>
              </a:rPr>
              <a:t>. flush() function is used to force transfer of data from buffer to file.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622" name="Title 1"/>
          <p:cNvSpPr>
            <a:spLocks noGrp="1"/>
          </p:cNvSpPr>
          <p:nvPr>
            <p:ph type="title"/>
          </p:nvPr>
        </p:nvSpPr>
        <p:spPr/>
        <p:txBody>
          <a:bodyPr/>
          <a:p>
            <a:r>
              <a:rPr dirty="0" lang="en-IN"/>
              <a:t>File access modes:</a:t>
            </a:r>
          </a:p>
        </p:txBody>
      </p:sp>
      <p:sp>
        <p:nvSpPr>
          <p:cNvPr id="1048623" name="Content Placeholder 2"/>
          <p:cNvSpPr>
            <a:spLocks noGrp="1"/>
          </p:cNvSpPr>
          <p:nvPr>
            <p:ph idx="1"/>
          </p:nvPr>
        </p:nvSpPr>
        <p:spPr>
          <a:xfrm>
            <a:off x="184721" y="2518501"/>
            <a:ext cx="11779752" cy="3636511"/>
          </a:xfrm>
        </p:spPr>
        <p:txBody>
          <a:bodyPr>
            <a:normAutofit/>
          </a:bodyPr>
          <a:p>
            <a:pPr>
              <a:lnSpc>
                <a:spcPct val="150000"/>
              </a:lnSpc>
            </a:pPr>
            <a:r>
              <a:rPr dirty="0" sz="2000" lang="en-IN">
                <a:latin typeface="Times New Roman" panose="02020603050405020304" pitchFamily="18" charset="0"/>
                <a:cs typeface="Times New Roman" panose="02020603050405020304" pitchFamily="18" charset="0"/>
              </a:rPr>
              <a:t>r will open the text file for reading only and </a:t>
            </a:r>
            <a:r>
              <a:rPr b="1" dirty="0" sz="2000" lang="en-IN" err="1">
                <a:latin typeface="Times New Roman" panose="02020603050405020304" pitchFamily="18" charset="0"/>
                <a:cs typeface="Times New Roman" panose="02020603050405020304" pitchFamily="18" charset="0"/>
              </a:rPr>
              <a:t>rb</a:t>
            </a:r>
            <a:r>
              <a:rPr b="1" dirty="0" sz="2000" lang="en-IN">
                <a:latin typeface="Times New Roman" panose="02020603050405020304" pitchFamily="18" charset="0"/>
                <a:cs typeface="Times New Roman" panose="02020603050405020304" pitchFamily="18" charset="0"/>
              </a:rPr>
              <a:t> </a:t>
            </a:r>
            <a:r>
              <a:rPr dirty="0" sz="2000" lang="en-IN">
                <a:latin typeface="Times New Roman" panose="02020603050405020304" pitchFamily="18" charset="0"/>
                <a:cs typeface="Times New Roman" panose="02020603050405020304" pitchFamily="18" charset="0"/>
              </a:rPr>
              <a:t>will do the same for binary format file. This is also </a:t>
            </a:r>
            <a:r>
              <a:rPr dirty="0" sz="2000" lang="en-IN" smtClean="0">
                <a:latin typeface="Times New Roman" panose="02020603050405020304" pitchFamily="18" charset="0"/>
                <a:cs typeface="Times New Roman" panose="02020603050405020304" pitchFamily="18" charset="0"/>
              </a:rPr>
              <a:t>the default </a:t>
            </a:r>
            <a:r>
              <a:rPr dirty="0" sz="2000" lang="en-IN">
                <a:latin typeface="Times New Roman" panose="02020603050405020304" pitchFamily="18" charset="0"/>
                <a:cs typeface="Times New Roman" panose="02020603050405020304" pitchFamily="18" charset="0"/>
              </a:rPr>
              <a:t>mode. The file pointer is placed at the beginning for reading purpose, when we open a file in </a:t>
            </a:r>
            <a:r>
              <a:rPr dirty="0" sz="2000" lang="en-IN" smtClean="0">
                <a:latin typeface="Times New Roman" panose="02020603050405020304" pitchFamily="18" charset="0"/>
                <a:cs typeface="Times New Roman" panose="02020603050405020304" pitchFamily="18" charset="0"/>
              </a:rPr>
              <a:t>this mode</a:t>
            </a:r>
            <a:r>
              <a:rPr dirty="0" sz="2000" lang="en-IN">
                <a:latin typeface="Times New Roman" panose="02020603050405020304" pitchFamily="18" charset="0"/>
                <a:cs typeface="Times New Roman" panose="02020603050405020304" pitchFamily="18" charset="0"/>
              </a:rPr>
              <a:t>.</a:t>
            </a:r>
          </a:p>
          <a:p>
            <a:pPr>
              <a:lnSpc>
                <a:spcPct val="150000"/>
              </a:lnSpc>
            </a:pPr>
            <a:r>
              <a:rPr dirty="0" sz="2000" lang="en-IN">
                <a:latin typeface="Times New Roman" panose="02020603050405020304" pitchFamily="18" charset="0"/>
                <a:cs typeface="Times New Roman" panose="02020603050405020304" pitchFamily="18" charset="0"/>
              </a:rPr>
              <a:t>w will open a text file for writing only and </a:t>
            </a:r>
            <a:r>
              <a:rPr b="1" dirty="0" sz="2000" lang="en-IN" err="1">
                <a:latin typeface="Times New Roman" panose="02020603050405020304" pitchFamily="18" charset="0"/>
                <a:cs typeface="Times New Roman" panose="02020603050405020304" pitchFamily="18" charset="0"/>
              </a:rPr>
              <a:t>wb</a:t>
            </a:r>
            <a:r>
              <a:rPr b="1" dirty="0" sz="2000" lang="en-IN">
                <a:latin typeface="Times New Roman" panose="02020603050405020304" pitchFamily="18" charset="0"/>
                <a:cs typeface="Times New Roman" panose="02020603050405020304" pitchFamily="18" charset="0"/>
              </a:rPr>
              <a:t> </a:t>
            </a:r>
            <a:r>
              <a:rPr dirty="0" sz="2000" lang="en-IN">
                <a:latin typeface="Times New Roman" panose="02020603050405020304" pitchFamily="18" charset="0"/>
                <a:cs typeface="Times New Roman" panose="02020603050405020304" pitchFamily="18" charset="0"/>
              </a:rPr>
              <a:t>for binary format file. The file pointer is again placed at </a:t>
            </a:r>
            <a:r>
              <a:rPr dirty="0" sz="2000" lang="en-IN" smtClean="0">
                <a:latin typeface="Times New Roman" panose="02020603050405020304" pitchFamily="18" charset="0"/>
                <a:cs typeface="Times New Roman" panose="02020603050405020304" pitchFamily="18" charset="0"/>
              </a:rPr>
              <a:t>the beginning</a:t>
            </a:r>
            <a:r>
              <a:rPr dirty="0" sz="2000" lang="en-IN">
                <a:latin typeface="Times New Roman" panose="02020603050405020304" pitchFamily="18" charset="0"/>
                <a:cs typeface="Times New Roman" panose="02020603050405020304" pitchFamily="18" charset="0"/>
              </a:rPr>
              <a:t>. A non existing file will be created using this mode. Remember if we open an already </a:t>
            </a:r>
            <a:r>
              <a:rPr dirty="0" sz="2000" lang="en-IN" smtClean="0">
                <a:latin typeface="Times New Roman" panose="02020603050405020304" pitchFamily="18" charset="0"/>
                <a:cs typeface="Times New Roman" panose="02020603050405020304" pitchFamily="18" charset="0"/>
              </a:rPr>
              <a:t>existing file </a:t>
            </a:r>
            <a:r>
              <a:rPr dirty="0" sz="2000" lang="en-IN">
                <a:latin typeface="Times New Roman" panose="02020603050405020304" pitchFamily="18" charset="0"/>
                <a:cs typeface="Times New Roman" panose="02020603050405020304" pitchFamily="18" charset="0"/>
              </a:rPr>
              <a:t>(i.e. a file containing data) in this mode then the file will be overwritten as the file pointer will be at </a:t>
            </a:r>
            <a:r>
              <a:rPr dirty="0" sz="2000" lang="en-IN" smtClean="0">
                <a:latin typeface="Times New Roman" panose="02020603050405020304" pitchFamily="18" charset="0"/>
                <a:cs typeface="Times New Roman" panose="02020603050405020304" pitchFamily="18" charset="0"/>
              </a:rPr>
              <a:t>the beginning </a:t>
            </a:r>
            <a:r>
              <a:rPr dirty="0" sz="2000" lang="en-IN">
                <a:latin typeface="Times New Roman" panose="02020603050405020304" pitchFamily="18" charset="0"/>
                <a:cs typeface="Times New Roman" panose="02020603050405020304" pitchFamily="18" charset="0"/>
              </a:rPr>
              <a:t>for writing in it.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24" name="Title 1"/>
          <p:cNvSpPr>
            <a:spLocks noGrp="1"/>
          </p:cNvSpPr>
          <p:nvPr>
            <p:ph type="title"/>
          </p:nvPr>
        </p:nvSpPr>
        <p:spPr/>
        <p:txBody>
          <a:bodyPr/>
          <a:p>
            <a:endParaRPr lang="en-IN"/>
          </a:p>
        </p:txBody>
      </p:sp>
      <p:sp>
        <p:nvSpPr>
          <p:cNvPr id="1048625" name="Content Placeholder 2"/>
          <p:cNvSpPr>
            <a:spLocks noGrp="1"/>
          </p:cNvSpPr>
          <p:nvPr>
            <p:ph idx="1"/>
          </p:nvPr>
        </p:nvSpPr>
        <p:spPr>
          <a:xfrm>
            <a:off x="231820" y="2222287"/>
            <a:ext cx="11960180" cy="4294423"/>
          </a:xfrm>
        </p:spPr>
        <p:txBody>
          <a:bodyPr>
            <a:normAutofit/>
          </a:bodyPr>
          <a:p>
            <a:pPr>
              <a:lnSpc>
                <a:spcPct val="150000"/>
              </a:lnSpc>
            </a:pPr>
            <a:r>
              <a:rPr dirty="0" sz="2400" lang="en-IN">
                <a:latin typeface="Times New Roman" panose="02020603050405020304" pitchFamily="18" charset="0"/>
                <a:cs typeface="Times New Roman" panose="02020603050405020304" pitchFamily="18" charset="0"/>
              </a:rPr>
              <a:t>a mode allow us to append data in the text file and </a:t>
            </a:r>
            <a:r>
              <a:rPr dirty="0" sz="2400" lang="en-IN" err="1">
                <a:latin typeface="Times New Roman" panose="02020603050405020304" pitchFamily="18" charset="0"/>
                <a:cs typeface="Times New Roman" panose="02020603050405020304" pitchFamily="18" charset="0"/>
              </a:rPr>
              <a:t>ab</a:t>
            </a:r>
            <a:r>
              <a:rPr dirty="0" sz="2400" lang="en-IN">
                <a:latin typeface="Times New Roman" panose="02020603050405020304" pitchFamily="18" charset="0"/>
                <a:cs typeface="Times New Roman" panose="02020603050405020304" pitchFamily="18" charset="0"/>
              </a:rPr>
              <a:t> in binary file. Appending is writing data at the end </a:t>
            </a:r>
            <a:r>
              <a:rPr dirty="0" sz="2400" lang="en-IN" smtClean="0">
                <a:latin typeface="Times New Roman" panose="02020603050405020304" pitchFamily="18" charset="0"/>
                <a:cs typeface="Times New Roman" panose="02020603050405020304" pitchFamily="18" charset="0"/>
              </a:rPr>
              <a:t>of the </a:t>
            </a:r>
            <a:r>
              <a:rPr dirty="0" sz="2400" lang="en-IN">
                <a:latin typeface="Times New Roman" panose="02020603050405020304" pitchFamily="18" charset="0"/>
                <a:cs typeface="Times New Roman" panose="02020603050405020304" pitchFamily="18" charset="0"/>
              </a:rPr>
              <a:t>file. In this mode, file pointer is placed at the end in an existing file. It can also be used for creating a </a:t>
            </a:r>
            <a:r>
              <a:rPr dirty="0" sz="2400" lang="en-IN" smtClean="0">
                <a:latin typeface="Times New Roman" panose="02020603050405020304" pitchFamily="18" charset="0"/>
                <a:cs typeface="Times New Roman" panose="02020603050405020304" pitchFamily="18" charset="0"/>
              </a:rPr>
              <a:t>file, by </a:t>
            </a:r>
            <a:r>
              <a:rPr dirty="0" sz="2400" lang="en-IN">
                <a:latin typeface="Times New Roman" panose="02020603050405020304" pitchFamily="18" charset="0"/>
                <a:cs typeface="Times New Roman" panose="02020603050405020304" pitchFamily="18" charset="0"/>
              </a:rPr>
              <a:t>opening a non existing file using this mode.</a:t>
            </a:r>
          </a:p>
          <a:p>
            <a:pPr>
              <a:lnSpc>
                <a:spcPct val="150000"/>
              </a:lnSpc>
            </a:pPr>
            <a:r>
              <a:rPr b="1" dirty="0" sz="2400" lang="en-IN">
                <a:latin typeface="Times New Roman" panose="02020603050405020304" pitchFamily="18" charset="0"/>
                <a:cs typeface="Times New Roman" panose="02020603050405020304" pitchFamily="18" charset="0"/>
              </a:rPr>
              <a:t>r+ </a:t>
            </a:r>
            <a:r>
              <a:rPr dirty="0" sz="2400" lang="en-IN">
                <a:latin typeface="Times New Roman" panose="02020603050405020304" pitchFamily="18" charset="0"/>
                <a:cs typeface="Times New Roman" panose="02020603050405020304" pitchFamily="18" charset="0"/>
              </a:rPr>
              <a:t>will open a text file and </a:t>
            </a:r>
            <a:r>
              <a:rPr b="1" dirty="0" sz="2400" lang="en-IN" err="1">
                <a:latin typeface="Times New Roman" panose="02020603050405020304" pitchFamily="18" charset="0"/>
                <a:cs typeface="Times New Roman" panose="02020603050405020304" pitchFamily="18" charset="0"/>
              </a:rPr>
              <a:t>rb</a:t>
            </a:r>
            <a:r>
              <a:rPr b="1" dirty="0" sz="2400" lang="en-IN">
                <a:latin typeface="Times New Roman" panose="02020603050405020304" pitchFamily="18" charset="0"/>
                <a:cs typeface="Times New Roman" panose="02020603050405020304" pitchFamily="18" charset="0"/>
              </a:rPr>
              <a:t>+ </a:t>
            </a:r>
            <a:r>
              <a:rPr dirty="0" sz="2400" lang="en-IN">
                <a:latin typeface="Times New Roman" panose="02020603050405020304" pitchFamily="18" charset="0"/>
                <a:cs typeface="Times New Roman" panose="02020603050405020304" pitchFamily="18" charset="0"/>
              </a:rPr>
              <a:t>will open a binary file, for both reading and writing purpose. The </a:t>
            </a:r>
            <a:r>
              <a:rPr dirty="0" sz="2400" lang="en-IN" smtClean="0">
                <a:latin typeface="Times New Roman" panose="02020603050405020304" pitchFamily="18" charset="0"/>
                <a:cs typeface="Times New Roman" panose="02020603050405020304" pitchFamily="18" charset="0"/>
              </a:rPr>
              <a:t>file pointer </a:t>
            </a:r>
            <a:r>
              <a:rPr dirty="0" sz="2400" lang="en-IN">
                <a:latin typeface="Times New Roman" panose="02020603050405020304" pitchFamily="18" charset="0"/>
                <a:cs typeface="Times New Roman" panose="02020603050405020304" pitchFamily="18" charset="0"/>
              </a:rPr>
              <a:t>is placed at the beginning of the file when it is opened using r+ / </a:t>
            </a:r>
            <a:r>
              <a:rPr b="1" dirty="0" sz="2400" lang="en-IN" err="1">
                <a:latin typeface="Times New Roman" panose="02020603050405020304" pitchFamily="18" charset="0"/>
                <a:cs typeface="Times New Roman" panose="02020603050405020304" pitchFamily="18" charset="0"/>
              </a:rPr>
              <a:t>rb</a:t>
            </a:r>
            <a:r>
              <a:rPr b="1" dirty="0" sz="2400" lang="en-IN">
                <a:latin typeface="Times New Roman" panose="02020603050405020304" pitchFamily="18" charset="0"/>
                <a:cs typeface="Times New Roman" panose="02020603050405020304" pitchFamily="18" charset="0"/>
              </a:rPr>
              <a:t>+ </a:t>
            </a:r>
            <a:r>
              <a:rPr dirty="0" sz="2400" lang="en-IN">
                <a:latin typeface="Times New Roman" panose="02020603050405020304" pitchFamily="18" charset="0"/>
                <a:cs typeface="Times New Roman" panose="02020603050405020304" pitchFamily="18" charset="0"/>
              </a:rPr>
              <a:t>mode.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626" name="Title 1"/>
          <p:cNvSpPr>
            <a:spLocks noGrp="1"/>
          </p:cNvSpPr>
          <p:nvPr>
            <p:ph type="title"/>
          </p:nvPr>
        </p:nvSpPr>
        <p:spPr/>
        <p:txBody>
          <a:bodyPr/>
          <a:p>
            <a:endParaRPr lang="en-IN"/>
          </a:p>
        </p:txBody>
      </p:sp>
      <p:sp>
        <p:nvSpPr>
          <p:cNvPr id="1048627" name="Content Placeholder 2"/>
          <p:cNvSpPr>
            <a:spLocks noGrp="1"/>
          </p:cNvSpPr>
          <p:nvPr>
            <p:ph idx="1"/>
          </p:nvPr>
        </p:nvSpPr>
        <p:spPr>
          <a:xfrm>
            <a:off x="0" y="2222287"/>
            <a:ext cx="12192000" cy="3636511"/>
          </a:xfrm>
        </p:spPr>
        <p:txBody>
          <a:bodyPr>
            <a:normAutofit/>
          </a:bodyPr>
          <a:p>
            <a:pPr>
              <a:lnSpc>
                <a:spcPct val="150000"/>
              </a:lnSpc>
            </a:pPr>
            <a:r>
              <a:rPr dirty="0" sz="2400" lang="en-IN">
                <a:latin typeface="Times New Roman" panose="02020603050405020304" pitchFamily="18" charset="0"/>
                <a:cs typeface="Times New Roman" panose="02020603050405020304" pitchFamily="18" charset="0"/>
              </a:rPr>
              <a:t>w+ opens a file in text format and </a:t>
            </a:r>
            <a:r>
              <a:rPr b="1" dirty="0" sz="2400" lang="en-IN" err="1">
                <a:latin typeface="Times New Roman" panose="02020603050405020304" pitchFamily="18" charset="0"/>
                <a:cs typeface="Times New Roman" panose="02020603050405020304" pitchFamily="18" charset="0"/>
              </a:rPr>
              <a:t>wb</a:t>
            </a:r>
            <a:r>
              <a:rPr b="1" dirty="0" sz="2400" lang="en-IN">
                <a:latin typeface="Times New Roman" panose="02020603050405020304" pitchFamily="18" charset="0"/>
                <a:cs typeface="Times New Roman" panose="02020603050405020304" pitchFamily="18" charset="0"/>
              </a:rPr>
              <a:t>+ </a:t>
            </a:r>
            <a:r>
              <a:rPr dirty="0" sz="2400" lang="en-IN">
                <a:latin typeface="Times New Roman" panose="02020603050405020304" pitchFamily="18" charset="0"/>
                <a:cs typeface="Times New Roman" panose="02020603050405020304" pitchFamily="18" charset="0"/>
              </a:rPr>
              <a:t>in binary format, for both writing and reading. File pointer will </a:t>
            </a:r>
            <a:r>
              <a:rPr dirty="0" sz="2400" lang="en-IN" smtClean="0">
                <a:latin typeface="Times New Roman" panose="02020603050405020304" pitchFamily="18" charset="0"/>
                <a:cs typeface="Times New Roman" panose="02020603050405020304" pitchFamily="18" charset="0"/>
              </a:rPr>
              <a:t>be placed </a:t>
            </a:r>
            <a:r>
              <a:rPr dirty="0" sz="2400" lang="en-IN">
                <a:latin typeface="Times New Roman" panose="02020603050405020304" pitchFamily="18" charset="0"/>
                <a:cs typeface="Times New Roman" panose="02020603050405020304" pitchFamily="18" charset="0"/>
              </a:rPr>
              <a:t>at the beginning for writing into it, so an existing file will be overwritten. A new file can also </a:t>
            </a:r>
            <a:r>
              <a:rPr dirty="0" sz="2400" lang="en-IN" smtClean="0">
                <a:latin typeface="Times New Roman" panose="02020603050405020304" pitchFamily="18" charset="0"/>
                <a:cs typeface="Times New Roman" panose="02020603050405020304" pitchFamily="18" charset="0"/>
              </a:rPr>
              <a:t>be created </a:t>
            </a:r>
            <a:r>
              <a:rPr dirty="0" sz="2400" lang="en-IN">
                <a:latin typeface="Times New Roman" panose="02020603050405020304" pitchFamily="18" charset="0"/>
                <a:cs typeface="Times New Roman" panose="02020603050405020304" pitchFamily="18" charset="0"/>
              </a:rPr>
              <a:t>using this mode.</a:t>
            </a:r>
          </a:p>
          <a:p>
            <a:pPr>
              <a:lnSpc>
                <a:spcPct val="150000"/>
              </a:lnSpc>
            </a:pPr>
            <a:r>
              <a:rPr b="1" dirty="0" sz="2400" lang="en-IN">
                <a:latin typeface="Times New Roman" panose="02020603050405020304" pitchFamily="18" charset="0"/>
                <a:cs typeface="Times New Roman" panose="02020603050405020304" pitchFamily="18" charset="0"/>
              </a:rPr>
              <a:t>a+ </a:t>
            </a:r>
            <a:r>
              <a:rPr dirty="0" sz="2400" lang="en-IN">
                <a:latin typeface="Times New Roman" panose="02020603050405020304" pitchFamily="18" charset="0"/>
                <a:cs typeface="Times New Roman" panose="02020603050405020304" pitchFamily="18" charset="0"/>
              </a:rPr>
              <a:t>opens a text file and </a:t>
            </a:r>
            <a:r>
              <a:rPr dirty="0" sz="2400" lang="en-IN" err="1">
                <a:latin typeface="Times New Roman" panose="02020603050405020304" pitchFamily="18" charset="0"/>
                <a:cs typeface="Times New Roman" panose="02020603050405020304" pitchFamily="18" charset="0"/>
              </a:rPr>
              <a:t>ab</a:t>
            </a:r>
            <a:r>
              <a:rPr dirty="0" sz="2400" lang="en-IN">
                <a:latin typeface="Times New Roman" panose="02020603050405020304" pitchFamily="18" charset="0"/>
                <a:cs typeface="Times New Roman" panose="02020603050405020304" pitchFamily="18" charset="0"/>
              </a:rPr>
              <a:t>+ opens a binary file, for both appending and reading. File pointer is placed </a:t>
            </a:r>
            <a:r>
              <a:rPr dirty="0" sz="2400" lang="en-IN" smtClean="0">
                <a:latin typeface="Times New Roman" panose="02020603050405020304" pitchFamily="18" charset="0"/>
                <a:cs typeface="Times New Roman" panose="02020603050405020304" pitchFamily="18" charset="0"/>
              </a:rPr>
              <a:t>at the </a:t>
            </a:r>
            <a:r>
              <a:rPr dirty="0" sz="2400" lang="en-IN">
                <a:latin typeface="Times New Roman" panose="02020603050405020304" pitchFamily="18" charset="0"/>
                <a:cs typeface="Times New Roman" panose="02020603050405020304" pitchFamily="18" charset="0"/>
              </a:rPr>
              <a:t>end of the file, in an already existing file. Using this mode a non existing file may be created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628" name="TextBox 1048700"/>
          <p:cNvSpPr txBox="1"/>
          <p:nvPr/>
        </p:nvSpPr>
        <p:spPr>
          <a:xfrm>
            <a:off x="127630" y="240029"/>
            <a:ext cx="12064370" cy="6377940"/>
          </a:xfrm>
          <a:prstGeom prst="rect"/>
        </p:spPr>
        <p:txBody>
          <a:bodyPr rtlCol="0" wrap="square">
            <a:spAutoFit/>
          </a:bodyPr>
          <a:p>
            <a:r>
              <a:rPr sz="2800" lang="en-US">
                <a:solidFill>
                  <a:srgbClr val="FFFFFF"/>
                </a:solidFill>
              </a:rPr>
              <a:t>file= open("Sample.txt","r+")
will open a file called Sample.txt for reading and writing purpose. Here the name (by which it exists on 
secondary storage media) of the file specified is constant. We can use a variable instead of a constant as 
name of the file. Sample file, if already exists, then it has to be in the same folder where we are working 
now, otherwise we have to specify the complete path. It is not mandatory to have file name with 
extension. In the example .txt extension is used for our convenience of identification. As it is easy to 
 identif the file as text file. Similarly for binary file we will use . dat extension.
Other function, which can be used for creation of a file is file(). Its syntax and its usage is same as open().
Apart from using open() or file() function for creation of file, with statement can also be used for same 
purpose. Using with ensures that all the resources allocated to file objects gets deallocated automatically once we stop using file.its syntax is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629" name="Title 1048701"/>
          <p:cNvSpPr>
            <a:spLocks noGrp="1"/>
          </p:cNvSpPr>
          <p:nvPr>
            <p:ph type="title"/>
          </p:nvPr>
        </p:nvSpPr>
        <p:spPr/>
        <p:txBody>
          <a:bodyPr/>
          <a:p>
            <a:endParaRPr lang="en-US"/>
          </a:p>
        </p:txBody>
      </p:sp>
      <p:sp>
        <p:nvSpPr>
          <p:cNvPr id="1048630" name="TextBox 1048703"/>
          <p:cNvSpPr txBox="1"/>
          <p:nvPr/>
        </p:nvSpPr>
        <p:spPr>
          <a:xfrm>
            <a:off x="445048" y="3251200"/>
            <a:ext cx="10885313" cy="2606040"/>
          </a:xfrm>
          <a:prstGeom prst="rect"/>
        </p:spPr>
        <p:txBody>
          <a:bodyPr rtlCol="0" wrap="square">
            <a:spAutoFit/>
          </a:bodyPr>
          <a:p>
            <a:r>
              <a:rPr sz="2800" lang="en-US">
                <a:solidFill>
                  <a:srgbClr val="FFFFFF"/>
                </a:solidFill>
              </a:rPr>
              <a:t>with open() as fileobject :
Example: 
with open("Sample.txt","r+") as file :
file manipulation statements
Let's know about other method's and function's which can be used with file object.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631" name="Title 1048704"/>
          <p:cNvSpPr>
            <a:spLocks noGrp="1"/>
          </p:cNvSpPr>
          <p:nvPr>
            <p:ph type="title"/>
          </p:nvPr>
        </p:nvSpPr>
        <p:spPr/>
        <p:txBody>
          <a:bodyPr/>
          <a:p>
            <a:endParaRPr lang="en-US"/>
          </a:p>
        </p:txBody>
      </p:sp>
      <p:sp>
        <p:nvSpPr>
          <p:cNvPr id="1048632" name="TextBox 1048706"/>
          <p:cNvSpPr txBox="1"/>
          <p:nvPr/>
        </p:nvSpPr>
        <p:spPr>
          <a:xfrm>
            <a:off x="542447" y="2283681"/>
            <a:ext cx="11450005" cy="4282441"/>
          </a:xfrm>
          <a:prstGeom prst="rect"/>
        </p:spPr>
        <p:txBody>
          <a:bodyPr rtlCol="0" wrap="square">
            <a:spAutoFit/>
          </a:bodyPr>
          <a:p>
            <a:r>
              <a:rPr sz="2800" lang="en-US">
                <a:solidFill>
                  <a:srgbClr val="FFFFFF"/>
                </a:solidFill>
              </a:rPr>
              <a:t>fileobject. close() will be used to close the file object, once we have finished working on it. The method 
will free up all the system resources used by the file, this means that once file is closed, we will not be able 
to use the file object any more. Before closing the file any material which is not written in file, will be 
flushed off. So it is good practice to close the file once we have finished using it. In case, if we reassign the 
file object to some other file, then python will automatically close the file.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633" name="TextBox 1048709"/>
          <p:cNvSpPr txBox="1"/>
          <p:nvPr/>
        </p:nvSpPr>
        <p:spPr>
          <a:xfrm>
            <a:off x="216400" y="202780"/>
            <a:ext cx="11975600" cy="6797040"/>
          </a:xfrm>
          <a:prstGeom prst="rect"/>
        </p:spPr>
        <p:txBody>
          <a:bodyPr rtlCol="0" wrap="square">
            <a:spAutoFit/>
          </a:bodyPr>
          <a:p>
            <a:r>
              <a:rPr sz="2800" lang="en-US">
                <a:solidFill>
                  <a:srgbClr val="FFFFFF"/>
                </a:solidFill>
              </a:rPr>
              <a:t>Methods for reading data from the file are:
readline() will return a line read, as a string from the file. First call to function will return first line, second 
call next line and so on. Remember file object keeps the track of from where reading / writing of data 
should happen. For readline() a line is terminated by \n (i.e. new line character). The new line character is 
also read from the file and post-fixed in the string. When end of file is reached, readline() will return an 
empty string. 
It's syntax is
fileobject.readline()
Since the method returs a string it's usage will be
&gt;&gt;&gt;x = file.readline()
or
&gt;&gt;&gt;print file.readline()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634" name="TextBox 1048710"/>
          <p:cNvSpPr txBox="1"/>
          <p:nvPr/>
        </p:nvSpPr>
        <p:spPr>
          <a:xfrm>
            <a:off x="465789" y="1531196"/>
            <a:ext cx="10746327" cy="3025140"/>
          </a:xfrm>
          <a:prstGeom prst="rect"/>
        </p:spPr>
        <p:txBody>
          <a:bodyPr rtlCol="0" wrap="square">
            <a:spAutoFit/>
          </a:bodyPr>
          <a:p>
            <a:r>
              <a:rPr sz="2800" lang="en-US">
                <a:solidFill>
                  <a:srgbClr val="FFFFFF"/>
                </a:solidFill>
              </a:rPr>
              <a:t>For reading an entire file using readline(), we will have to loop over the file object. This actually is memory 
efficient, simple and fast way of reading the file. Let's see a simple example of it
&gt;&gt;&gt;for line in file:
… print line
Same can be achieved using other ways of looping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02" name="Title 1"/>
          <p:cNvSpPr>
            <a:spLocks noGrp="1"/>
          </p:cNvSpPr>
          <p:nvPr>
            <p:ph type="title"/>
          </p:nvPr>
        </p:nvSpPr>
        <p:spPr/>
        <p:txBody>
          <a:bodyPr/>
          <a:p>
            <a:r>
              <a:rPr dirty="0" lang="en-IN"/>
              <a:t>Learning Objective</a:t>
            </a:r>
          </a:p>
        </p:txBody>
      </p:sp>
      <p:sp>
        <p:nvSpPr>
          <p:cNvPr id="1048603" name="Content Placeholder 2"/>
          <p:cNvSpPr>
            <a:spLocks noGrp="1"/>
          </p:cNvSpPr>
          <p:nvPr>
            <p:ph idx="1"/>
          </p:nvPr>
        </p:nvSpPr>
        <p:spPr/>
        <p:txBody>
          <a:bodyPr/>
          <a:p>
            <a:r>
              <a:rPr dirty="0" lang="en-IN"/>
              <a:t>After going through the chapter, student will be able to:</a:t>
            </a:r>
          </a:p>
          <a:p>
            <a:r>
              <a:rPr dirty="0" lang="en-IN"/>
              <a:t>Understand the importance of data file for permanent storage of data</a:t>
            </a:r>
          </a:p>
          <a:p>
            <a:r>
              <a:rPr dirty="0" lang="en-IN"/>
              <a:t>Understand how standard </a:t>
            </a:r>
            <a:r>
              <a:rPr dirty="0" lang="en-IN" err="1"/>
              <a:t>Input/Output</a:t>
            </a:r>
            <a:r>
              <a:rPr dirty="0" lang="en-IN"/>
              <a:t> function work</a:t>
            </a:r>
          </a:p>
          <a:p>
            <a:r>
              <a:rPr dirty="0" lang="en-IN"/>
              <a:t>Distinguish between text and binary file</a:t>
            </a:r>
          </a:p>
          <a:p>
            <a:r>
              <a:rPr dirty="0" lang="en-IN"/>
              <a:t>Open and close a file ( text and binary)</a:t>
            </a:r>
          </a:p>
          <a:p>
            <a:r>
              <a:rPr dirty="0" lang="en-IN"/>
              <a:t>Read and write data in file</a:t>
            </a:r>
          </a:p>
          <a:p>
            <a:r>
              <a:rPr dirty="0" lang="en-IN"/>
              <a:t>Write programs that manipulate data file(s)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635" name="TextBox 1048711"/>
          <p:cNvSpPr txBox="1"/>
          <p:nvPr/>
        </p:nvSpPr>
        <p:spPr>
          <a:xfrm>
            <a:off x="681551" y="1706879"/>
            <a:ext cx="10828897" cy="3444240"/>
          </a:xfrm>
          <a:prstGeom prst="rect"/>
        </p:spPr>
        <p:txBody>
          <a:bodyPr rtlCol="0" wrap="square">
            <a:spAutoFit/>
          </a:bodyPr>
          <a:p>
            <a:r>
              <a:rPr sz="2800" lang="en-US">
                <a:solidFill>
                  <a:srgbClr val="FFFFFF"/>
                </a:solidFill>
              </a:rPr>
              <a:t>readlines()can be used to read the entire content of the file. You need to be careful while using it w.r.t. size 
of memory required before using the function. The method will return a list of strings, each separated by 
\n. An example of reading entire data of file in list is:
It's syntax is:</a:t>
            </a:r>
          </a:p>
          <a:p>
            <a:r>
              <a:rPr sz="2800" lang="en-US">
                <a:solidFill>
                  <a:srgbClr val="FFFFFF"/>
                </a:solidFill>
              </a:rPr>
              <a:t>fileobject.readlines()</a:t>
            </a:r>
          </a:p>
          <a:p>
            <a:r>
              <a:rPr sz="2800" lang="en-US">
                <a:solidFill>
                  <a:srgbClr val="FFFFFF"/>
                </a:solidFill>
              </a:rPr>
              <a:t>as it returns a list, which can then be used for manipulation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636" name="TextBox 1048712"/>
          <p:cNvSpPr txBox="1"/>
          <p:nvPr/>
        </p:nvSpPr>
        <p:spPr>
          <a:xfrm>
            <a:off x="452386" y="1053124"/>
            <a:ext cx="11318501" cy="5120639"/>
          </a:xfrm>
          <a:prstGeom prst="rect"/>
        </p:spPr>
        <p:txBody>
          <a:bodyPr rtlCol="0" wrap="square">
            <a:spAutoFit/>
          </a:bodyPr>
          <a:p>
            <a:r>
              <a:rPr sz="2800" lang="en-US">
                <a:solidFill>
                  <a:srgbClr val="FFFFFF"/>
                </a:solidFill>
              </a:rPr>
              <a:t>read() can be used to read specific size string from file. This function also returns a string read from the file. 
At the end of the file, again an empty string will be returned. 
Syntax of read() function is
fileobject.read([size])
Here size specifies the number of bytes to be read from the file. So the function may be used to read specific 
quantity of data from the file. If the value of size is not provided or a negative value is specified as size then 
entire file will be read. Again take care of memory size available before reading the entire content from the 
file.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637" name="TextBox 1048713"/>
          <p:cNvSpPr txBox="1"/>
          <p:nvPr/>
        </p:nvSpPr>
        <p:spPr>
          <a:xfrm>
            <a:off x="143507" y="608412"/>
            <a:ext cx="11712722" cy="5958839"/>
          </a:xfrm>
          <a:prstGeom prst="rect"/>
        </p:spPr>
        <p:txBody>
          <a:bodyPr rtlCol="0" wrap="square">
            <a:spAutoFit/>
          </a:bodyPr>
          <a:p>
            <a:r>
              <a:rPr sz="2800" lang="en-US">
                <a:solidFill>
                  <a:srgbClr val="FFFFFF"/>
                </a:solidFill>
              </a:rPr>
              <a:t>Let's see the usage of various functions for reading data from file. Assuming we have a file data.txt 
containing hello world.\n this is my first file handling program.\n I am using python language
Example of readlines():
&gt;&gt;&gt;lines = []
&gt;&gt;&gt;lines = file.readlines()
If we print element of lines (which can be done by iterating the contents of lines) we will get:
hello world.
this is my first file handling program.
I am using python language.
Can you notice, there are two blank lines in between every string / sentence. Find out the reason for it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638" name="TextBox 1048714"/>
          <p:cNvSpPr txBox="1"/>
          <p:nvPr/>
        </p:nvSpPr>
        <p:spPr>
          <a:xfrm>
            <a:off x="704981" y="1270388"/>
            <a:ext cx="9917203" cy="3863340"/>
          </a:xfrm>
          <a:prstGeom prst="rect"/>
        </p:spPr>
        <p:txBody>
          <a:bodyPr rtlCol="0" wrap="square">
            <a:spAutoFit/>
          </a:bodyPr>
          <a:p>
            <a:r>
              <a:rPr sz="2800" lang="en-US">
                <a:solidFill>
                  <a:srgbClr val="FFFFFF"/>
                </a:solidFill>
              </a:rPr>
              <a:t>Example of using read():
lines = []
content = file.read() # since no size is given, entire file will be read
lines = content.splitlines()
print lines 
will give you a list of strings:
['hello world.', 'this is my first file handling program.', 'I am using python language.']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639" name="TextBox 1048715"/>
          <p:cNvSpPr txBox="1"/>
          <p:nvPr/>
        </p:nvSpPr>
        <p:spPr>
          <a:xfrm>
            <a:off x="762424" y="967789"/>
            <a:ext cx="10274321" cy="3863340"/>
          </a:xfrm>
          <a:prstGeom prst="rect"/>
        </p:spPr>
        <p:txBody>
          <a:bodyPr rtlCol="0" wrap="square">
            <a:spAutoFit/>
          </a:bodyPr>
          <a:p>
            <a:r>
              <a:rPr sz="2800" lang="en-US">
                <a:solidFill>
                  <a:srgbClr val="FFFFFF"/>
                </a:solidFill>
              </a:rPr>
              <a:t>For sending data in file, i.e. to create / write in the file, write() and writelines() methods can be used. 
write() method takes a string ( as parameter ) and writes it in the file. For storing data with end of line 
character, you will have to add \n character to end of the string. Notice addition of \n in the end of every 
sentence while talking of data.txt. As argument to the function has to be string, for storing numeric value, we 
have to convert it to string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640" name="TextBox 1048717"/>
          <p:cNvSpPr txBox="1"/>
          <p:nvPr/>
        </p:nvSpPr>
        <p:spPr>
          <a:xfrm>
            <a:off x="1178358" y="2125979"/>
            <a:ext cx="10096775" cy="3025140"/>
          </a:xfrm>
          <a:prstGeom prst="rect"/>
        </p:spPr>
        <p:txBody>
          <a:bodyPr rtlCol="0" wrap="square">
            <a:spAutoFit/>
          </a:bodyPr>
          <a:p>
            <a:r>
              <a:rPr sz="2800" lang="en-US">
                <a:solidFill>
                  <a:srgbClr val="FFFFFF"/>
                </a:solidFill>
              </a:rPr>
              <a:t>Its syntax is
fileobject.write(string)
Example
&gt;&gt;&gt;f = open('test1.txt','w')
&gt;&gt;&gt;f.write("hello world\n")
&gt;&gt;&gt;f.close()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641" name="TextBox 1048718"/>
          <p:cNvSpPr txBox="1"/>
          <p:nvPr/>
        </p:nvSpPr>
        <p:spPr>
          <a:xfrm>
            <a:off x="818108" y="1737361"/>
            <a:ext cx="10541353" cy="3863340"/>
          </a:xfrm>
          <a:prstGeom prst="rect"/>
        </p:spPr>
        <p:txBody>
          <a:bodyPr rtlCol="0" wrap="square">
            <a:spAutoFit/>
          </a:bodyPr>
          <a:p>
            <a:r>
              <a:rPr sz="2800" lang="en-US">
                <a:solidFill>
                  <a:srgbClr val="FFFFFF"/>
                </a:solidFill>
              </a:rPr>
              <a:t>For numeric data value conversion to string is required. 
Example
&gt;&gt;&gt;x = 52
&gt;&gt;&gt;file.write(str(x))
For writing a string at a time, we use write() method, it can't be used for writing a list, tuple etc. into a file. 
Sequence data type can be written using writelines() method in the file. It's not that, we can't write a string 
using writelines() method.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642" name="TextBox 1048719"/>
          <p:cNvSpPr txBox="1"/>
          <p:nvPr/>
        </p:nvSpPr>
        <p:spPr>
          <a:xfrm rot="21600000">
            <a:off x="912681" y="1341146"/>
            <a:ext cx="10510988" cy="4917440"/>
          </a:xfrm>
          <a:prstGeom prst="rect"/>
        </p:spPr>
        <p:txBody>
          <a:bodyPr rtlCol="0" wrap="square">
            <a:spAutoFit/>
          </a:bodyPr>
          <a:p>
            <a:r>
              <a:rPr sz="3200" lang="en-US">
                <a:solidFill>
                  <a:srgbClr val="FFFFFF"/>
                </a:solidFill>
              </a:rPr>
              <a:t>It's syntax is:
fileobject.writelines(seq)
So, whenever we have to write a sequence of string / data type, we will use writelines(), instead of write(). 
Example:
f = open('test2.txt','w')
str = 'hello world.\n this is my first file handling program.\n I am using python language"
f.writelines(str)
f.close()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643" name="TextBox 1048720"/>
          <p:cNvSpPr txBox="1"/>
          <p:nvPr/>
        </p:nvSpPr>
        <p:spPr>
          <a:xfrm>
            <a:off x="1287660" y="1456636"/>
            <a:ext cx="9947657" cy="4701539"/>
          </a:xfrm>
          <a:prstGeom prst="rect"/>
        </p:spPr>
        <p:txBody>
          <a:bodyPr rtlCol="0" wrap="square">
            <a:spAutoFit/>
          </a:bodyPr>
          <a:p>
            <a:r>
              <a:rPr sz="2800" lang="en-US">
                <a:solidFill>
                  <a:srgbClr val="FFFFFF"/>
                </a:solidFill>
              </a:rPr>
              <a:t>let's consider an example of creation and reading of file in interactive mode
&gt;&gt;&gt;file = open('test.txt','w')
&gt;&gt;&gt;s = ['this is 1stline','this is 2nd line']
&gt;&gt;&gt;file.writelines(s)
&gt;&gt;&gt;file.close()
&gt;&gt;&gt;file.open('test.txt') # default access mode is r
&gt;&gt;&gt;print file.readline()
&gt;&gt;&gt;file.close()
Will display following on screen
this is 1stline this is 2nd line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644" name="TextBox 1048721"/>
          <p:cNvSpPr txBox="1"/>
          <p:nvPr/>
        </p:nvSpPr>
        <p:spPr>
          <a:xfrm>
            <a:off x="462922" y="1966906"/>
            <a:ext cx="10690755" cy="2758440"/>
          </a:xfrm>
          <a:prstGeom prst="rect"/>
        </p:spPr>
        <p:txBody>
          <a:bodyPr rtlCol="0" wrap="square">
            <a:spAutoFit/>
          </a:bodyPr>
          <a:p>
            <a:r>
              <a:rPr sz="3000" lang="en-US">
                <a:solidFill>
                  <a:srgbClr val="FFFFFF"/>
                </a:solidFill>
              </a:rPr>
              <a:t>Let's walk through the code. First we open a file for creation purpose, that's why the access mode is w. In 
the next statement a list of 2 strings is created and written into file in 3rd statement. As we have a list of 2 
strings, writelines() is used for the purpose of writing. After writing the data in file, file is closed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05" name="Rectangle 3"/>
          <p:cNvSpPr/>
          <p:nvPr/>
        </p:nvSpPr>
        <p:spPr>
          <a:xfrm>
            <a:off x="0" y="932412"/>
            <a:ext cx="12037453" cy="5120639"/>
          </a:xfrm>
          <a:prstGeom prst="rect"/>
        </p:spPr>
        <p:txBody>
          <a:bodyPr wrap="square">
            <a:spAutoFit/>
          </a:bodyPr>
          <a:p>
            <a:pPr>
              <a:lnSpc>
                <a:spcPct val="150000"/>
              </a:lnSpc>
            </a:pPr>
            <a:r>
              <a:rPr dirty="0" sz="2000" lang="en-IN">
                <a:latin typeface="Times New Roman" panose="02020603050405020304" pitchFamily="18" charset="0"/>
                <a:cs typeface="Times New Roman" panose="02020603050405020304" pitchFamily="18" charset="0"/>
              </a:rPr>
              <a:t>Programs which we have done so far, are the ones </a:t>
            </a:r>
            <a:r>
              <a:rPr dirty="0" sz="2000" lang="en-IN" smtClean="0">
                <a:latin typeface="Times New Roman" panose="02020603050405020304" pitchFamily="18" charset="0"/>
                <a:cs typeface="Times New Roman" panose="02020603050405020304" pitchFamily="18" charset="0"/>
              </a:rPr>
              <a:t>which run</a:t>
            </a:r>
            <a:r>
              <a:rPr dirty="0" sz="2000" lang="en-IN">
                <a:latin typeface="Times New Roman" panose="02020603050405020304" pitchFamily="18" charset="0"/>
                <a:cs typeface="Times New Roman" panose="02020603050405020304" pitchFamily="18" charset="0"/>
              </a:rPr>
              <a:t>, produce some output and end. Their </a:t>
            </a:r>
            <a:r>
              <a:rPr dirty="0" sz="2000" lang="en-IN" smtClean="0">
                <a:latin typeface="Times New Roman" panose="02020603050405020304" pitchFamily="18" charset="0"/>
                <a:cs typeface="Times New Roman" panose="02020603050405020304" pitchFamily="18" charset="0"/>
              </a:rPr>
              <a:t>data disappears as </a:t>
            </a:r>
            <a:r>
              <a:rPr dirty="0" sz="2000" lang="en-IN">
                <a:latin typeface="Times New Roman" panose="02020603050405020304" pitchFamily="18" charset="0"/>
                <a:cs typeface="Times New Roman" panose="02020603050405020304" pitchFamily="18" charset="0"/>
              </a:rPr>
              <a:t>soon as they stop running. Next time when you </a:t>
            </a:r>
            <a:r>
              <a:rPr dirty="0" sz="2000" lang="en-IN" smtClean="0">
                <a:latin typeface="Times New Roman" panose="02020603050405020304" pitchFamily="18" charset="0"/>
                <a:cs typeface="Times New Roman" panose="02020603050405020304" pitchFamily="18" charset="0"/>
              </a:rPr>
              <a:t>use them</a:t>
            </a:r>
            <a:r>
              <a:rPr dirty="0" sz="2000" lang="en-IN">
                <a:latin typeface="Times New Roman" panose="02020603050405020304" pitchFamily="18" charset="0"/>
                <a:cs typeface="Times New Roman" panose="02020603050405020304" pitchFamily="18" charset="0"/>
              </a:rPr>
              <a:t>, you again provide the data </a:t>
            </a:r>
            <a:r>
              <a:rPr dirty="0" sz="2000" lang="en-IN" smtClean="0">
                <a:latin typeface="Times New Roman" panose="02020603050405020304" pitchFamily="18" charset="0"/>
                <a:cs typeface="Times New Roman" panose="02020603050405020304" pitchFamily="18" charset="0"/>
              </a:rPr>
              <a:t>and then </a:t>
            </a:r>
            <a:r>
              <a:rPr dirty="0" sz="2000" lang="en-IN">
                <a:latin typeface="Times New Roman" panose="02020603050405020304" pitchFamily="18" charset="0"/>
                <a:cs typeface="Times New Roman" panose="02020603050405020304" pitchFamily="18" charset="0"/>
              </a:rPr>
              <a:t>check the output. This happens because the data entered is </a:t>
            </a:r>
            <a:r>
              <a:rPr dirty="0" sz="2000" lang="en-IN" smtClean="0">
                <a:latin typeface="Times New Roman" panose="02020603050405020304" pitchFamily="18" charset="0"/>
                <a:cs typeface="Times New Roman" panose="02020603050405020304" pitchFamily="18" charset="0"/>
              </a:rPr>
              <a:t>stored in </a:t>
            </a:r>
            <a:r>
              <a:rPr dirty="0" sz="2000" lang="en-IN">
                <a:latin typeface="Times New Roman" panose="02020603050405020304" pitchFamily="18" charset="0"/>
                <a:cs typeface="Times New Roman" panose="02020603050405020304" pitchFamily="18" charset="0"/>
              </a:rPr>
              <a:t>primary memory, which </a:t>
            </a:r>
            <a:r>
              <a:rPr dirty="0" sz="2000" lang="en-IN" smtClean="0">
                <a:latin typeface="Times New Roman" panose="02020603050405020304" pitchFamily="18" charset="0"/>
                <a:cs typeface="Times New Roman" panose="02020603050405020304" pitchFamily="18" charset="0"/>
              </a:rPr>
              <a:t>is temporary </a:t>
            </a:r>
            <a:r>
              <a:rPr dirty="0" sz="2000" lang="en-IN">
                <a:latin typeface="Times New Roman" panose="02020603050405020304" pitchFamily="18" charset="0"/>
                <a:cs typeface="Times New Roman" panose="02020603050405020304" pitchFamily="18" charset="0"/>
              </a:rPr>
              <a:t>in nature. What </a:t>
            </a:r>
            <a:r>
              <a:rPr dirty="0" sz="2000" lang="en-IN" smtClean="0">
                <a:latin typeface="Times New Roman" panose="02020603050405020304" pitchFamily="18" charset="0"/>
                <a:cs typeface="Times New Roman" panose="02020603050405020304" pitchFamily="18" charset="0"/>
              </a:rPr>
              <a:t>if the </a:t>
            </a:r>
            <a:r>
              <a:rPr dirty="0" sz="2000" lang="en-IN">
                <a:latin typeface="Times New Roman" panose="02020603050405020304" pitchFamily="18" charset="0"/>
                <a:cs typeface="Times New Roman" panose="02020603050405020304" pitchFamily="18" charset="0"/>
              </a:rPr>
              <a:t>data with which, we are working or producing </a:t>
            </a:r>
            <a:r>
              <a:rPr dirty="0" sz="2000" lang="en-IN" smtClean="0">
                <a:latin typeface="Times New Roman" panose="02020603050405020304" pitchFamily="18" charset="0"/>
                <a:cs typeface="Times New Roman" panose="02020603050405020304" pitchFamily="18" charset="0"/>
              </a:rPr>
              <a:t>as output </a:t>
            </a:r>
            <a:r>
              <a:rPr dirty="0" sz="2000" lang="en-IN">
                <a:latin typeface="Times New Roman" panose="02020603050405020304" pitchFamily="18" charset="0"/>
                <a:cs typeface="Times New Roman" panose="02020603050405020304" pitchFamily="18" charset="0"/>
              </a:rPr>
              <a:t>is required </a:t>
            </a:r>
            <a:r>
              <a:rPr dirty="0" sz="2000" lang="en-IN" smtClean="0">
                <a:latin typeface="Times New Roman" panose="02020603050405020304" pitchFamily="18" charset="0"/>
                <a:cs typeface="Times New Roman" panose="02020603050405020304" pitchFamily="18" charset="0"/>
              </a:rPr>
              <a:t>for later </a:t>
            </a:r>
            <a:r>
              <a:rPr dirty="0" sz="2000" lang="en-IN">
                <a:latin typeface="Times New Roman" panose="02020603050405020304" pitchFamily="18" charset="0"/>
                <a:cs typeface="Times New Roman" panose="02020603050405020304" pitchFamily="18" charset="0"/>
              </a:rPr>
              <a:t>use? Result processing done </a:t>
            </a:r>
            <a:r>
              <a:rPr dirty="0" sz="2000" lang="en-IN" smtClean="0">
                <a:latin typeface="Times New Roman" panose="02020603050405020304" pitchFamily="18" charset="0"/>
                <a:cs typeface="Times New Roman" panose="02020603050405020304" pitchFamily="18" charset="0"/>
              </a:rPr>
              <a:t>in Term </a:t>
            </a:r>
            <a:r>
              <a:rPr dirty="0" sz="2000" lang="en-IN">
                <a:latin typeface="Times New Roman" panose="02020603050405020304" pitchFamily="18" charset="0"/>
                <a:cs typeface="Times New Roman" panose="02020603050405020304" pitchFamily="18" charset="0"/>
              </a:rPr>
              <a:t>Exam is again required for Annual Progress </a:t>
            </a:r>
            <a:r>
              <a:rPr dirty="0" sz="2000" lang="en-IN" smtClean="0">
                <a:latin typeface="Times New Roman" panose="02020603050405020304" pitchFamily="18" charset="0"/>
                <a:cs typeface="Times New Roman" panose="02020603050405020304" pitchFamily="18" charset="0"/>
              </a:rPr>
              <a:t>Report. Here </a:t>
            </a:r>
            <a:r>
              <a:rPr dirty="0" sz="2000" lang="en-IN">
                <a:latin typeface="Times New Roman" panose="02020603050405020304" pitchFamily="18" charset="0"/>
                <a:cs typeface="Times New Roman" panose="02020603050405020304" pitchFamily="18" charset="0"/>
              </a:rPr>
              <a:t>if </a:t>
            </a:r>
            <a:r>
              <a:rPr dirty="0" sz="2000" lang="en-IN" smtClean="0">
                <a:latin typeface="Times New Roman" panose="02020603050405020304" pitchFamily="18" charset="0"/>
                <a:cs typeface="Times New Roman" panose="02020603050405020304" pitchFamily="18" charset="0"/>
              </a:rPr>
              <a:t>data is </a:t>
            </a:r>
            <a:r>
              <a:rPr dirty="0" sz="2000" lang="en-IN">
                <a:latin typeface="Times New Roman" panose="02020603050405020304" pitchFamily="18" charset="0"/>
                <a:cs typeface="Times New Roman" panose="02020603050405020304" pitchFamily="18" charset="0"/>
              </a:rPr>
              <a:t>stored permanently, its processing </a:t>
            </a:r>
            <a:r>
              <a:rPr dirty="0" sz="2000" lang="en-IN" smtClean="0">
                <a:latin typeface="Times New Roman" panose="02020603050405020304" pitchFamily="18" charset="0"/>
                <a:cs typeface="Times New Roman" panose="02020603050405020304" pitchFamily="18" charset="0"/>
              </a:rPr>
              <a:t>would be </a:t>
            </a:r>
            <a:r>
              <a:rPr dirty="0" sz="2000" lang="en-IN">
                <a:latin typeface="Times New Roman" panose="02020603050405020304" pitchFamily="18" charset="0"/>
                <a:cs typeface="Times New Roman" panose="02020603050405020304" pitchFamily="18" charset="0"/>
              </a:rPr>
              <a:t>faster. This can be done, if we are able to store data </a:t>
            </a:r>
            <a:r>
              <a:rPr dirty="0" sz="2000" lang="en-IN" smtClean="0">
                <a:latin typeface="Times New Roman" panose="02020603050405020304" pitchFamily="18" charset="0"/>
                <a:cs typeface="Times New Roman" panose="02020603050405020304" pitchFamily="18" charset="0"/>
              </a:rPr>
              <a:t>in secondary </a:t>
            </a:r>
            <a:r>
              <a:rPr dirty="0" sz="2000" lang="en-IN">
                <a:latin typeface="Times New Roman" panose="02020603050405020304" pitchFamily="18" charset="0"/>
                <a:cs typeface="Times New Roman" panose="02020603050405020304" pitchFamily="18" charset="0"/>
              </a:rPr>
              <a:t>storage media i.e. Hard Disk, which we know </a:t>
            </a:r>
            <a:r>
              <a:rPr dirty="0" sz="2000" lang="en-IN" smtClean="0">
                <a:latin typeface="Times New Roman" panose="02020603050405020304" pitchFamily="18" charset="0"/>
                <a:cs typeface="Times New Roman" panose="02020603050405020304" pitchFamily="18" charset="0"/>
              </a:rPr>
              <a:t>is permanent </a:t>
            </a:r>
            <a:r>
              <a:rPr dirty="0" sz="2000" lang="en-IN">
                <a:latin typeface="Times New Roman" panose="02020603050405020304" pitchFamily="18" charset="0"/>
                <a:cs typeface="Times New Roman" panose="02020603050405020304" pitchFamily="18" charset="0"/>
              </a:rPr>
              <a:t>storage media. Data is </a:t>
            </a:r>
            <a:r>
              <a:rPr dirty="0" sz="2000" lang="en-IN" smtClean="0">
                <a:latin typeface="Times New Roman" panose="02020603050405020304" pitchFamily="18" charset="0"/>
                <a:cs typeface="Times New Roman" panose="02020603050405020304" pitchFamily="18" charset="0"/>
              </a:rPr>
              <a:t>stored using file(s) permanently </a:t>
            </a:r>
            <a:r>
              <a:rPr dirty="0" sz="2000" lang="en-IN">
                <a:latin typeface="Times New Roman" panose="02020603050405020304" pitchFamily="18" charset="0"/>
                <a:cs typeface="Times New Roman" panose="02020603050405020304" pitchFamily="18" charset="0"/>
              </a:rPr>
              <a:t>on secondary storage </a:t>
            </a:r>
            <a:r>
              <a:rPr dirty="0" sz="2000" lang="en-IN" err="1">
                <a:latin typeface="Times New Roman" panose="02020603050405020304" pitchFamily="18" charset="0"/>
                <a:cs typeface="Times New Roman" panose="02020603050405020304" pitchFamily="18" charset="0"/>
              </a:rPr>
              <a:t>media.You</a:t>
            </a:r>
            <a:r>
              <a:rPr dirty="0" sz="2000" lang="en-IN">
                <a:latin typeface="Times New Roman" panose="02020603050405020304" pitchFamily="18" charset="0"/>
                <a:cs typeface="Times New Roman" panose="02020603050405020304" pitchFamily="18" charset="0"/>
              </a:rPr>
              <a:t> </a:t>
            </a:r>
            <a:r>
              <a:rPr dirty="0" sz="2000" lang="en-IN" smtClean="0">
                <a:latin typeface="Times New Roman" panose="02020603050405020304" pitchFamily="18" charset="0"/>
                <a:cs typeface="Times New Roman" panose="02020603050405020304" pitchFamily="18" charset="0"/>
              </a:rPr>
              <a:t>have already </a:t>
            </a:r>
            <a:r>
              <a:rPr dirty="0" sz="2000" lang="en-IN">
                <a:latin typeface="Times New Roman" panose="02020603050405020304" pitchFamily="18" charset="0"/>
                <a:cs typeface="Times New Roman" panose="02020603050405020304" pitchFamily="18" charset="0"/>
              </a:rPr>
              <a:t>used the files to store your </a:t>
            </a:r>
            <a:r>
              <a:rPr dirty="0" sz="2000" lang="en-IN" smtClean="0">
                <a:latin typeface="Times New Roman" panose="02020603050405020304" pitchFamily="18" charset="0"/>
                <a:cs typeface="Times New Roman" panose="02020603050405020304" pitchFamily="18" charset="0"/>
              </a:rPr>
              <a:t>data permanently - when </a:t>
            </a:r>
            <a:r>
              <a:rPr dirty="0" sz="2000" lang="en-IN">
                <a:latin typeface="Times New Roman" panose="02020603050405020304" pitchFamily="18" charset="0"/>
                <a:cs typeface="Times New Roman" panose="02020603050405020304" pitchFamily="18" charset="0"/>
              </a:rPr>
              <a:t>you were storing data in Word </a:t>
            </a:r>
            <a:r>
              <a:rPr dirty="0" sz="2000" lang="en-IN" smtClean="0">
                <a:latin typeface="Times New Roman" panose="02020603050405020304" pitchFamily="18" charset="0"/>
                <a:cs typeface="Times New Roman" panose="02020603050405020304" pitchFamily="18" charset="0"/>
              </a:rPr>
              <a:t>processing applications</a:t>
            </a:r>
            <a:r>
              <a:rPr dirty="0" sz="2000" lang="en-IN">
                <a:latin typeface="Times New Roman" panose="02020603050405020304" pitchFamily="18" charset="0"/>
                <a:cs typeface="Times New Roman" panose="02020603050405020304" pitchFamily="18" charset="0"/>
              </a:rPr>
              <a:t>, Spreadsheets, </a:t>
            </a:r>
            <a:r>
              <a:rPr dirty="0" sz="2000" lang="en-IN" smtClean="0">
                <a:latin typeface="Times New Roman" panose="02020603050405020304" pitchFamily="18" charset="0"/>
                <a:cs typeface="Times New Roman" panose="02020603050405020304" pitchFamily="18" charset="0"/>
              </a:rPr>
              <a:t>Presentation applications</a:t>
            </a:r>
            <a:r>
              <a:rPr dirty="0" sz="2000" lang="en-IN">
                <a:latin typeface="Times New Roman" panose="02020603050405020304" pitchFamily="18" charset="0"/>
                <a:cs typeface="Times New Roman" panose="02020603050405020304" pitchFamily="18" charset="0"/>
              </a:rPr>
              <a:t>, etc. All of them created data files and </a:t>
            </a:r>
            <a:r>
              <a:rPr dirty="0" sz="2000" lang="en-IN" smtClean="0">
                <a:latin typeface="Times New Roman" panose="02020603050405020304" pitchFamily="18" charset="0"/>
                <a:cs typeface="Times New Roman" panose="02020603050405020304" pitchFamily="18" charset="0"/>
              </a:rPr>
              <a:t>sto</a:t>
            </a:r>
            <a:r>
              <a:rPr dirty="0" sz="2000" lang="en-IN">
                <a:latin typeface="Times New Roman" panose="02020603050405020304" pitchFamily="18" charset="0"/>
                <a:cs typeface="Times New Roman" panose="02020603050405020304" pitchFamily="18" charset="0"/>
              </a:rPr>
              <a:t>r</a:t>
            </a:r>
            <a:r>
              <a:rPr dirty="0" sz="2000" lang="en-IN" smtClean="0">
                <a:latin typeface="Times New Roman" panose="02020603050405020304" pitchFamily="18" charset="0"/>
                <a:cs typeface="Times New Roman" panose="02020603050405020304" pitchFamily="18" charset="0"/>
              </a:rPr>
              <a:t>ed </a:t>
            </a:r>
            <a:r>
              <a:rPr dirty="0" sz="2000" lang="en-IN">
                <a:latin typeface="Times New Roman" panose="02020603050405020304" pitchFamily="18" charset="0"/>
                <a:cs typeface="Times New Roman" panose="02020603050405020304" pitchFamily="18" charset="0"/>
              </a:rPr>
              <a:t>your data, so that </a:t>
            </a:r>
            <a:r>
              <a:rPr dirty="0" sz="2000" lang="en-IN" smtClean="0">
                <a:latin typeface="Times New Roman" panose="02020603050405020304" pitchFamily="18" charset="0"/>
                <a:cs typeface="Times New Roman" panose="02020603050405020304" pitchFamily="18" charset="0"/>
              </a:rPr>
              <a:t>you may </a:t>
            </a:r>
            <a:r>
              <a:rPr dirty="0" sz="2000" lang="en-IN">
                <a:latin typeface="Times New Roman" panose="02020603050405020304" pitchFamily="18" charset="0"/>
                <a:cs typeface="Times New Roman" panose="02020603050405020304" pitchFamily="18" charset="0"/>
              </a:rPr>
              <a:t>use the same later </a:t>
            </a:r>
            <a:r>
              <a:rPr dirty="0" sz="2000" lang="en-IN" smtClean="0">
                <a:latin typeface="Times New Roman" panose="02020603050405020304" pitchFamily="18" charset="0"/>
                <a:cs typeface="Times New Roman" panose="02020603050405020304" pitchFamily="18" charset="0"/>
              </a:rPr>
              <a:t>on. Apart </a:t>
            </a:r>
            <a:r>
              <a:rPr dirty="0" sz="2000" lang="en-IN">
                <a:latin typeface="Times New Roman" panose="02020603050405020304" pitchFamily="18" charset="0"/>
                <a:cs typeface="Times New Roman" panose="02020603050405020304" pitchFamily="18" charset="0"/>
              </a:rPr>
              <a:t>from this you were permanently storing your python scripts (as .</a:t>
            </a:r>
            <a:r>
              <a:rPr dirty="0" sz="2000" lang="en-IN" err="1">
                <a:latin typeface="Times New Roman" panose="02020603050405020304" pitchFamily="18" charset="0"/>
                <a:cs typeface="Times New Roman" panose="02020603050405020304" pitchFamily="18" charset="0"/>
              </a:rPr>
              <a:t>py</a:t>
            </a:r>
            <a:r>
              <a:rPr dirty="0" sz="2000" lang="en-IN">
                <a:latin typeface="Times New Roman" panose="02020603050405020304" pitchFamily="18" charset="0"/>
                <a:cs typeface="Times New Roman" panose="02020603050405020304" pitchFamily="18" charset="0"/>
              </a:rPr>
              <a:t> extension) also.</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645" name="TextBox 1048722"/>
          <p:cNvSpPr txBox="1"/>
          <p:nvPr/>
        </p:nvSpPr>
        <p:spPr>
          <a:xfrm>
            <a:off x="469101" y="317544"/>
            <a:ext cx="11253798" cy="5539739"/>
          </a:xfrm>
          <a:prstGeom prst="rect"/>
        </p:spPr>
        <p:txBody>
          <a:bodyPr rtlCol="0" wrap="square">
            <a:spAutoFit/>
          </a:bodyPr>
          <a:p>
            <a:r>
              <a:rPr sz="2800" lang="en-US">
                <a:solidFill>
                  <a:srgbClr val="FFFFFF"/>
                </a:solidFill>
              </a:rPr>
              <a:t>In next set of statements, first one is to open the file for reading purpose. In next statement we are reading 
the line from file and displaying it on screen also. Last statement is closing the file.
Although, we have used readline() method to read from the file, which is suppose to return a line i.e. 
string at a time, but what we get is, both the strings. This is so, because writelines() does not add any EOL 
character to the end of string. You have to do it. So to resolve this problem, we can create s using following 
statement
s = ['this is 1st line\n', 'this is 2nd line\n']
Now using readline(), will result into a string at a time.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sp>
        <p:nvSpPr>
          <p:cNvPr id="1048646" name="TextBox 1048723"/>
          <p:cNvSpPr txBox="1"/>
          <p:nvPr/>
        </p:nvSpPr>
        <p:spPr>
          <a:xfrm>
            <a:off x="668472" y="1497329"/>
            <a:ext cx="10855056" cy="4091940"/>
          </a:xfrm>
          <a:prstGeom prst="rect"/>
        </p:spPr>
        <p:txBody>
          <a:bodyPr rtlCol="0" wrap="square">
            <a:spAutoFit/>
          </a:bodyPr>
          <a:p>
            <a:r>
              <a:rPr sz="3000" lang="en-US">
                <a:solidFill>
                  <a:srgbClr val="FFFFFF"/>
                </a:solidFill>
              </a:rPr>
              <a:t>All reading and writing functions discussed till now, work sequentially in the file. To access the contents 
of file randomly - seek and tell methods are used. 
tell() method returns an integer giving the current position of object in the file. The integer returned 
specifies the number of bytes from the beginning of the file till the current position of file object.
It's syntax is
fileobject.tell()</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647" name="TextBox 1048724"/>
          <p:cNvSpPr txBox="1"/>
          <p:nvPr/>
        </p:nvSpPr>
        <p:spPr>
          <a:xfrm>
            <a:off x="566606" y="487679"/>
            <a:ext cx="11058788" cy="5882640"/>
          </a:xfrm>
          <a:prstGeom prst="rect"/>
        </p:spPr>
        <p:txBody>
          <a:bodyPr rtlCol="0" wrap="square">
            <a:spAutoFit/>
          </a:bodyPr>
          <a:p>
            <a:r>
              <a:rPr sz="3200" lang="en-US">
                <a:solidFill>
                  <a:srgbClr val="FFFFFF"/>
                </a:solidFill>
              </a:rPr>
              <a:t>seek()method can be used to position the file object at particular place in the file. It's syntax is :
fileobject.seek(offset [, from_what])
here offset is used to calculate the position of fileobject in the file in bytes. Offset is added to from_what 
(reference point) to get the position. Following is the list of from_what values:
Value reference point
0 beginning of the file
1 current position of file
2 end of file
default value of from_what is 0, i.e. beginning of the file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648" name="TextBox 1048725"/>
          <p:cNvSpPr txBox="1"/>
          <p:nvPr/>
        </p:nvSpPr>
        <p:spPr>
          <a:xfrm>
            <a:off x="413785" y="845019"/>
            <a:ext cx="11364431" cy="4434839"/>
          </a:xfrm>
          <a:prstGeom prst="rect"/>
        </p:spPr>
        <p:txBody>
          <a:bodyPr rtlCol="0" wrap="square">
            <a:spAutoFit/>
          </a:bodyPr>
          <a:p>
            <a:r>
              <a:rPr sz="3200" lang="en-US">
                <a:solidFill>
                  <a:srgbClr val="FFFFFF"/>
                </a:solidFill>
              </a:rPr>
              <a:t>Let's read the second word from the test1 file created earlier. First word is 5 alphabets, so we need to move 
to 5th byte. Offset of first byte starts from zero.
f = open('test1.txt','r+')
f.seek(5)
fdata = f.read(5)
print fdata
f.close()
will display world on screen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sp>
        <p:nvSpPr>
          <p:cNvPr id="1048649" name="TextBox 1048726"/>
          <p:cNvSpPr txBox="1"/>
          <p:nvPr/>
        </p:nvSpPr>
        <p:spPr>
          <a:xfrm>
            <a:off x="411335" y="0"/>
            <a:ext cx="11369330" cy="6847840"/>
          </a:xfrm>
          <a:prstGeom prst="rect"/>
        </p:spPr>
        <p:txBody>
          <a:bodyPr rtlCol="0" wrap="square">
            <a:spAutoFit/>
          </a:bodyPr>
          <a:p>
            <a:r>
              <a:rPr sz="3200" lang="en-US">
                <a:solidFill>
                  <a:srgbClr val="FFFFFF"/>
                </a:solidFill>
              </a:rPr>
              <a:t>Let's write a function to create and display a text file using one stream object.
def fileHandling():
 file = open("story.txt","w+")
 while True:
 line = raw_input("enter sentence :")
 file.write(line)
 choice = raw_input("want to enter more data in file Y / N")
 if choice.upper() == 'N' : break
 file.seek(0)
 lines = file.readlines()
 file.close()
 for l in lines:
 print 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15" name=""/>
        <p:cNvGrpSpPr/>
        <p:nvPr/>
      </p:nvGrpSpPr>
      <p:grpSpPr>
        <a:xfrm>
          <a:off x="0" y="0"/>
          <a:ext cx="0" cy="0"/>
          <a:chOff x="0" y="0"/>
          <a:chExt cx="0" cy="0"/>
        </a:xfrm>
      </p:grpSpPr>
      <p:sp>
        <p:nvSpPr>
          <p:cNvPr id="1048650" name="Rectangle 1"/>
          <p:cNvSpPr/>
          <p:nvPr/>
        </p:nvSpPr>
        <p:spPr>
          <a:xfrm>
            <a:off x="688932" y="2633814"/>
            <a:ext cx="11173216" cy="3749040"/>
          </a:xfrm>
          <a:prstGeom prst="rect"/>
        </p:spPr>
        <p:txBody>
          <a:bodyPr wrap="square">
            <a:spAutoFit/>
          </a:bodyPr>
          <a:p>
            <a:pPr>
              <a:lnSpc>
                <a:spcPct val="150000"/>
              </a:lnSpc>
            </a:pPr>
            <a:r>
              <a:rPr dirty="0" sz="2000" lang="en-IN">
                <a:latin typeface="Times New Roman" pitchFamily="18" charset="0"/>
                <a:cs typeface="Times New Roman" pitchFamily="18" charset="0"/>
              </a:rPr>
              <a:t>We know that the methods provided in python for writing / reading a file works with string parameters. So when we want to work on binary file, conversion of data at the time of reading, as well as writing is required. Pickle module can be used to store any kind of object in file as it allows us to store python objects with their structure. So for storing data in binary format, we will use pickle module. First we need to import the module. It provides two main methods for the purpose, dump and load. For creation of binary file we will use </a:t>
            </a:r>
            <a:r>
              <a:rPr dirty="0" sz="2000" lang="en-IN" err="1">
                <a:latin typeface="Times New Roman" pitchFamily="18" charset="0"/>
                <a:cs typeface="Times New Roman" pitchFamily="18" charset="0"/>
              </a:rPr>
              <a:t>pickle.dump</a:t>
            </a:r>
            <a:r>
              <a:rPr dirty="0" sz="2000" lang="en-IN">
                <a:latin typeface="Times New Roman" pitchFamily="18" charset="0"/>
                <a:cs typeface="Times New Roman" pitchFamily="18" charset="0"/>
              </a:rPr>
              <a:t>() to write the object in file, which is opened in binary access mode. </a:t>
            </a:r>
            <a:endParaRPr dirty="0" sz="2000" lang="en-IN" smtClean="0">
              <a:latin typeface="Times New Roman" pitchFamily="18" charset="0"/>
              <a:cs typeface="Times New Roman" pitchFamily="18" charset="0"/>
            </a:endParaRPr>
          </a:p>
          <a:p>
            <a:pPr>
              <a:lnSpc>
                <a:spcPct val="150000"/>
              </a:lnSpc>
            </a:pPr>
            <a:r>
              <a:rPr dirty="0" sz="2000" lang="en-IN" smtClean="0">
                <a:latin typeface="Times New Roman" pitchFamily="18" charset="0"/>
                <a:cs typeface="Times New Roman" pitchFamily="18" charset="0"/>
              </a:rPr>
              <a:t>Syntax </a:t>
            </a:r>
            <a:r>
              <a:rPr dirty="0" sz="2000" lang="en-IN">
                <a:latin typeface="Times New Roman" pitchFamily="18" charset="0"/>
                <a:cs typeface="Times New Roman" pitchFamily="18" charset="0"/>
              </a:rPr>
              <a:t>of dump() method is: dump(object, </a:t>
            </a:r>
            <a:r>
              <a:rPr dirty="0" sz="2000" lang="en-IN" err="1">
                <a:latin typeface="Times New Roman" pitchFamily="18" charset="0"/>
                <a:cs typeface="Times New Roman" pitchFamily="18" charset="0"/>
              </a:rPr>
              <a:t>fileobject</a:t>
            </a:r>
            <a:r>
              <a:rPr dirty="0" sz="2000" lang="en-IN">
                <a:latin typeface="Times New Roman" pitchFamily="18" charset="0"/>
                <a:cs typeface="Times New Roman" pitchFamily="18" charset="0"/>
              </a:rPr>
              <a:t>)</a:t>
            </a:r>
          </a:p>
        </p:txBody>
      </p:sp>
      <p:sp>
        <p:nvSpPr>
          <p:cNvPr id="1048651" name="Title 2"/>
          <p:cNvSpPr>
            <a:spLocks noGrp="1"/>
          </p:cNvSpPr>
          <p:nvPr>
            <p:ph type="title"/>
          </p:nvPr>
        </p:nvSpPr>
        <p:spPr/>
        <p:txBody>
          <a:bodyPr/>
          <a:p>
            <a:endParaRPr lang="en-I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sp>
        <p:nvSpPr>
          <p:cNvPr id="1048652" name="Title 1"/>
          <p:cNvSpPr>
            <a:spLocks noGrp="1"/>
          </p:cNvSpPr>
          <p:nvPr>
            <p:ph type="title"/>
          </p:nvPr>
        </p:nvSpPr>
        <p:spPr/>
        <p:txBody>
          <a:bodyPr/>
          <a:p>
            <a:endParaRPr lang="en-IN"/>
          </a:p>
        </p:txBody>
      </p:sp>
      <p:sp>
        <p:nvSpPr>
          <p:cNvPr id="1048653" name="Rectangle 3"/>
          <p:cNvSpPr/>
          <p:nvPr/>
        </p:nvSpPr>
        <p:spPr>
          <a:xfrm>
            <a:off x="1194148" y="2828836"/>
            <a:ext cx="8100164" cy="2758441"/>
          </a:xfrm>
          <a:prstGeom prst="rect"/>
        </p:spPr>
        <p:txBody>
          <a:bodyPr wrap="square">
            <a:spAutoFit/>
          </a:bodyPr>
          <a:p>
            <a:pPr>
              <a:lnSpc>
                <a:spcPct val="150000"/>
              </a:lnSpc>
            </a:pPr>
            <a:r>
              <a:rPr dirty="0" sz="2400" lang="en-IN">
                <a:latin typeface="Times New Roman" pitchFamily="18" charset="0"/>
                <a:cs typeface="Times New Roman" pitchFamily="18" charset="0"/>
              </a:rPr>
              <a:t>Example: </a:t>
            </a:r>
            <a:r>
              <a:rPr dirty="0" sz="2400" lang="en-IN" err="1">
                <a:latin typeface="Times New Roman" pitchFamily="18" charset="0"/>
                <a:cs typeface="Times New Roman" pitchFamily="18" charset="0"/>
              </a:rPr>
              <a:t>def</a:t>
            </a:r>
            <a:r>
              <a:rPr dirty="0" sz="2400" lang="en-IN">
                <a:latin typeface="Times New Roman" pitchFamily="18" charset="0"/>
                <a:cs typeface="Times New Roman" pitchFamily="18" charset="0"/>
              </a:rPr>
              <a:t> fileOperation1</a:t>
            </a:r>
            <a:r>
              <a:rPr dirty="0" sz="2400" lang="en-IN" smtClean="0">
                <a:latin typeface="Times New Roman" pitchFamily="18" charset="0"/>
                <a:cs typeface="Times New Roman" pitchFamily="18" charset="0"/>
              </a:rPr>
              <a:t>():</a:t>
            </a:r>
          </a:p>
          <a:p>
            <a:pPr>
              <a:lnSpc>
                <a:spcPct val="150000"/>
              </a:lnSpc>
            </a:pPr>
            <a:r>
              <a:rPr dirty="0" sz="2400" lang="en-IN" smtClean="0">
                <a:latin typeface="Times New Roman" pitchFamily="18" charset="0"/>
                <a:cs typeface="Times New Roman" pitchFamily="18" charset="0"/>
              </a:rPr>
              <a:t> </a:t>
            </a:r>
            <a:r>
              <a:rPr dirty="0" sz="2400" lang="en-IN">
                <a:latin typeface="Times New Roman" pitchFamily="18" charset="0"/>
                <a:cs typeface="Times New Roman" pitchFamily="18" charset="0"/>
              </a:rPr>
              <a:t>import pickle l = [1,2,3,4,5,6</a:t>
            </a:r>
            <a:r>
              <a:rPr dirty="0" sz="2400" lang="en-IN" smtClean="0">
                <a:latin typeface="Times New Roman" pitchFamily="18" charset="0"/>
                <a:cs typeface="Times New Roman" pitchFamily="18" charset="0"/>
              </a:rPr>
              <a:t>]</a:t>
            </a:r>
          </a:p>
          <a:p>
            <a:pPr>
              <a:lnSpc>
                <a:spcPct val="150000"/>
              </a:lnSpc>
            </a:pPr>
            <a:r>
              <a:rPr dirty="0" sz="2400" lang="en-IN" smtClean="0">
                <a:latin typeface="Times New Roman" pitchFamily="18" charset="0"/>
                <a:cs typeface="Times New Roman" pitchFamily="18" charset="0"/>
              </a:rPr>
              <a:t> </a:t>
            </a:r>
            <a:r>
              <a:rPr dirty="0" sz="2400" lang="en-IN">
                <a:latin typeface="Times New Roman" pitchFamily="18" charset="0"/>
                <a:cs typeface="Times New Roman" pitchFamily="18" charset="0"/>
              </a:rPr>
              <a:t>file = open('list.dat', '</a:t>
            </a:r>
            <a:r>
              <a:rPr dirty="0" sz="2400" lang="en-IN" err="1">
                <a:latin typeface="Times New Roman" pitchFamily="18" charset="0"/>
                <a:cs typeface="Times New Roman" pitchFamily="18" charset="0"/>
              </a:rPr>
              <a:t>wb</a:t>
            </a:r>
            <a:r>
              <a:rPr dirty="0" sz="2400" lang="en-IN">
                <a:latin typeface="Times New Roman" pitchFamily="18" charset="0"/>
                <a:cs typeface="Times New Roman" pitchFamily="18" charset="0"/>
              </a:rPr>
              <a:t>') # b in access mode is for binary file </a:t>
            </a:r>
            <a:r>
              <a:rPr dirty="0" sz="2400" lang="en-IN" err="1">
                <a:latin typeface="Times New Roman" pitchFamily="18" charset="0"/>
                <a:cs typeface="Times New Roman" pitchFamily="18" charset="0"/>
              </a:rPr>
              <a:t>pickle.dump</a:t>
            </a:r>
            <a:r>
              <a:rPr dirty="0" sz="2400" lang="en-IN">
                <a:latin typeface="Times New Roman" pitchFamily="18" charset="0"/>
                <a:cs typeface="Times New Roman" pitchFamily="18" charset="0"/>
              </a:rPr>
              <a:t>(</a:t>
            </a:r>
            <a:r>
              <a:rPr dirty="0" sz="2400" lang="en-IN" err="1">
                <a:latin typeface="Times New Roman" pitchFamily="18" charset="0"/>
                <a:cs typeface="Times New Roman" pitchFamily="18" charset="0"/>
              </a:rPr>
              <a:t>l,file</a:t>
            </a:r>
            <a:r>
              <a:rPr dirty="0" sz="2400" lang="en-IN">
                <a:latin typeface="Times New Roman" pitchFamily="18" charset="0"/>
                <a:cs typeface="Times New Roman" pitchFamily="18" charset="0"/>
              </a:rPr>
              <a:t>) # writing content to binary file </a:t>
            </a:r>
            <a:endParaRPr dirty="0" sz="2400" lang="en-IN" smtClean="0">
              <a:latin typeface="Times New Roman" pitchFamily="18" charset="0"/>
              <a:cs typeface="Times New Roman" pitchFamily="18" charset="0"/>
            </a:endParaRPr>
          </a:p>
          <a:p>
            <a:pPr>
              <a:lnSpc>
                <a:spcPct val="150000"/>
              </a:lnSpc>
            </a:pPr>
            <a:r>
              <a:rPr dirty="0" sz="2400" lang="en-IN" err="1" smtClean="0">
                <a:latin typeface="Times New Roman" pitchFamily="18" charset="0"/>
                <a:cs typeface="Times New Roman" pitchFamily="18" charset="0"/>
              </a:rPr>
              <a:t>file.close</a:t>
            </a:r>
            <a:r>
              <a:rPr dirty="0" sz="2400" lang="en-IN">
                <a:latin typeface="Times New Roman" pitchFamily="18" charset="0"/>
                <a:cs typeface="Times New Roman" pitchFamily="18" charset="0"/>
              </a:rPr>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17" name=""/>
        <p:cNvGrpSpPr/>
        <p:nvPr/>
      </p:nvGrpSpPr>
      <p:grpSpPr>
        <a:xfrm>
          <a:off x="0" y="0"/>
          <a:ext cx="0" cy="0"/>
          <a:chOff x="0" y="0"/>
          <a:chExt cx="0" cy="0"/>
        </a:xfrm>
      </p:grpSpPr>
      <p:sp>
        <p:nvSpPr>
          <p:cNvPr id="1048654" name="Title 1"/>
          <p:cNvSpPr>
            <a:spLocks noGrp="1"/>
          </p:cNvSpPr>
          <p:nvPr>
            <p:ph type="title"/>
          </p:nvPr>
        </p:nvSpPr>
        <p:spPr/>
        <p:txBody>
          <a:bodyPr/>
          <a:p>
            <a:endParaRPr lang="en-IN"/>
          </a:p>
        </p:txBody>
      </p:sp>
      <p:sp>
        <p:nvSpPr>
          <p:cNvPr id="1048655" name="Content Placeholder 2"/>
          <p:cNvSpPr>
            <a:spLocks noGrp="1"/>
          </p:cNvSpPr>
          <p:nvPr>
            <p:ph idx="1"/>
          </p:nvPr>
        </p:nvSpPr>
        <p:spPr/>
        <p:txBody>
          <a:bodyPr/>
          <a:p>
            <a:r>
              <a:rPr dirty="0" sz="2400" lang="en-IN"/>
              <a:t>Example:</a:t>
            </a:r>
          </a:p>
          <a:p>
            <a:r>
              <a:rPr dirty="0" sz="2400" lang="en-IN"/>
              <a:t>Example of writing a dictionary in binary file:</a:t>
            </a:r>
          </a:p>
          <a:p>
            <a:r>
              <a:rPr dirty="0" sz="2400" lang="en-IN"/>
              <a:t>MD = {'a': 1, 'b': 2, 'c': 3}</a:t>
            </a:r>
          </a:p>
          <a:p>
            <a:r>
              <a:rPr dirty="0" sz="2400" lang="en-IN"/>
              <a:t>file = open('myfile.dat', '</a:t>
            </a:r>
            <a:r>
              <a:rPr dirty="0" sz="2400" lang="en-IN" err="1"/>
              <a:t>wb</a:t>
            </a:r>
            <a:r>
              <a:rPr dirty="0" sz="2400" lang="en-IN"/>
              <a:t>')</a:t>
            </a:r>
          </a:p>
          <a:p>
            <a:r>
              <a:rPr dirty="0" sz="2400" lang="en-IN" err="1"/>
              <a:t>pickle.dump</a:t>
            </a:r>
            <a:r>
              <a:rPr dirty="0" sz="2400" lang="en-IN"/>
              <a:t>(</a:t>
            </a:r>
            <a:r>
              <a:rPr dirty="0" sz="2400" lang="en-IN" err="1"/>
              <a:t>MD,file</a:t>
            </a:r>
            <a:r>
              <a:rPr dirty="0" sz="2400" lang="en-IN"/>
              <a:t>)</a:t>
            </a:r>
          </a:p>
          <a:p>
            <a:r>
              <a:rPr dirty="0" sz="2400" lang="en-IN" err="1"/>
              <a:t>file.close</a:t>
            </a:r>
            <a:r>
              <a:rPr dirty="0" sz="2400" lang="en-IN"/>
              <a:t>()</a:t>
            </a:r>
          </a:p>
          <a:p>
            <a:endParaRPr dirty="0" lang="en-I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48656" name="Title 1"/>
          <p:cNvSpPr>
            <a:spLocks noGrp="1"/>
          </p:cNvSpPr>
          <p:nvPr>
            <p:ph type="title"/>
          </p:nvPr>
        </p:nvSpPr>
        <p:spPr/>
        <p:txBody>
          <a:bodyPr/>
          <a:p>
            <a:endParaRPr lang="en-IN"/>
          </a:p>
        </p:txBody>
      </p:sp>
      <p:sp>
        <p:nvSpPr>
          <p:cNvPr id="1048657" name="Content Placeholder 2"/>
          <p:cNvSpPr>
            <a:spLocks noGrp="1"/>
          </p:cNvSpPr>
          <p:nvPr>
            <p:ph idx="1"/>
          </p:nvPr>
        </p:nvSpPr>
        <p:spPr>
          <a:xfrm>
            <a:off x="818712" y="2222287"/>
            <a:ext cx="10554574" cy="4228617"/>
          </a:xfrm>
        </p:spPr>
        <p:txBody>
          <a:bodyPr>
            <a:normAutofit lnSpcReduction="10000"/>
          </a:bodyPr>
          <a:p>
            <a:r>
              <a:rPr dirty="0" lang="en-IN"/>
              <a:t>Once data is stored using dump(), it can then be used for reading. For reading data from file we will:</a:t>
            </a:r>
          </a:p>
          <a:p>
            <a:r>
              <a:rPr dirty="0" lang="en-IN"/>
              <a:t>use </a:t>
            </a:r>
            <a:r>
              <a:rPr dirty="0" lang="en-IN" err="1"/>
              <a:t>pickle.load</a:t>
            </a:r>
            <a:r>
              <a:rPr dirty="0" lang="en-IN"/>
              <a:t>() to read the object from pickle file.</a:t>
            </a:r>
          </a:p>
          <a:p>
            <a:r>
              <a:rPr dirty="0" lang="en-IN"/>
              <a:t>Syntax of load() is :</a:t>
            </a:r>
          </a:p>
          <a:p>
            <a:r>
              <a:rPr dirty="0" lang="en-IN"/>
              <a:t>object = load(</a:t>
            </a:r>
            <a:r>
              <a:rPr dirty="0" lang="en-IN" err="1"/>
              <a:t>fileobject</a:t>
            </a:r>
            <a:r>
              <a:rPr dirty="0" lang="en-IN"/>
              <a:t>)</a:t>
            </a:r>
          </a:p>
          <a:p>
            <a:r>
              <a:rPr dirty="0" lang="en-IN"/>
              <a:t>Note : we need to call load for each time dump was called.</a:t>
            </a:r>
          </a:p>
          <a:p>
            <a:r>
              <a:rPr dirty="0" lang="en-IN"/>
              <a:t># read python </a:t>
            </a:r>
            <a:r>
              <a:rPr dirty="0" lang="en-IN" err="1"/>
              <a:t>dict</a:t>
            </a:r>
            <a:r>
              <a:rPr dirty="0" lang="en-IN"/>
              <a:t> back from the file</a:t>
            </a:r>
          </a:p>
          <a:p>
            <a:r>
              <a:rPr dirty="0" lang="en-IN" err="1"/>
              <a:t>ifile</a:t>
            </a:r>
            <a:r>
              <a:rPr dirty="0" lang="en-IN"/>
              <a:t> = open('myfile.dat', '</a:t>
            </a:r>
            <a:r>
              <a:rPr dirty="0" lang="en-IN" err="1"/>
              <a:t>rb</a:t>
            </a:r>
            <a:r>
              <a:rPr dirty="0" lang="en-IN"/>
              <a:t>')</a:t>
            </a:r>
          </a:p>
          <a:p>
            <a:r>
              <a:rPr dirty="0" lang="en-IN"/>
              <a:t>MD1 = </a:t>
            </a:r>
            <a:r>
              <a:rPr dirty="0" lang="en-IN" err="1"/>
              <a:t>pickle.load</a:t>
            </a:r>
            <a:r>
              <a:rPr dirty="0" lang="en-IN"/>
              <a:t>(</a:t>
            </a:r>
            <a:r>
              <a:rPr dirty="0" lang="en-IN" err="1"/>
              <a:t>ifile</a:t>
            </a:r>
            <a:r>
              <a:rPr dirty="0" lang="en-IN"/>
              <a:t>) # reading data from binary file</a:t>
            </a:r>
          </a:p>
          <a:p>
            <a:r>
              <a:rPr dirty="0" lang="en-IN" err="1"/>
              <a:t>ifile.close</a:t>
            </a:r>
            <a:r>
              <a:rPr dirty="0" lang="en-IN"/>
              <a:t>()</a:t>
            </a:r>
          </a:p>
          <a:p>
            <a:r>
              <a:rPr dirty="0" lang="en-IN"/>
              <a:t>print MD1</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19" name=""/>
        <p:cNvGrpSpPr/>
        <p:nvPr/>
      </p:nvGrpSpPr>
      <p:grpSpPr>
        <a:xfrm>
          <a:off x="0" y="0"/>
          <a:ext cx="0" cy="0"/>
          <a:chOff x="0" y="0"/>
          <a:chExt cx="0" cy="0"/>
        </a:xfrm>
      </p:grpSpPr>
      <p:sp>
        <p:nvSpPr>
          <p:cNvPr id="1048658" name="Title 1"/>
          <p:cNvSpPr>
            <a:spLocks noGrp="1"/>
          </p:cNvSpPr>
          <p:nvPr>
            <p:ph type="title"/>
          </p:nvPr>
        </p:nvSpPr>
        <p:spPr/>
        <p:txBody>
          <a:bodyPr/>
          <a:p>
            <a:endParaRPr lang="en-IN"/>
          </a:p>
        </p:txBody>
      </p:sp>
      <p:sp>
        <p:nvSpPr>
          <p:cNvPr id="1048659" name="Content Placeholder 2"/>
          <p:cNvSpPr>
            <a:spLocks noGrp="1"/>
          </p:cNvSpPr>
          <p:nvPr>
            <p:ph idx="1"/>
          </p:nvPr>
        </p:nvSpPr>
        <p:spPr/>
        <p:txBody>
          <a:bodyPr>
            <a:normAutofit/>
          </a:bodyPr>
          <a:p>
            <a:pPr>
              <a:lnSpc>
                <a:spcPct val="150000"/>
              </a:lnSpc>
            </a:pPr>
            <a:r>
              <a:rPr dirty="0" sz="2400" lang="en-IN"/>
              <a:t>Results into following on screen: {'a': 1, 'c': 3, 'b': 2} To distinguish a data file from pickle file, we may use a different extension of file. .</a:t>
            </a:r>
            <a:r>
              <a:rPr dirty="0" sz="2400" lang="en-IN" err="1"/>
              <a:t>pk</a:t>
            </a:r>
            <a:r>
              <a:rPr dirty="0" sz="2400" lang="en-IN"/>
              <a:t> / .pickle are commonly used extension for same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06" name="Title 1"/>
          <p:cNvSpPr>
            <a:spLocks noGrp="1"/>
          </p:cNvSpPr>
          <p:nvPr>
            <p:ph type="title"/>
          </p:nvPr>
        </p:nvSpPr>
        <p:spPr/>
        <p:txBody>
          <a:bodyPr/>
          <a:p>
            <a:endParaRPr lang="en-IN"/>
          </a:p>
        </p:txBody>
      </p:sp>
      <p:sp>
        <p:nvSpPr>
          <p:cNvPr id="1048607" name="Rectangle 3"/>
          <p:cNvSpPr/>
          <p:nvPr/>
        </p:nvSpPr>
        <p:spPr>
          <a:xfrm>
            <a:off x="412125" y="2448600"/>
            <a:ext cx="10728100" cy="3749041"/>
          </a:xfrm>
          <a:prstGeom prst="rect"/>
        </p:spPr>
        <p:txBody>
          <a:bodyPr wrap="square">
            <a:spAutoFit/>
          </a:bodyPr>
          <a:p>
            <a:pPr>
              <a:lnSpc>
                <a:spcPct val="150000"/>
              </a:lnSpc>
            </a:pPr>
            <a:r>
              <a:rPr dirty="0" sz="2000" lang="en-IN">
                <a:latin typeface="Times New Roman" panose="02020603050405020304" pitchFamily="18" charset="0"/>
                <a:cs typeface="Times New Roman" panose="02020603050405020304" pitchFamily="18" charset="0"/>
              </a:rPr>
              <a:t>A file (i.e. data file) is a named place on the disk where </a:t>
            </a:r>
            <a:r>
              <a:rPr dirty="0" sz="2000" lang="en-IN" smtClean="0">
                <a:latin typeface="Times New Roman" panose="02020603050405020304" pitchFamily="18" charset="0"/>
                <a:cs typeface="Times New Roman" panose="02020603050405020304" pitchFamily="18" charset="0"/>
              </a:rPr>
              <a:t>a sequence </a:t>
            </a:r>
            <a:r>
              <a:rPr dirty="0" sz="2000" lang="en-IN">
                <a:latin typeface="Times New Roman" panose="02020603050405020304" pitchFamily="18" charset="0"/>
                <a:cs typeface="Times New Roman" panose="02020603050405020304" pitchFamily="18" charset="0"/>
              </a:rPr>
              <a:t>of related data is stored. In python </a:t>
            </a:r>
            <a:r>
              <a:rPr dirty="0" sz="2000" lang="en-IN" smtClean="0">
                <a:latin typeface="Times New Roman" panose="02020603050405020304" pitchFamily="18" charset="0"/>
                <a:cs typeface="Times New Roman" panose="02020603050405020304" pitchFamily="18" charset="0"/>
              </a:rPr>
              <a:t>files are </a:t>
            </a:r>
            <a:r>
              <a:rPr dirty="0" sz="2000" lang="en-IN">
                <a:latin typeface="Times New Roman" panose="02020603050405020304" pitchFamily="18" charset="0"/>
                <a:cs typeface="Times New Roman" panose="02020603050405020304" pitchFamily="18" charset="0"/>
              </a:rPr>
              <a:t>simply stream of data, so the structure of data is </a:t>
            </a:r>
            <a:r>
              <a:rPr dirty="0" sz="2000" lang="en-IN" smtClean="0">
                <a:latin typeface="Times New Roman" panose="02020603050405020304" pitchFamily="18" charset="0"/>
                <a:cs typeface="Times New Roman" panose="02020603050405020304" pitchFamily="18" charset="0"/>
              </a:rPr>
              <a:t>not stored </a:t>
            </a:r>
            <a:r>
              <a:rPr dirty="0" sz="2000" lang="en-IN">
                <a:latin typeface="Times New Roman" panose="02020603050405020304" pitchFamily="18" charset="0"/>
                <a:cs typeface="Times New Roman" panose="02020603050405020304" pitchFamily="18" charset="0"/>
              </a:rPr>
              <a:t>in the file, along with data. Basic </a:t>
            </a:r>
            <a:r>
              <a:rPr dirty="0" sz="2000" lang="en-IN" smtClean="0">
                <a:latin typeface="Times New Roman" panose="02020603050405020304" pitchFamily="18" charset="0"/>
                <a:cs typeface="Times New Roman" panose="02020603050405020304" pitchFamily="18" charset="0"/>
              </a:rPr>
              <a:t>operations performed </a:t>
            </a:r>
            <a:r>
              <a:rPr dirty="0" sz="2000" lang="en-IN">
                <a:latin typeface="Times New Roman" panose="02020603050405020304" pitchFamily="18" charset="0"/>
                <a:cs typeface="Times New Roman" panose="02020603050405020304" pitchFamily="18" charset="0"/>
              </a:rPr>
              <a:t>on a data file are:</a:t>
            </a:r>
          </a:p>
          <a:p>
            <a:pPr>
              <a:lnSpc>
                <a:spcPct val="150000"/>
              </a:lnSpc>
            </a:pPr>
            <a:r>
              <a:rPr dirty="0" sz="2000" lang="en-IN">
                <a:latin typeface="Times New Roman" panose="02020603050405020304" pitchFamily="18" charset="0"/>
                <a:cs typeface="Times New Roman" panose="02020603050405020304" pitchFamily="18" charset="0"/>
              </a:rPr>
              <a:t>Naming a file</a:t>
            </a:r>
          </a:p>
          <a:p>
            <a:pPr>
              <a:lnSpc>
                <a:spcPct val="150000"/>
              </a:lnSpc>
            </a:pPr>
            <a:r>
              <a:rPr dirty="0" sz="2000" lang="en-IN">
                <a:latin typeface="Times New Roman" panose="02020603050405020304" pitchFamily="18" charset="0"/>
                <a:cs typeface="Times New Roman" panose="02020603050405020304" pitchFamily="18" charset="0"/>
              </a:rPr>
              <a:t>Opening a file</a:t>
            </a:r>
          </a:p>
          <a:p>
            <a:pPr>
              <a:lnSpc>
                <a:spcPct val="150000"/>
              </a:lnSpc>
            </a:pPr>
            <a:r>
              <a:rPr dirty="0" sz="2000" lang="en-IN">
                <a:latin typeface="Times New Roman" panose="02020603050405020304" pitchFamily="18" charset="0"/>
                <a:cs typeface="Times New Roman" panose="02020603050405020304" pitchFamily="18" charset="0"/>
              </a:rPr>
              <a:t>Reading data from the file</a:t>
            </a:r>
          </a:p>
          <a:p>
            <a:pPr>
              <a:lnSpc>
                <a:spcPct val="150000"/>
              </a:lnSpc>
            </a:pPr>
            <a:r>
              <a:rPr dirty="0" sz="2000" lang="en-IN">
                <a:latin typeface="Times New Roman" panose="02020603050405020304" pitchFamily="18" charset="0"/>
                <a:cs typeface="Times New Roman" panose="02020603050405020304" pitchFamily="18" charset="0"/>
              </a:rPr>
              <a:t>Writing data in the file</a:t>
            </a:r>
          </a:p>
          <a:p>
            <a:pPr>
              <a:lnSpc>
                <a:spcPct val="150000"/>
              </a:lnSpc>
            </a:pPr>
            <a:r>
              <a:rPr dirty="0" sz="2000" lang="en-IN">
                <a:latin typeface="Times New Roman" panose="02020603050405020304" pitchFamily="18" charset="0"/>
                <a:cs typeface="Times New Roman" panose="02020603050405020304" pitchFamily="18" charset="0"/>
              </a:rPr>
              <a:t>Closing a file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20" name=""/>
        <p:cNvGrpSpPr/>
        <p:nvPr/>
      </p:nvGrpSpPr>
      <p:grpSpPr>
        <a:xfrm>
          <a:off x="0" y="0"/>
          <a:ext cx="0" cy="0"/>
          <a:chOff x="0" y="0"/>
          <a:chExt cx="0" cy="0"/>
        </a:xfrm>
      </p:grpSpPr>
      <p:sp>
        <p:nvSpPr>
          <p:cNvPr id="1048660" name="Content Placeholder 2"/>
          <p:cNvSpPr>
            <a:spLocks noGrp="1"/>
          </p:cNvSpPr>
          <p:nvPr>
            <p:ph idx="4294967295"/>
          </p:nvPr>
        </p:nvSpPr>
        <p:spPr>
          <a:xfrm>
            <a:off x="851770" y="363256"/>
            <a:ext cx="10553700" cy="6300592"/>
          </a:xfrm>
        </p:spPr>
        <p:txBody>
          <a:bodyPr>
            <a:normAutofit fontScale="33333" lnSpcReduction="20000"/>
          </a:bodyPr>
          <a:p>
            <a:pPr>
              <a:lnSpc>
                <a:spcPct val="120000"/>
              </a:lnSpc>
            </a:pPr>
            <a:r>
              <a:rPr dirty="0" sz="5600" lang="en-IN"/>
              <a:t>Example of storing multiple integer values in a binary file and then read and display it on screen:</a:t>
            </a:r>
          </a:p>
          <a:p>
            <a:pPr>
              <a:lnSpc>
                <a:spcPct val="120000"/>
              </a:lnSpc>
            </a:pPr>
            <a:r>
              <a:rPr dirty="0" sz="5600" lang="en-IN" err="1"/>
              <a:t>def</a:t>
            </a:r>
            <a:r>
              <a:rPr dirty="0" sz="5600" lang="en-IN"/>
              <a:t> </a:t>
            </a:r>
            <a:r>
              <a:rPr dirty="0" sz="5600" lang="en-IN" err="1"/>
              <a:t>binfile</a:t>
            </a:r>
            <a:r>
              <a:rPr dirty="0" sz="5600" lang="en-IN"/>
              <a:t>():</a:t>
            </a:r>
          </a:p>
          <a:p>
            <a:pPr>
              <a:lnSpc>
                <a:spcPct val="120000"/>
              </a:lnSpc>
            </a:pPr>
            <a:r>
              <a:rPr dirty="0" sz="5600" lang="en-IN"/>
              <a:t> import pickle # line 1</a:t>
            </a:r>
          </a:p>
          <a:p>
            <a:pPr>
              <a:lnSpc>
                <a:spcPct val="120000"/>
              </a:lnSpc>
            </a:pPr>
            <a:r>
              <a:rPr dirty="0" sz="5600" lang="en-IN"/>
              <a:t> file = open('data.</a:t>
            </a:r>
            <a:r>
              <a:rPr dirty="0" sz="5600" lang="en-IN" err="1"/>
              <a:t>dat</a:t>
            </a:r>
            <a:r>
              <a:rPr dirty="0" sz="5600" lang="en-IN"/>
              <a:t>','</a:t>
            </a:r>
            <a:r>
              <a:rPr dirty="0" sz="5600" lang="en-IN" err="1"/>
              <a:t>wb</a:t>
            </a:r>
            <a:r>
              <a:rPr dirty="0" sz="5600" lang="en-IN"/>
              <a:t>') # line 2</a:t>
            </a:r>
          </a:p>
          <a:p>
            <a:pPr>
              <a:lnSpc>
                <a:spcPct val="120000"/>
              </a:lnSpc>
            </a:pPr>
            <a:r>
              <a:rPr dirty="0" sz="5600" lang="en-IN"/>
              <a:t> while True:</a:t>
            </a:r>
          </a:p>
          <a:p>
            <a:pPr>
              <a:lnSpc>
                <a:spcPct val="120000"/>
              </a:lnSpc>
            </a:pPr>
            <a:r>
              <a:rPr dirty="0" sz="5600" lang="en-IN"/>
              <a:t> x = </a:t>
            </a:r>
            <a:r>
              <a:rPr dirty="0" sz="5600" lang="en-IN" err="1"/>
              <a:t>int</a:t>
            </a:r>
            <a:r>
              <a:rPr dirty="0" sz="5600" lang="en-IN"/>
              <a:t>(</a:t>
            </a:r>
            <a:r>
              <a:rPr dirty="0" sz="5600" lang="en-IN" err="1"/>
              <a:t>raw_input</a:t>
            </a:r>
            <a:r>
              <a:rPr dirty="0" sz="5600" lang="en-IN"/>
              <a:t>()) # line 3</a:t>
            </a:r>
          </a:p>
          <a:p>
            <a:pPr>
              <a:lnSpc>
                <a:spcPct val="120000"/>
              </a:lnSpc>
            </a:pPr>
            <a:r>
              <a:rPr dirty="0" sz="5600" lang="en-IN"/>
              <a:t> </a:t>
            </a:r>
            <a:r>
              <a:rPr dirty="0" sz="5600" lang="en-IN" err="1"/>
              <a:t>pickle.dump</a:t>
            </a:r>
            <a:r>
              <a:rPr dirty="0" sz="5600" lang="en-IN"/>
              <a:t>(</a:t>
            </a:r>
            <a:r>
              <a:rPr dirty="0" sz="5600" lang="en-IN" err="1"/>
              <a:t>x,file</a:t>
            </a:r>
            <a:r>
              <a:rPr dirty="0" sz="5600" lang="en-IN"/>
              <a:t>) # line 4</a:t>
            </a:r>
          </a:p>
          <a:p>
            <a:pPr>
              <a:lnSpc>
                <a:spcPct val="120000"/>
              </a:lnSpc>
            </a:pPr>
            <a:r>
              <a:rPr dirty="0" sz="5600" lang="en-IN"/>
              <a:t> </a:t>
            </a:r>
            <a:r>
              <a:rPr dirty="0" sz="5600" lang="en-IN" err="1"/>
              <a:t>ans</a:t>
            </a:r>
            <a:r>
              <a:rPr dirty="0" sz="5600" lang="en-IN"/>
              <a:t> = </a:t>
            </a:r>
            <a:r>
              <a:rPr dirty="0" sz="5600" lang="en-IN" err="1"/>
              <a:t>raw_input</a:t>
            </a:r>
            <a:r>
              <a:rPr dirty="0" sz="5600" lang="en-IN"/>
              <a:t>('want to enter more data Y / N')</a:t>
            </a:r>
          </a:p>
          <a:p>
            <a:pPr>
              <a:lnSpc>
                <a:spcPct val="120000"/>
              </a:lnSpc>
            </a:pPr>
            <a:r>
              <a:rPr dirty="0" sz="5600" lang="en-IN"/>
              <a:t> if </a:t>
            </a:r>
            <a:r>
              <a:rPr dirty="0" sz="5600" lang="en-IN" err="1"/>
              <a:t>ans.upper</a:t>
            </a:r>
            <a:r>
              <a:rPr dirty="0" sz="5600" lang="en-IN"/>
              <a:t>()== 'N' : break</a:t>
            </a:r>
          </a:p>
          <a:p>
            <a:pPr>
              <a:lnSpc>
                <a:spcPct val="120000"/>
              </a:lnSpc>
            </a:pPr>
            <a:r>
              <a:rPr dirty="0" sz="5600" lang="en-IN"/>
              <a:t> </a:t>
            </a:r>
            <a:r>
              <a:rPr dirty="0" sz="5600" lang="en-IN" err="1"/>
              <a:t>file.close</a:t>
            </a:r>
            <a:r>
              <a:rPr dirty="0" sz="5600" lang="en-IN"/>
              <a:t>() # line 5</a:t>
            </a:r>
          </a:p>
          <a:p>
            <a:pPr>
              <a:lnSpc>
                <a:spcPct val="120000"/>
              </a:lnSpc>
            </a:pPr>
            <a:r>
              <a:rPr dirty="0" sz="5600" lang="en-IN"/>
              <a:t> file = open('data.</a:t>
            </a:r>
            <a:r>
              <a:rPr dirty="0" sz="5600" lang="en-IN" err="1"/>
              <a:t>dat</a:t>
            </a:r>
            <a:r>
              <a:rPr dirty="0" sz="5600" lang="en-IN"/>
              <a:t>','</a:t>
            </a:r>
            <a:r>
              <a:rPr dirty="0" sz="5600" lang="en-IN" err="1"/>
              <a:t>rb</a:t>
            </a:r>
            <a:r>
              <a:rPr dirty="0" sz="5600" lang="en-IN"/>
              <a:t>') # line </a:t>
            </a:r>
            <a:r>
              <a:rPr dirty="0" sz="5600" lang="en-IN" smtClean="0"/>
              <a:t>6</a:t>
            </a:r>
          </a:p>
          <a:p>
            <a:pPr>
              <a:lnSpc>
                <a:spcPct val="120000"/>
              </a:lnSpc>
            </a:pPr>
            <a:r>
              <a:rPr dirty="0" sz="5600" lang="en-IN"/>
              <a:t>try : # line 7</a:t>
            </a:r>
          </a:p>
          <a:p>
            <a:pPr>
              <a:lnSpc>
                <a:spcPct val="120000"/>
              </a:lnSpc>
            </a:pPr>
            <a:r>
              <a:rPr dirty="0" sz="5600" lang="en-IN"/>
              <a:t> while True : # line 8</a:t>
            </a:r>
          </a:p>
          <a:p>
            <a:pPr>
              <a:lnSpc>
                <a:spcPct val="120000"/>
              </a:lnSpc>
            </a:pPr>
            <a:r>
              <a:rPr dirty="0" sz="5600" lang="en-IN"/>
              <a:t> y = </a:t>
            </a:r>
            <a:r>
              <a:rPr dirty="0" sz="5600" lang="en-IN" err="1"/>
              <a:t>pickle.load</a:t>
            </a:r>
            <a:r>
              <a:rPr dirty="0" sz="5600" lang="en-IN"/>
              <a:t>(file) # line 9</a:t>
            </a:r>
          </a:p>
          <a:p>
            <a:pPr>
              <a:lnSpc>
                <a:spcPct val="120000"/>
              </a:lnSpc>
            </a:pPr>
            <a:r>
              <a:rPr dirty="0" sz="5600" lang="en-IN"/>
              <a:t> print y # line 10</a:t>
            </a:r>
          </a:p>
          <a:p>
            <a:pPr>
              <a:lnSpc>
                <a:spcPct val="120000"/>
              </a:lnSpc>
            </a:pPr>
            <a:r>
              <a:rPr dirty="0" sz="5600" lang="en-IN"/>
              <a:t> except </a:t>
            </a:r>
            <a:r>
              <a:rPr dirty="0" sz="5600" lang="en-IN" err="1"/>
              <a:t>EOFError</a:t>
            </a:r>
            <a:r>
              <a:rPr dirty="0" sz="5600" lang="en-IN"/>
              <a:t> : # line 11</a:t>
            </a:r>
          </a:p>
          <a:p>
            <a:pPr>
              <a:lnSpc>
                <a:spcPct val="120000"/>
              </a:lnSpc>
            </a:pPr>
            <a:r>
              <a:rPr dirty="0" sz="5600" lang="en-IN"/>
              <a:t> pass</a:t>
            </a:r>
          </a:p>
          <a:p>
            <a:pPr>
              <a:lnSpc>
                <a:spcPct val="120000"/>
              </a:lnSpc>
            </a:pPr>
            <a:r>
              <a:rPr dirty="0" sz="5600" lang="en-IN"/>
              <a:t> </a:t>
            </a:r>
            <a:r>
              <a:rPr dirty="0" sz="5600" lang="en-IN" err="1"/>
              <a:t>file.close</a:t>
            </a:r>
            <a:r>
              <a:rPr dirty="0" sz="5600" lang="en-IN"/>
              <a:t>()</a:t>
            </a:r>
          </a:p>
          <a:p>
            <a:endParaRPr dirty="0" lang="en-I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sp>
        <p:nvSpPr>
          <p:cNvPr id="1048661" name="Title 1"/>
          <p:cNvSpPr>
            <a:spLocks noGrp="1"/>
          </p:cNvSpPr>
          <p:nvPr>
            <p:ph type="title"/>
          </p:nvPr>
        </p:nvSpPr>
        <p:spPr/>
        <p:txBody>
          <a:bodyPr/>
          <a:p>
            <a:r>
              <a:rPr dirty="0" lang="en-IN"/>
              <a:t>Let's walk through the code</a:t>
            </a:r>
          </a:p>
        </p:txBody>
      </p:sp>
      <p:sp>
        <p:nvSpPr>
          <p:cNvPr id="1048662" name="Content Placeholder 2"/>
          <p:cNvSpPr>
            <a:spLocks noGrp="1"/>
          </p:cNvSpPr>
          <p:nvPr>
            <p:ph idx="1"/>
          </p:nvPr>
        </p:nvSpPr>
        <p:spPr/>
        <p:txBody>
          <a:bodyPr>
            <a:normAutofit fontScale="95000" lnSpcReduction="10000"/>
          </a:bodyPr>
          <a:p>
            <a:r>
              <a:rPr dirty="0" sz="2000" lang="en-IN"/>
              <a:t>Line 1 is importing pickle module, required to work on binary file. Line 2 is opening a binary file(data.dat) for writing in it. Using a loop we read integer value and then put it in file using line no. 3 &amp; 4. In line number 5 we are closing the file - data.dat, this will de allocate all the resources being used with file. In line number 6 we are again associating data.dat to file stream for reading from it. Line number 7 &amp; 11 is used for detection of end of file condition. This helps us in reading the content of entire file. try &amp; except allow us to handle errors in the program. You will learn about them in details in next chapter. For now we know that, reading at end of file will result into error. Which is used here to terminate the loop used for reading the data from the file. Line no. 8 allow us to make an infinite loop, as the same will be handled using end of file condition. In line no. 9 we are getting data from the binary file and storing same in y, which is printed on screen in next line. Remember one load will get data for one dump. Last statement will again close the file.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22" name=""/>
        <p:cNvGrpSpPr/>
        <p:nvPr/>
      </p:nvGrpSpPr>
      <p:grpSpPr>
        <a:xfrm>
          <a:off x="0" y="0"/>
          <a:ext cx="0" cy="0"/>
          <a:chOff x="0" y="0"/>
          <a:chExt cx="0" cy="0"/>
        </a:xfrm>
      </p:grpSpPr>
      <p:sp>
        <p:nvSpPr>
          <p:cNvPr id="1048663" name="Title 1"/>
          <p:cNvSpPr>
            <a:spLocks noGrp="1"/>
          </p:cNvSpPr>
          <p:nvPr>
            <p:ph type="title"/>
          </p:nvPr>
        </p:nvSpPr>
        <p:spPr/>
        <p:txBody>
          <a:bodyPr/>
          <a:p>
            <a:endParaRPr lang="en-IN"/>
          </a:p>
        </p:txBody>
      </p:sp>
      <p:sp>
        <p:nvSpPr>
          <p:cNvPr id="1048664" name="Content Placeholder 2"/>
          <p:cNvSpPr>
            <a:spLocks noGrp="1"/>
          </p:cNvSpPr>
          <p:nvPr>
            <p:ph idx="1"/>
          </p:nvPr>
        </p:nvSpPr>
        <p:spPr/>
        <p:txBody>
          <a:bodyPr/>
          <a:p>
            <a:pPr indent="0" lvl="1" marL="400050">
              <a:lnSpc>
                <a:spcPct val="150000"/>
              </a:lnSpc>
              <a:buNone/>
            </a:pPr>
            <a:r>
              <a:rPr dirty="0" sz="2200" lang="en-IN"/>
              <a:t>Files are always stored in current folder / directory by default. The </a:t>
            </a:r>
            <a:r>
              <a:rPr dirty="0" sz="2200" lang="en-IN" err="1"/>
              <a:t>os</a:t>
            </a:r>
            <a:r>
              <a:rPr dirty="0" sz="2200" lang="en-IN"/>
              <a:t> (Operating System) module of python provides various methods to work with file and folder / directories. For using these functions, we have to import </a:t>
            </a:r>
            <a:r>
              <a:rPr dirty="0" sz="2200" lang="en-IN" err="1"/>
              <a:t>os</a:t>
            </a:r>
            <a:r>
              <a:rPr dirty="0" sz="2200" lang="en-IN"/>
              <a:t> module in our program. Some of the useful methods, which can be used with files in </a:t>
            </a:r>
            <a:r>
              <a:rPr dirty="0" sz="2200" lang="en-IN" err="1"/>
              <a:t>os</a:t>
            </a:r>
            <a:r>
              <a:rPr dirty="0" sz="2200" lang="en-IN"/>
              <a:t> module are as follows</a:t>
            </a:r>
            <a:r>
              <a:rPr dirty="0" lang="en-IN"/>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23" name=""/>
        <p:cNvGrpSpPr/>
        <p:nvPr/>
      </p:nvGrpSpPr>
      <p:grpSpPr>
        <a:xfrm>
          <a:off x="0" y="0"/>
          <a:ext cx="0" cy="0"/>
          <a:chOff x="0" y="0"/>
          <a:chExt cx="0" cy="0"/>
        </a:xfrm>
      </p:grpSpPr>
      <p:sp>
        <p:nvSpPr>
          <p:cNvPr id="1048665" name="Title 1"/>
          <p:cNvSpPr>
            <a:spLocks noGrp="1"/>
          </p:cNvSpPr>
          <p:nvPr>
            <p:ph type="title"/>
          </p:nvPr>
        </p:nvSpPr>
        <p:spPr/>
        <p:txBody>
          <a:bodyPr/>
          <a:p>
            <a:endParaRPr lang="en-IN"/>
          </a:p>
        </p:txBody>
      </p:sp>
      <p:sp>
        <p:nvSpPr>
          <p:cNvPr id="1048666" name="Content Placeholder 2"/>
          <p:cNvSpPr>
            <a:spLocks noGrp="1"/>
          </p:cNvSpPr>
          <p:nvPr>
            <p:ph idx="1"/>
          </p:nvPr>
        </p:nvSpPr>
        <p:spPr/>
        <p:txBody>
          <a:bodyPr>
            <a:normAutofit lnSpcReduction="10000"/>
          </a:bodyPr>
          <a:p>
            <a:r>
              <a:rPr dirty="0" sz="2400" lang="en-IN"/>
              <a:t>1. </a:t>
            </a:r>
            <a:r>
              <a:rPr dirty="0" sz="2400" lang="en-IN" err="1"/>
              <a:t>getcwd</a:t>
            </a:r>
            <a:r>
              <a:rPr dirty="0" sz="2400" lang="en-IN"/>
              <a:t>() to know the name of current working directory</a:t>
            </a:r>
          </a:p>
          <a:p>
            <a:r>
              <a:rPr dirty="0" sz="2400" lang="en-IN"/>
              <a:t>2. </a:t>
            </a:r>
            <a:r>
              <a:rPr dirty="0" sz="2400" lang="en-IN" err="1"/>
              <a:t>path.abspath</a:t>
            </a:r>
            <a:r>
              <a:rPr dirty="0" sz="2400" lang="en-IN"/>
              <a:t>(filename) will give us the complete path name of the data file.</a:t>
            </a:r>
          </a:p>
          <a:p>
            <a:r>
              <a:rPr dirty="0" sz="2400" lang="en-IN"/>
              <a:t>3. </a:t>
            </a:r>
            <a:r>
              <a:rPr dirty="0" sz="2400" lang="en-IN" err="1"/>
              <a:t>path.isfile</a:t>
            </a:r>
            <a:r>
              <a:rPr dirty="0" sz="2400" lang="en-IN"/>
              <a:t>(filename) will check, whether the file exists or not.</a:t>
            </a:r>
          </a:p>
          <a:p>
            <a:r>
              <a:rPr dirty="0" sz="2400" lang="en-IN"/>
              <a:t>4. remove(filename) will delete the file. Here filename has to be the complete path of file.</a:t>
            </a:r>
          </a:p>
          <a:p>
            <a:r>
              <a:rPr dirty="0" sz="2400" lang="en-IN"/>
              <a:t>5. rename(filename1,filename2) will change the name of filename1 with filename2.</a:t>
            </a:r>
          </a:p>
          <a:p>
            <a:pPr indent="0" marL="0">
              <a:buNone/>
            </a:pPr>
            <a:endParaRPr dirty="0" lang="en-I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667" name="Title 1"/>
          <p:cNvSpPr>
            <a:spLocks noGrp="1"/>
          </p:cNvSpPr>
          <p:nvPr>
            <p:ph type="title"/>
          </p:nvPr>
        </p:nvSpPr>
        <p:spPr/>
        <p:txBody>
          <a:bodyPr/>
          <a:p>
            <a:endParaRPr lang="en-IN"/>
          </a:p>
        </p:txBody>
      </p:sp>
      <p:sp>
        <p:nvSpPr>
          <p:cNvPr id="1048668" name="Content Placeholder 2"/>
          <p:cNvSpPr>
            <a:spLocks noGrp="1"/>
          </p:cNvSpPr>
          <p:nvPr>
            <p:ph idx="1"/>
          </p:nvPr>
        </p:nvSpPr>
        <p:spPr/>
        <p:txBody>
          <a:bodyPr>
            <a:normAutofit lnSpcReduction="10000"/>
          </a:bodyPr>
          <a:p>
            <a:pPr>
              <a:lnSpc>
                <a:spcPct val="150000"/>
              </a:lnSpc>
            </a:pPr>
            <a:r>
              <a:rPr dirty="0" sz="2000" lang="en-IN"/>
              <a:t>Once the file is opened, then using file object, we can derive various information about file. This is </a:t>
            </a:r>
            <a:r>
              <a:rPr dirty="0" sz="2000" lang="en-IN" smtClean="0"/>
              <a:t>done using </a:t>
            </a:r>
            <a:r>
              <a:rPr dirty="0" sz="2000" lang="en-IN"/>
              <a:t>file attributes defined in </a:t>
            </a:r>
            <a:r>
              <a:rPr dirty="0" sz="2000" lang="en-IN" err="1"/>
              <a:t>os</a:t>
            </a:r>
            <a:r>
              <a:rPr dirty="0" sz="2000" lang="en-IN"/>
              <a:t> module. Some of the attributes defined in it are</a:t>
            </a:r>
          </a:p>
          <a:p>
            <a:pPr>
              <a:lnSpc>
                <a:spcPct val="150000"/>
              </a:lnSpc>
            </a:pPr>
            <a:r>
              <a:rPr dirty="0" sz="2000" lang="en-IN"/>
              <a:t>1. </a:t>
            </a:r>
            <a:r>
              <a:rPr dirty="0" sz="2000" lang="en-IN" err="1"/>
              <a:t>file.closed</a:t>
            </a:r>
            <a:r>
              <a:rPr dirty="0" sz="2000" lang="en-IN"/>
              <a:t> returns True if file is closed</a:t>
            </a:r>
          </a:p>
          <a:p>
            <a:pPr>
              <a:lnSpc>
                <a:spcPct val="150000"/>
              </a:lnSpc>
            </a:pPr>
            <a:r>
              <a:rPr dirty="0" sz="2000" lang="en-IN"/>
              <a:t>2. </a:t>
            </a:r>
            <a:r>
              <a:rPr dirty="0" sz="2000" lang="en-IN" err="1"/>
              <a:t>file.mode</a:t>
            </a:r>
            <a:r>
              <a:rPr dirty="0" sz="2000" lang="en-IN"/>
              <a:t> returns the mode, with which file was opened.</a:t>
            </a:r>
          </a:p>
          <a:p>
            <a:pPr>
              <a:lnSpc>
                <a:spcPct val="150000"/>
              </a:lnSpc>
            </a:pPr>
            <a:r>
              <a:rPr dirty="0" sz="2000" lang="en-IN"/>
              <a:t>3. file.name returns name of the file associated with file object while opening the file.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25" name=""/>
        <p:cNvGrpSpPr/>
        <p:nvPr/>
      </p:nvGrpSpPr>
      <p:grpSpPr>
        <a:xfrm>
          <a:off x="0" y="0"/>
          <a:ext cx="0" cy="0"/>
          <a:chOff x="0" y="0"/>
          <a:chExt cx="0" cy="0"/>
        </a:xfrm>
      </p:grpSpPr>
      <p:sp>
        <p:nvSpPr>
          <p:cNvPr id="1048669" name="Title 1"/>
          <p:cNvSpPr>
            <a:spLocks noGrp="1"/>
          </p:cNvSpPr>
          <p:nvPr>
            <p:ph type="title"/>
          </p:nvPr>
        </p:nvSpPr>
        <p:spPr/>
        <p:txBody>
          <a:bodyPr/>
          <a:p>
            <a:endParaRPr lang="en-IN"/>
          </a:p>
        </p:txBody>
      </p:sp>
      <p:sp>
        <p:nvSpPr>
          <p:cNvPr id="1048670" name="Content Placeholder 2"/>
          <p:cNvSpPr>
            <a:spLocks noGrp="1"/>
          </p:cNvSpPr>
          <p:nvPr>
            <p:ph idx="1"/>
          </p:nvPr>
        </p:nvSpPr>
        <p:spPr/>
        <p:txBody>
          <a:bodyPr>
            <a:normAutofit fontScale="94444" lnSpcReduction="10000"/>
          </a:bodyPr>
          <a:p>
            <a:pPr indent="0" marL="0">
              <a:lnSpc>
                <a:spcPct val="150000"/>
              </a:lnSpc>
              <a:buNone/>
            </a:pPr>
            <a:r>
              <a:rPr dirty="0" lang="en-IN"/>
              <a:t>We use file object(s) to work with data file, similarly input/output from standard I/O devices is also performed using standard I/O stream object. Since we use high level functions for performing input/output through keyboard and monitor such as - </a:t>
            </a:r>
            <a:r>
              <a:rPr dirty="0" lang="en-IN" err="1"/>
              <a:t>raw_input</a:t>
            </a:r>
            <a:r>
              <a:rPr dirty="0" lang="en-IN"/>
              <a:t>(), input() and print statement we were not required to explicitly use I/O stream object. But let's learn a bit about these streams also. </a:t>
            </a:r>
            <a:endParaRPr dirty="0" lang="en-IN" smtClean="0"/>
          </a:p>
          <a:p>
            <a:pPr indent="0" marL="0">
              <a:lnSpc>
                <a:spcPct val="150000"/>
              </a:lnSpc>
              <a:buNone/>
            </a:pPr>
            <a:r>
              <a:rPr dirty="0" lang="en-IN"/>
              <a:t>The standard streams available in python are</a:t>
            </a:r>
          </a:p>
          <a:p>
            <a:pPr indent="0" marL="0">
              <a:lnSpc>
                <a:spcPct val="150000"/>
              </a:lnSpc>
              <a:buNone/>
            </a:pPr>
            <a:r>
              <a:rPr dirty="0" lang="en-IN" smtClean="0"/>
              <a:t>1. Standard </a:t>
            </a:r>
            <a:r>
              <a:rPr dirty="0" lang="en-IN"/>
              <a:t>input stream</a:t>
            </a:r>
          </a:p>
          <a:p>
            <a:pPr indent="0" marL="0">
              <a:lnSpc>
                <a:spcPct val="150000"/>
              </a:lnSpc>
              <a:buNone/>
            </a:pPr>
            <a:r>
              <a:rPr dirty="0" lang="en-IN" smtClean="0"/>
              <a:t>2. Standard </a:t>
            </a:r>
            <a:r>
              <a:rPr dirty="0" lang="en-IN"/>
              <a:t>output stream and</a:t>
            </a:r>
          </a:p>
          <a:p>
            <a:pPr indent="0" marL="0">
              <a:lnSpc>
                <a:spcPct val="150000"/>
              </a:lnSpc>
              <a:buNone/>
            </a:pPr>
            <a:r>
              <a:rPr dirty="0" lang="en-IN" smtClean="0"/>
              <a:t>3. Standard </a:t>
            </a:r>
            <a:r>
              <a:rPr dirty="0" lang="en-IN"/>
              <a:t>error stream</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26" name=""/>
        <p:cNvGrpSpPr/>
        <p:nvPr/>
      </p:nvGrpSpPr>
      <p:grpSpPr>
        <a:xfrm>
          <a:off x="0" y="0"/>
          <a:ext cx="0" cy="0"/>
          <a:chOff x="0" y="0"/>
          <a:chExt cx="0" cy="0"/>
        </a:xfrm>
      </p:grpSpPr>
      <p:sp>
        <p:nvSpPr>
          <p:cNvPr id="1048671" name="Title 1"/>
          <p:cNvSpPr>
            <a:spLocks noGrp="1"/>
          </p:cNvSpPr>
          <p:nvPr>
            <p:ph type="title"/>
          </p:nvPr>
        </p:nvSpPr>
        <p:spPr/>
        <p:txBody>
          <a:bodyPr/>
          <a:p>
            <a:endParaRPr lang="en-IN"/>
          </a:p>
        </p:txBody>
      </p:sp>
      <p:sp>
        <p:nvSpPr>
          <p:cNvPr id="1048672" name="Content Placeholder 2"/>
          <p:cNvSpPr>
            <a:spLocks noGrp="1"/>
          </p:cNvSpPr>
          <p:nvPr>
            <p:ph idx="1"/>
          </p:nvPr>
        </p:nvSpPr>
        <p:spPr/>
        <p:txBody>
          <a:bodyPr>
            <a:normAutofit/>
          </a:bodyPr>
          <a:p>
            <a:pPr>
              <a:lnSpc>
                <a:spcPct val="150000"/>
              </a:lnSpc>
            </a:pPr>
            <a:r>
              <a:rPr dirty="0" sz="2000" lang="en-IN"/>
              <a:t>These standard streams are nothing but file objects, which get automatically connected to your </a:t>
            </a:r>
            <a:r>
              <a:rPr dirty="0" sz="2000" lang="en-IN" smtClean="0"/>
              <a:t>program's standard </a:t>
            </a:r>
            <a:r>
              <a:rPr dirty="0" sz="2000" lang="en-IN"/>
              <a:t>device(s), when you start python. In order to work with standard I/O stream, we need to </a:t>
            </a:r>
            <a:r>
              <a:rPr dirty="0" sz="2000" lang="en-IN" smtClean="0"/>
              <a:t>import sys </a:t>
            </a:r>
            <a:r>
              <a:rPr dirty="0" sz="2000" lang="en-IN"/>
              <a:t>module. Methods which are available for I/O operations in it are</a:t>
            </a:r>
          </a:p>
          <a:p>
            <a:pPr>
              <a:lnSpc>
                <a:spcPct val="150000"/>
              </a:lnSpc>
            </a:pPr>
            <a:r>
              <a:rPr dirty="0" sz="2000" lang="en-IN"/>
              <a:t>read() for reading a byte at a time from keyboard</a:t>
            </a:r>
          </a:p>
          <a:p>
            <a:pPr>
              <a:lnSpc>
                <a:spcPct val="150000"/>
              </a:lnSpc>
            </a:pPr>
            <a:r>
              <a:rPr dirty="0" sz="2000" lang="en-IN"/>
              <a:t>write() for writing data on terminal i.e. monitor</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27" name=""/>
        <p:cNvGrpSpPr/>
        <p:nvPr/>
      </p:nvGrpSpPr>
      <p:grpSpPr>
        <a:xfrm>
          <a:off x="0" y="0"/>
          <a:ext cx="0" cy="0"/>
          <a:chOff x="0" y="0"/>
          <a:chExt cx="0" cy="0"/>
        </a:xfrm>
      </p:grpSpPr>
      <p:sp>
        <p:nvSpPr>
          <p:cNvPr id="1048673" name="Content Placeholder 2"/>
          <p:cNvSpPr>
            <a:spLocks noGrp="1"/>
          </p:cNvSpPr>
          <p:nvPr>
            <p:ph idx="4294967295"/>
          </p:nvPr>
        </p:nvSpPr>
        <p:spPr>
          <a:xfrm>
            <a:off x="263047" y="400833"/>
            <a:ext cx="10553700" cy="6187857"/>
          </a:xfrm>
        </p:spPr>
        <p:txBody>
          <a:bodyPr>
            <a:noAutofit/>
          </a:bodyPr>
          <a:p>
            <a:r>
              <a:rPr dirty="0" sz="1600" lang="en-IN"/>
              <a:t>Their usage is</a:t>
            </a:r>
          </a:p>
          <a:p>
            <a:r>
              <a:rPr dirty="0" sz="1600" lang="en-IN"/>
              <a:t>import sys</a:t>
            </a:r>
          </a:p>
          <a:p>
            <a:r>
              <a:rPr dirty="0" sz="1600" lang="en-IN"/>
              <a:t>print ' Enter your name :'</a:t>
            </a:r>
          </a:p>
          <a:p>
            <a:r>
              <a:rPr dirty="0" sz="1600" lang="en-IN"/>
              <a:t>name = ''</a:t>
            </a:r>
          </a:p>
          <a:p>
            <a:r>
              <a:rPr dirty="0" sz="1600" lang="en-IN"/>
              <a:t>while True:</a:t>
            </a:r>
          </a:p>
          <a:p>
            <a:r>
              <a:rPr dirty="0" sz="1600" lang="en-IN"/>
              <a:t>c = </a:t>
            </a:r>
            <a:r>
              <a:rPr dirty="0" sz="1600" lang="en-IN" err="1"/>
              <a:t>sys.stdin.read</a:t>
            </a:r>
            <a:r>
              <a:rPr dirty="0" sz="1600" lang="en-IN"/>
              <a:t>()</a:t>
            </a:r>
          </a:p>
          <a:p>
            <a:r>
              <a:rPr dirty="0" sz="1600" lang="en-IN"/>
              <a:t>if c == '\n' :</a:t>
            </a:r>
          </a:p>
          <a:p>
            <a:r>
              <a:rPr dirty="0" sz="1600" lang="en-IN"/>
              <a:t>break</a:t>
            </a:r>
          </a:p>
          <a:p>
            <a:r>
              <a:rPr dirty="0" sz="1600" lang="en-IN"/>
              <a:t>name = name + c</a:t>
            </a:r>
          </a:p>
          <a:p>
            <a:r>
              <a:rPr dirty="0" sz="1600" lang="en-IN" err="1"/>
              <a:t>sys.stdout.write</a:t>
            </a:r>
            <a:r>
              <a:rPr dirty="0" sz="1600" lang="en-IN"/>
              <a:t>( 'your name is ' + name)</a:t>
            </a:r>
          </a:p>
          <a:p>
            <a:r>
              <a:rPr dirty="0" sz="1600" lang="en-IN"/>
              <a:t>same can be done using high level methods also</a:t>
            </a:r>
          </a:p>
          <a:p>
            <a:r>
              <a:rPr dirty="0" sz="1600" lang="en-IN"/>
              <a:t>name = </a:t>
            </a:r>
            <a:r>
              <a:rPr dirty="0" sz="1600" lang="en-IN" err="1"/>
              <a:t>raw_input</a:t>
            </a:r>
            <a:r>
              <a:rPr dirty="0" sz="1600" lang="en-IN"/>
              <a:t>('Enter your name :')</a:t>
            </a:r>
          </a:p>
          <a:p>
            <a:r>
              <a:rPr dirty="0" sz="1600" lang="en-IN"/>
              <a:t>print 'your name is ',name</a:t>
            </a:r>
          </a:p>
          <a:p>
            <a:r>
              <a:rPr dirty="0" sz="1600" lang="en-IN"/>
              <a:t>As we are through with all basic operations of file handling, we can now learn the various </a:t>
            </a:r>
            <a:r>
              <a:rPr dirty="0" sz="1600" lang="en-IN" smtClean="0"/>
              <a:t>processes  which </a:t>
            </a:r>
            <a:r>
              <a:rPr dirty="0" sz="1600" lang="en-IN"/>
              <a:t>can be performed on file(s) using these operations.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sp>
        <p:nvSpPr>
          <p:cNvPr id="1048674" name="Title 1"/>
          <p:cNvSpPr>
            <a:spLocks noGrp="1"/>
          </p:cNvSpPr>
          <p:nvPr>
            <p:ph type="title"/>
          </p:nvPr>
        </p:nvSpPr>
        <p:spPr/>
        <p:txBody>
          <a:bodyPr/>
          <a:p>
            <a:r>
              <a:rPr dirty="0" lang="en-IN"/>
              <a:t>Creating a file </a:t>
            </a:r>
          </a:p>
        </p:txBody>
      </p:sp>
      <p:sp>
        <p:nvSpPr>
          <p:cNvPr id="1048675" name="Content Placeholder 2"/>
          <p:cNvSpPr>
            <a:spLocks noGrp="1"/>
          </p:cNvSpPr>
          <p:nvPr>
            <p:ph idx="1"/>
          </p:nvPr>
        </p:nvSpPr>
        <p:spPr/>
        <p:txBody>
          <a:bodyPr>
            <a:normAutofit/>
          </a:bodyPr>
          <a:p>
            <a:pPr>
              <a:lnSpc>
                <a:spcPct val="150000"/>
              </a:lnSpc>
            </a:pPr>
            <a:r>
              <a:rPr dirty="0" sz="2000" lang="en-IN"/>
              <a:t>Option 1 : An empty file can be created by using open() statement. The content in the file can be stored </a:t>
            </a:r>
            <a:r>
              <a:rPr dirty="0" sz="2000" lang="en-IN" smtClean="0"/>
              <a:t>later on </a:t>
            </a:r>
            <a:r>
              <a:rPr dirty="0" sz="2000" lang="en-IN"/>
              <a:t>using append mode.</a:t>
            </a:r>
          </a:p>
          <a:p>
            <a:pPr>
              <a:lnSpc>
                <a:spcPct val="150000"/>
              </a:lnSpc>
            </a:pPr>
            <a:r>
              <a:rPr dirty="0" sz="2000" lang="en-IN"/>
              <a:t>Option 2 : create a file and simultaneously store / write the content also.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29" name=""/>
        <p:cNvGrpSpPr/>
        <p:nvPr/>
      </p:nvGrpSpPr>
      <p:grpSpPr>
        <a:xfrm>
          <a:off x="0" y="0"/>
          <a:ext cx="0" cy="0"/>
          <a:chOff x="0" y="0"/>
          <a:chExt cx="0" cy="0"/>
        </a:xfrm>
      </p:grpSpPr>
      <p:sp>
        <p:nvSpPr>
          <p:cNvPr id="1048676" name="Title 1"/>
          <p:cNvSpPr>
            <a:spLocks noGrp="1"/>
          </p:cNvSpPr>
          <p:nvPr>
            <p:ph type="title"/>
          </p:nvPr>
        </p:nvSpPr>
        <p:spPr/>
        <p:txBody>
          <a:bodyPr/>
          <a:p>
            <a:endParaRPr lang="en-IN"/>
          </a:p>
        </p:txBody>
      </p:sp>
      <p:sp>
        <p:nvSpPr>
          <p:cNvPr id="1048677" name="Content Placeholder 2"/>
          <p:cNvSpPr>
            <a:spLocks noGrp="1"/>
          </p:cNvSpPr>
          <p:nvPr>
            <p:ph idx="1"/>
          </p:nvPr>
        </p:nvSpPr>
        <p:spPr/>
        <p:txBody>
          <a:bodyPr/>
          <a:p>
            <a:r>
              <a:rPr dirty="0" lang="en-IN"/>
              <a:t>Algorithm</a:t>
            </a:r>
          </a:p>
          <a:p>
            <a:r>
              <a:rPr dirty="0" lang="en-IN"/>
              <a:t>1. Open a file for writing into it</a:t>
            </a:r>
          </a:p>
          <a:p>
            <a:r>
              <a:rPr dirty="0" lang="en-IN"/>
              <a:t>2. Get data to be stored in the file (can be a string at a time or complete data)</a:t>
            </a:r>
          </a:p>
          <a:p>
            <a:r>
              <a:rPr dirty="0" lang="en-IN"/>
              <a:t>3. Write it into the file (if we are working on a string at a time, then multiple writes will be required.)</a:t>
            </a:r>
          </a:p>
          <a:p>
            <a:r>
              <a:rPr dirty="0" lang="en-IN"/>
              <a:t>4. Close the file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08" name="Title 1"/>
          <p:cNvSpPr>
            <a:spLocks noGrp="1"/>
          </p:cNvSpPr>
          <p:nvPr>
            <p:ph type="title"/>
          </p:nvPr>
        </p:nvSpPr>
        <p:spPr/>
        <p:txBody>
          <a:bodyPr/>
          <a:p>
            <a:endParaRPr lang="en-IN"/>
          </a:p>
        </p:txBody>
      </p:sp>
      <p:sp>
        <p:nvSpPr>
          <p:cNvPr id="1048609" name="Content Placeholder 2"/>
          <p:cNvSpPr>
            <a:spLocks noGrp="1"/>
          </p:cNvSpPr>
          <p:nvPr>
            <p:ph idx="1"/>
          </p:nvPr>
        </p:nvSpPr>
        <p:spPr/>
        <p:txBody>
          <a:bodyPr/>
          <a:p>
            <a:r>
              <a:rPr dirty="0" lang="en-IN"/>
              <a:t>Using these basic operations, we can process file in many ways, such as</a:t>
            </a:r>
          </a:p>
          <a:p>
            <a:r>
              <a:rPr dirty="0" lang="en-IN"/>
              <a:t>Creating a file</a:t>
            </a:r>
          </a:p>
          <a:p>
            <a:r>
              <a:rPr dirty="0" lang="en-IN"/>
              <a:t>Traversing a file for displaying the data on screen</a:t>
            </a:r>
          </a:p>
          <a:p>
            <a:r>
              <a:rPr dirty="0" lang="en-IN"/>
              <a:t>Appending data in </a:t>
            </a:r>
            <a:r>
              <a:rPr dirty="0" lang="en-IN" smtClean="0"/>
              <a:t>file</a:t>
            </a:r>
          </a:p>
          <a:p>
            <a:r>
              <a:rPr dirty="0" lang="en-IN"/>
              <a:t>Inserting data in file</a:t>
            </a:r>
          </a:p>
          <a:p>
            <a:r>
              <a:rPr dirty="0" lang="en-IN"/>
              <a:t>Deleting data from file</a:t>
            </a:r>
          </a:p>
          <a:p>
            <a:r>
              <a:rPr dirty="0" lang="en-IN"/>
              <a:t>Create a copy of file</a:t>
            </a:r>
          </a:p>
          <a:p>
            <a:r>
              <a:rPr dirty="0" lang="en-IN"/>
              <a:t>Updating data in the file, etc.</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30" name=""/>
        <p:cNvGrpSpPr/>
        <p:nvPr/>
      </p:nvGrpSpPr>
      <p:grpSpPr>
        <a:xfrm>
          <a:off x="0" y="0"/>
          <a:ext cx="0" cy="0"/>
          <a:chOff x="0" y="0"/>
          <a:chExt cx="0" cy="0"/>
        </a:xfrm>
      </p:grpSpPr>
      <p:sp>
        <p:nvSpPr>
          <p:cNvPr id="1048678" name="Title 1"/>
          <p:cNvSpPr>
            <a:spLocks noGrp="1"/>
          </p:cNvSpPr>
          <p:nvPr>
            <p:ph type="title"/>
          </p:nvPr>
        </p:nvSpPr>
        <p:spPr/>
        <p:txBody>
          <a:bodyPr/>
          <a:p>
            <a:endParaRPr lang="en-IN"/>
          </a:p>
        </p:txBody>
      </p:sp>
      <p:sp>
        <p:nvSpPr>
          <p:cNvPr id="1048679" name="Content Placeholder 2"/>
          <p:cNvSpPr>
            <a:spLocks noGrp="1"/>
          </p:cNvSpPr>
          <p:nvPr>
            <p:ph idx="1"/>
          </p:nvPr>
        </p:nvSpPr>
        <p:spPr>
          <a:xfrm>
            <a:off x="818712" y="2222287"/>
            <a:ext cx="10554574" cy="4391455"/>
          </a:xfrm>
        </p:spPr>
        <p:txBody>
          <a:bodyPr>
            <a:normAutofit fontScale="83333" lnSpcReduction="20000"/>
          </a:bodyPr>
          <a:p>
            <a:r>
              <a:rPr dirty="0" sz="2000" lang="en-IN"/>
              <a:t>Code :</a:t>
            </a:r>
          </a:p>
          <a:p>
            <a:r>
              <a:rPr dirty="0" sz="2000" lang="en-IN" err="1"/>
              <a:t>def</a:t>
            </a:r>
            <a:r>
              <a:rPr dirty="0" sz="2000" lang="en-IN"/>
              <a:t> </a:t>
            </a:r>
            <a:r>
              <a:rPr dirty="0" sz="2000" lang="en-IN" err="1"/>
              <a:t>fileCreation</a:t>
            </a:r>
            <a:r>
              <a:rPr dirty="0" sz="2000" lang="en-IN"/>
              <a:t>():</a:t>
            </a:r>
          </a:p>
          <a:p>
            <a:r>
              <a:rPr dirty="0" sz="2000" lang="en-IN"/>
              <a:t> </a:t>
            </a:r>
            <a:r>
              <a:rPr dirty="0" sz="2000" lang="en-IN" err="1"/>
              <a:t>ofile</a:t>
            </a:r>
            <a:r>
              <a:rPr dirty="0" sz="2000" lang="en-IN"/>
              <a:t> = open("</a:t>
            </a:r>
            <a:r>
              <a:rPr dirty="0" sz="2000" lang="en-IN" err="1"/>
              <a:t>story.txt","w</a:t>
            </a:r>
            <a:r>
              <a:rPr dirty="0" sz="2000" lang="en-IN"/>
              <a:t>+")</a:t>
            </a:r>
          </a:p>
          <a:p>
            <a:r>
              <a:rPr dirty="0" sz="2000" lang="en-IN"/>
              <a:t> choice = True</a:t>
            </a:r>
          </a:p>
          <a:p>
            <a:r>
              <a:rPr dirty="0" sz="2000" lang="en-IN"/>
              <a:t> while True:</a:t>
            </a:r>
          </a:p>
          <a:p>
            <a:r>
              <a:rPr dirty="0" sz="2000" lang="en-IN"/>
              <a:t> line = </a:t>
            </a:r>
            <a:r>
              <a:rPr dirty="0" sz="2000" lang="en-IN" err="1"/>
              <a:t>raw_input</a:t>
            </a:r>
            <a:r>
              <a:rPr dirty="0" sz="2000" lang="en-IN"/>
              <a:t>("enter sentence :")</a:t>
            </a:r>
          </a:p>
          <a:p>
            <a:r>
              <a:rPr dirty="0" sz="2000" lang="en-IN"/>
              <a:t> </a:t>
            </a:r>
            <a:r>
              <a:rPr dirty="0" sz="2000" lang="en-IN" err="1"/>
              <a:t>ofile.write</a:t>
            </a:r>
            <a:r>
              <a:rPr dirty="0" sz="2000" lang="en-IN"/>
              <a:t>(line)</a:t>
            </a:r>
          </a:p>
          <a:p>
            <a:r>
              <a:rPr dirty="0" sz="2000" lang="en-IN"/>
              <a:t> choice = </a:t>
            </a:r>
            <a:r>
              <a:rPr dirty="0" sz="2000" lang="en-IN" err="1"/>
              <a:t>raw_input</a:t>
            </a:r>
            <a:r>
              <a:rPr dirty="0" sz="2000" lang="en-IN"/>
              <a:t>("want to enter more data in file Y / N")</a:t>
            </a:r>
          </a:p>
          <a:p>
            <a:r>
              <a:rPr dirty="0" sz="2000" lang="en-IN"/>
              <a:t> if choice == 'N' : break</a:t>
            </a:r>
          </a:p>
          <a:p>
            <a:r>
              <a:rPr dirty="0" sz="2000" lang="en-IN" err="1"/>
              <a:t>ofile.close</a:t>
            </a:r>
            <a:r>
              <a:rPr dirty="0" sz="2000" lang="en-IN"/>
              <a:t>()</a:t>
            </a:r>
          </a:p>
          <a:p>
            <a:r>
              <a:rPr dirty="0" sz="2000" lang="en-IN"/>
              <a:t>At the run time following data was provided</a:t>
            </a:r>
          </a:p>
          <a:p>
            <a:r>
              <a:rPr dirty="0" sz="2000" lang="en-IN"/>
              <a:t>this is my first file program</a:t>
            </a:r>
          </a:p>
          <a:p>
            <a:r>
              <a:rPr dirty="0" sz="2000" lang="en-IN"/>
              <a:t>writing 2nd line to file</a:t>
            </a:r>
          </a:p>
          <a:p>
            <a:r>
              <a:rPr dirty="0" sz="2000" lang="en-IN"/>
              <a:t>this is last line</a:t>
            </a:r>
          </a:p>
          <a:p>
            <a:endParaRPr dirty="0" lang="en-I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31" name=""/>
        <p:cNvGrpSpPr/>
        <p:nvPr/>
      </p:nvGrpSpPr>
      <p:grpSpPr>
        <a:xfrm>
          <a:off x="0" y="0"/>
          <a:ext cx="0" cy="0"/>
          <a:chOff x="0" y="0"/>
          <a:chExt cx="0" cy="0"/>
        </a:xfrm>
      </p:grpSpPr>
      <p:sp>
        <p:nvSpPr>
          <p:cNvPr id="1048680" name="Title 1"/>
          <p:cNvSpPr>
            <a:spLocks noGrp="1"/>
          </p:cNvSpPr>
          <p:nvPr>
            <p:ph type="title"/>
          </p:nvPr>
        </p:nvSpPr>
        <p:spPr/>
        <p:txBody>
          <a:bodyPr/>
          <a:p>
            <a:r>
              <a:rPr dirty="0" lang="en-IN"/>
              <a:t>Traversal for display </a:t>
            </a:r>
          </a:p>
        </p:txBody>
      </p:sp>
      <p:sp>
        <p:nvSpPr>
          <p:cNvPr id="1048681" name="Content Placeholder 2"/>
          <p:cNvSpPr>
            <a:spLocks noGrp="1"/>
          </p:cNvSpPr>
          <p:nvPr>
            <p:ph idx="1"/>
          </p:nvPr>
        </p:nvSpPr>
        <p:spPr/>
        <p:txBody>
          <a:bodyPr/>
          <a:p>
            <a:r>
              <a:rPr dirty="0" lang="en-IN"/>
              <a:t>1. Open file for reading purpose</a:t>
            </a:r>
          </a:p>
          <a:p>
            <a:r>
              <a:rPr dirty="0" lang="en-IN"/>
              <a:t>2. Read data from the file (file is sequentially accessed by any of the read methods)</a:t>
            </a:r>
          </a:p>
          <a:p>
            <a:r>
              <a:rPr dirty="0" lang="en-IN"/>
              <a:t>3. Display read data on screen</a:t>
            </a:r>
          </a:p>
          <a:p>
            <a:r>
              <a:rPr dirty="0" lang="en-IN"/>
              <a:t>4. Continue step 2 &amp; 3 for entire file</a:t>
            </a:r>
          </a:p>
          <a:p>
            <a:r>
              <a:rPr dirty="0" lang="en-IN"/>
              <a:t>5. Close the file.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32" name=""/>
        <p:cNvGrpSpPr/>
        <p:nvPr/>
      </p:nvGrpSpPr>
      <p:grpSpPr>
        <a:xfrm>
          <a:off x="0" y="0"/>
          <a:ext cx="0" cy="0"/>
          <a:chOff x="0" y="0"/>
          <a:chExt cx="0" cy="0"/>
        </a:xfrm>
      </p:grpSpPr>
      <p:sp>
        <p:nvSpPr>
          <p:cNvPr id="1048682" name="Title 1"/>
          <p:cNvSpPr>
            <a:spLocks noGrp="1"/>
          </p:cNvSpPr>
          <p:nvPr>
            <p:ph type="title"/>
          </p:nvPr>
        </p:nvSpPr>
        <p:spPr/>
        <p:txBody>
          <a:bodyPr/>
          <a:p>
            <a:endParaRPr lang="en-IN"/>
          </a:p>
        </p:txBody>
      </p:sp>
      <p:sp>
        <p:nvSpPr>
          <p:cNvPr id="1048683" name="Content Placeholder 2"/>
          <p:cNvSpPr>
            <a:spLocks noGrp="1"/>
          </p:cNvSpPr>
          <p:nvPr>
            <p:ph idx="1"/>
          </p:nvPr>
        </p:nvSpPr>
        <p:spPr>
          <a:xfrm>
            <a:off x="818712" y="2222287"/>
            <a:ext cx="10554574" cy="4291247"/>
          </a:xfrm>
        </p:spPr>
        <p:txBody>
          <a:bodyPr>
            <a:normAutofit lnSpcReduction="10000"/>
          </a:bodyPr>
          <a:p>
            <a:pPr>
              <a:lnSpc>
                <a:spcPct val="150000"/>
              </a:lnSpc>
            </a:pPr>
            <a:r>
              <a:rPr dirty="0" sz="2000" lang="en-IN"/>
              <a:t>Program Code:</a:t>
            </a:r>
          </a:p>
          <a:p>
            <a:pPr>
              <a:lnSpc>
                <a:spcPct val="150000"/>
              </a:lnSpc>
            </a:pPr>
            <a:r>
              <a:rPr dirty="0" sz="2000" lang="en-IN" err="1"/>
              <a:t>def</a:t>
            </a:r>
            <a:r>
              <a:rPr dirty="0" sz="2000" lang="en-IN"/>
              <a:t> fileDisplaying1():</a:t>
            </a:r>
          </a:p>
          <a:p>
            <a:pPr>
              <a:lnSpc>
                <a:spcPct val="150000"/>
              </a:lnSpc>
            </a:pPr>
            <a:r>
              <a:rPr dirty="0" sz="2000" lang="en-IN"/>
              <a:t>for l in open("</a:t>
            </a:r>
            <a:r>
              <a:rPr dirty="0" sz="2000" lang="en-IN" err="1"/>
              <a:t>story.txt","r</a:t>
            </a:r>
            <a:r>
              <a:rPr dirty="0" sz="2000" lang="en-IN"/>
              <a:t>").</a:t>
            </a:r>
            <a:r>
              <a:rPr dirty="0" sz="2000" lang="en-IN" err="1"/>
              <a:t>readlines</a:t>
            </a:r>
            <a:r>
              <a:rPr dirty="0" sz="2000" lang="en-IN"/>
              <a:t>():</a:t>
            </a:r>
          </a:p>
          <a:p>
            <a:pPr>
              <a:lnSpc>
                <a:spcPct val="150000"/>
              </a:lnSpc>
            </a:pPr>
            <a:r>
              <a:rPr dirty="0" sz="2000" lang="en-IN"/>
              <a:t>print l</a:t>
            </a:r>
          </a:p>
          <a:p>
            <a:pPr>
              <a:lnSpc>
                <a:spcPct val="150000"/>
              </a:lnSpc>
            </a:pPr>
            <a:r>
              <a:rPr dirty="0" sz="2000" lang="en-IN" err="1"/>
              <a:t>file.close</a:t>
            </a:r>
            <a:r>
              <a:rPr dirty="0" sz="2000" lang="en-IN" smtClean="0"/>
              <a:t>()</a:t>
            </a:r>
          </a:p>
          <a:p>
            <a:pPr>
              <a:lnSpc>
                <a:spcPct val="150000"/>
              </a:lnSpc>
            </a:pPr>
            <a:r>
              <a:rPr dirty="0" sz="2000" lang="en-IN"/>
              <a:t>The above code will display this is my first file </a:t>
            </a:r>
            <a:r>
              <a:rPr dirty="0" sz="2000" lang="en-IN" err="1"/>
              <a:t>programwriting</a:t>
            </a:r>
            <a:r>
              <a:rPr dirty="0" sz="2000" lang="en-IN"/>
              <a:t> 2nd line to </a:t>
            </a:r>
            <a:r>
              <a:rPr dirty="0" sz="2000" lang="en-IN" err="1"/>
              <a:t>filethis</a:t>
            </a:r>
            <a:r>
              <a:rPr dirty="0" sz="2000" lang="en-IN"/>
              <a:t> is last line. Remember we didn't add new line character with string, while writing them in file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33" name=""/>
        <p:cNvGrpSpPr/>
        <p:nvPr/>
      </p:nvGrpSpPr>
      <p:grpSpPr>
        <a:xfrm>
          <a:off x="0" y="0"/>
          <a:ext cx="0" cy="0"/>
          <a:chOff x="0" y="0"/>
          <a:chExt cx="0" cy="0"/>
        </a:xfrm>
      </p:grpSpPr>
      <p:sp>
        <p:nvSpPr>
          <p:cNvPr id="1048684" name="Title 1"/>
          <p:cNvSpPr>
            <a:spLocks noGrp="1"/>
          </p:cNvSpPr>
          <p:nvPr>
            <p:ph type="title"/>
          </p:nvPr>
        </p:nvSpPr>
        <p:spPr/>
        <p:txBody>
          <a:bodyPr/>
          <a:p>
            <a:endParaRPr lang="en-IN"/>
          </a:p>
        </p:txBody>
      </p:sp>
      <p:sp>
        <p:nvSpPr>
          <p:cNvPr id="1048685" name="Content Placeholder 2"/>
          <p:cNvSpPr>
            <a:spLocks noGrp="1"/>
          </p:cNvSpPr>
          <p:nvPr>
            <p:ph idx="1"/>
          </p:nvPr>
        </p:nvSpPr>
        <p:spPr>
          <a:xfrm>
            <a:off x="743555" y="2573016"/>
            <a:ext cx="10554574" cy="4165987"/>
          </a:xfrm>
        </p:spPr>
        <p:txBody>
          <a:bodyPr>
            <a:noAutofit/>
          </a:bodyPr>
          <a:p>
            <a:r>
              <a:rPr dirty="0" sz="2000" lang="en-IN" err="1"/>
              <a:t>def</a:t>
            </a:r>
            <a:r>
              <a:rPr dirty="0" sz="2000" lang="en-IN"/>
              <a:t> fileDisplaying2():</a:t>
            </a:r>
          </a:p>
          <a:p>
            <a:r>
              <a:rPr dirty="0" sz="2000" lang="en-IN"/>
              <a:t>file = open("</a:t>
            </a:r>
            <a:r>
              <a:rPr dirty="0" sz="2000" lang="en-IN" err="1"/>
              <a:t>story.txt","r</a:t>
            </a:r>
            <a:r>
              <a:rPr dirty="0" sz="2000" lang="en-IN"/>
              <a:t>")</a:t>
            </a:r>
          </a:p>
          <a:p>
            <a:r>
              <a:rPr dirty="0" sz="2000" lang="en-IN"/>
              <a:t>l = </a:t>
            </a:r>
            <a:r>
              <a:rPr dirty="0" sz="2000" lang="en-IN" err="1"/>
              <a:t>file.readline</a:t>
            </a:r>
            <a:r>
              <a:rPr dirty="0" sz="2000" lang="en-IN"/>
              <a:t>()</a:t>
            </a:r>
          </a:p>
          <a:p>
            <a:r>
              <a:rPr dirty="0" sz="2000" lang="en-IN"/>
              <a:t>while l:</a:t>
            </a:r>
          </a:p>
          <a:p>
            <a:r>
              <a:rPr dirty="0" sz="2000" lang="en-IN"/>
              <a:t> print l</a:t>
            </a:r>
          </a:p>
          <a:p>
            <a:r>
              <a:rPr dirty="0" sz="2000" lang="en-IN"/>
              <a:t> l = </a:t>
            </a:r>
            <a:r>
              <a:rPr dirty="0" sz="2000" lang="en-IN" err="1"/>
              <a:t>file.readline</a:t>
            </a:r>
            <a:r>
              <a:rPr dirty="0" sz="2000" lang="en-IN"/>
              <a:t>()</a:t>
            </a:r>
          </a:p>
          <a:p>
            <a:r>
              <a:rPr dirty="0" sz="2000" lang="en-IN"/>
              <a:t> </a:t>
            </a:r>
            <a:r>
              <a:rPr dirty="0" sz="2000" lang="en-IN" err="1"/>
              <a:t>file.close</a:t>
            </a:r>
            <a:r>
              <a:rPr dirty="0" sz="2000" lang="en-IN"/>
              <a:t>()</a:t>
            </a:r>
          </a:p>
          <a:p>
            <a:r>
              <a:rPr dirty="0" sz="2000" lang="en-IN"/>
              <a:t>The above code will also display the same content, </a:t>
            </a:r>
            <a:r>
              <a:rPr dirty="0" sz="2000" lang="en-IN" smtClean="0"/>
              <a:t>i.e. this </a:t>
            </a:r>
            <a:r>
              <a:rPr dirty="0" sz="2000" lang="en-IN"/>
              <a:t>is my first file </a:t>
            </a:r>
            <a:r>
              <a:rPr dirty="0" sz="2000" lang="en-IN" err="1"/>
              <a:t>programwriting</a:t>
            </a:r>
            <a:r>
              <a:rPr dirty="0" sz="2000" lang="en-IN"/>
              <a:t> 2nd line to </a:t>
            </a:r>
            <a:r>
              <a:rPr dirty="0" sz="2000" lang="en-IN" err="1"/>
              <a:t>filethis</a:t>
            </a:r>
            <a:r>
              <a:rPr dirty="0" sz="2000" lang="en-IN"/>
              <a:t> is last line.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592" name="Title 1"/>
          <p:cNvSpPr>
            <a:spLocks noGrp="1"/>
          </p:cNvSpPr>
          <p:nvPr>
            <p:ph type="title"/>
          </p:nvPr>
        </p:nvSpPr>
        <p:spPr/>
        <p:txBody>
          <a:bodyPr/>
          <a:p>
            <a:endParaRPr lang="en-IN"/>
          </a:p>
        </p:txBody>
      </p:sp>
      <p:sp>
        <p:nvSpPr>
          <p:cNvPr id="1048593" name="Content Placeholder 2"/>
          <p:cNvSpPr>
            <a:spLocks noGrp="1"/>
          </p:cNvSpPr>
          <p:nvPr>
            <p:ph idx="1"/>
          </p:nvPr>
        </p:nvSpPr>
        <p:spPr>
          <a:xfrm>
            <a:off x="818712" y="2222287"/>
            <a:ext cx="10554574" cy="4754710"/>
          </a:xfrm>
        </p:spPr>
        <p:txBody>
          <a:bodyPr>
            <a:normAutofit fontScale="88889" lnSpcReduction="20000"/>
          </a:bodyPr>
          <a:p>
            <a:r>
              <a:rPr dirty="0" lang="en-IN" err="1" smtClean="0"/>
              <a:t>def</a:t>
            </a:r>
            <a:r>
              <a:rPr dirty="0" lang="en-IN" smtClean="0"/>
              <a:t> fileDisplaying3():</a:t>
            </a:r>
          </a:p>
          <a:p>
            <a:r>
              <a:rPr dirty="0" lang="en-IN" smtClean="0"/>
              <a:t>file = open("</a:t>
            </a:r>
            <a:r>
              <a:rPr dirty="0" lang="en-IN" err="1" smtClean="0"/>
              <a:t>story.txt","r</a:t>
            </a:r>
            <a:r>
              <a:rPr dirty="0" lang="en-IN" smtClean="0"/>
              <a:t>")</a:t>
            </a:r>
          </a:p>
          <a:p>
            <a:r>
              <a:rPr dirty="0" lang="en-IN" smtClean="0"/>
              <a:t>l = "123"</a:t>
            </a:r>
          </a:p>
          <a:p>
            <a:r>
              <a:rPr dirty="0" lang="en-IN" smtClean="0"/>
              <a:t> while l != '':</a:t>
            </a:r>
          </a:p>
          <a:p>
            <a:r>
              <a:rPr dirty="0" lang="en-IN" smtClean="0"/>
              <a:t> l = </a:t>
            </a:r>
            <a:r>
              <a:rPr dirty="0" lang="en-IN" err="1" smtClean="0"/>
              <a:t>file.read</a:t>
            </a:r>
            <a:r>
              <a:rPr dirty="0" lang="en-IN" smtClean="0"/>
              <a:t>(10)</a:t>
            </a:r>
          </a:p>
          <a:p>
            <a:r>
              <a:rPr dirty="0" lang="en-IN" smtClean="0"/>
              <a:t> print l</a:t>
            </a:r>
          </a:p>
          <a:p>
            <a:r>
              <a:rPr dirty="0" lang="en-IN" smtClean="0"/>
              <a:t> </a:t>
            </a:r>
            <a:r>
              <a:rPr dirty="0" lang="en-IN" err="1" smtClean="0"/>
              <a:t>file.close</a:t>
            </a:r>
            <a:r>
              <a:rPr dirty="0" lang="en-IN" smtClean="0"/>
              <a:t>()</a:t>
            </a:r>
          </a:p>
          <a:p>
            <a:r>
              <a:rPr dirty="0" lang="en-IN" smtClean="0"/>
              <a:t>The above code will give the following output</a:t>
            </a:r>
          </a:p>
          <a:p>
            <a:r>
              <a:rPr dirty="0" lang="en-IN" smtClean="0"/>
              <a:t>this is my</a:t>
            </a:r>
          </a:p>
          <a:p>
            <a:r>
              <a:rPr dirty="0" lang="en-IN" smtClean="0"/>
              <a:t>first </a:t>
            </a:r>
            <a:r>
              <a:rPr dirty="0" lang="en-IN" err="1" smtClean="0"/>
              <a:t>fil</a:t>
            </a:r>
            <a:endParaRPr dirty="0" lang="en-IN" smtClean="0"/>
          </a:p>
          <a:p>
            <a:r>
              <a:rPr dirty="0" lang="en-IN" smtClean="0"/>
              <a:t>e </a:t>
            </a:r>
            <a:r>
              <a:rPr dirty="0" lang="en-IN" err="1" smtClean="0"/>
              <a:t>programw</a:t>
            </a:r>
            <a:endParaRPr dirty="0" lang="en-IN" smtClean="0"/>
          </a:p>
          <a:p>
            <a:r>
              <a:rPr dirty="0" lang="en-IN" err="1" smtClean="0"/>
              <a:t>riting</a:t>
            </a:r>
            <a:r>
              <a:rPr dirty="0" lang="en-IN" smtClean="0"/>
              <a:t> 2nd</a:t>
            </a:r>
          </a:p>
          <a:p>
            <a:r>
              <a:rPr dirty="0" lang="en-IN" smtClean="0"/>
              <a:t>line to f</a:t>
            </a:r>
          </a:p>
          <a:p>
            <a:r>
              <a:rPr dirty="0" lang="en-IN" err="1" smtClean="0"/>
              <a:t>ilethis</a:t>
            </a:r>
            <a:r>
              <a:rPr dirty="0" lang="en-IN" smtClean="0"/>
              <a:t> is</a:t>
            </a:r>
          </a:p>
          <a:p>
            <a:r>
              <a:rPr dirty="0" lang="en-IN" smtClean="0"/>
              <a:t>last line</a:t>
            </a:r>
          </a:p>
          <a:p>
            <a:endParaRPr dirty="0" lang="en-I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585" name="Content Placeholder 2"/>
          <p:cNvSpPr>
            <a:spLocks noGrp="1"/>
          </p:cNvSpPr>
          <p:nvPr>
            <p:ph idx="4294967295"/>
          </p:nvPr>
        </p:nvSpPr>
        <p:spPr>
          <a:xfrm>
            <a:off x="0" y="237995"/>
            <a:ext cx="10553700" cy="6620005"/>
          </a:xfrm>
        </p:spPr>
        <p:txBody>
          <a:bodyPr>
            <a:normAutofit/>
          </a:bodyPr>
          <a:p>
            <a:r>
              <a:rPr dirty="0" lang="en-IN"/>
              <a:t>Till now we were creating file object to either read from the file or to write in the file. Let's create an </a:t>
            </a:r>
            <a:r>
              <a:rPr dirty="0" lang="en-IN" smtClean="0"/>
              <a:t>object capable </a:t>
            </a:r>
            <a:r>
              <a:rPr dirty="0" lang="en-IN"/>
              <a:t>of both reading and writing :</a:t>
            </a:r>
          </a:p>
          <a:p>
            <a:r>
              <a:rPr dirty="0" lang="en-IN" err="1"/>
              <a:t>def</a:t>
            </a:r>
            <a:r>
              <a:rPr dirty="0" lang="en-IN"/>
              <a:t> </a:t>
            </a:r>
            <a:r>
              <a:rPr dirty="0" lang="en-IN" err="1"/>
              <a:t>fileHandling</a:t>
            </a:r>
            <a:r>
              <a:rPr dirty="0" lang="en-IN"/>
              <a:t>():</a:t>
            </a:r>
          </a:p>
          <a:p>
            <a:r>
              <a:rPr dirty="0" lang="en-IN"/>
              <a:t>file = open("</a:t>
            </a:r>
            <a:r>
              <a:rPr dirty="0" lang="en-IN" err="1"/>
              <a:t>story.txt","w</a:t>
            </a:r>
            <a:r>
              <a:rPr dirty="0" lang="en-IN"/>
              <a:t>+") # both reading &amp; writing can be done</a:t>
            </a:r>
          </a:p>
          <a:p>
            <a:r>
              <a:rPr dirty="0" lang="en-IN"/>
              <a:t>choice = True</a:t>
            </a:r>
          </a:p>
          <a:p>
            <a:r>
              <a:rPr dirty="0" lang="en-IN"/>
              <a:t>while True:</a:t>
            </a:r>
          </a:p>
          <a:p>
            <a:r>
              <a:rPr dirty="0" lang="en-IN"/>
              <a:t> line = </a:t>
            </a:r>
            <a:r>
              <a:rPr dirty="0" lang="en-IN" err="1"/>
              <a:t>raw_input</a:t>
            </a:r>
            <a:r>
              <a:rPr dirty="0" lang="en-IN"/>
              <a:t>("enter sentence :")</a:t>
            </a:r>
          </a:p>
          <a:p>
            <a:r>
              <a:rPr dirty="0" lang="en-IN"/>
              <a:t> </a:t>
            </a:r>
            <a:r>
              <a:rPr dirty="0" lang="en-IN" err="1"/>
              <a:t>file.write</a:t>
            </a:r>
            <a:r>
              <a:rPr dirty="0" lang="en-IN"/>
              <a:t>(line) # creation of file</a:t>
            </a:r>
          </a:p>
          <a:p>
            <a:r>
              <a:rPr dirty="0" lang="en-IN"/>
              <a:t> choice = </a:t>
            </a:r>
            <a:r>
              <a:rPr dirty="0" lang="en-IN" err="1"/>
              <a:t>raw_input</a:t>
            </a:r>
            <a:r>
              <a:rPr dirty="0" lang="en-IN"/>
              <a:t>("want to enter more data in file Y / N")</a:t>
            </a:r>
          </a:p>
          <a:p>
            <a:r>
              <a:rPr dirty="0" lang="en-IN"/>
              <a:t> if choice == 'N' : break</a:t>
            </a:r>
          </a:p>
          <a:p>
            <a:r>
              <a:rPr dirty="0" lang="en-IN" err="1"/>
              <a:t>file.seek</a:t>
            </a:r>
            <a:r>
              <a:rPr dirty="0" lang="en-IN"/>
              <a:t>(0) # transferring file object to beginning of the file</a:t>
            </a:r>
          </a:p>
          <a:p>
            <a:r>
              <a:rPr dirty="0" lang="en-IN"/>
              <a:t>lines = </a:t>
            </a:r>
            <a:r>
              <a:rPr dirty="0" lang="en-IN" err="1"/>
              <a:t>file.readlines</a:t>
            </a:r>
            <a:r>
              <a:rPr dirty="0" lang="en-IN"/>
              <a:t>()</a:t>
            </a:r>
          </a:p>
          <a:p>
            <a:r>
              <a:rPr dirty="0" lang="en-IN" err="1"/>
              <a:t>file.close</a:t>
            </a:r>
            <a:r>
              <a:rPr dirty="0" lang="en-IN"/>
              <a:t>()</a:t>
            </a:r>
          </a:p>
          <a:p>
            <a:r>
              <a:rPr dirty="0" lang="en-IN"/>
              <a:t>for l in lines:</a:t>
            </a:r>
          </a:p>
          <a:p>
            <a:r>
              <a:rPr dirty="0" lang="en-IN"/>
              <a:t> print l</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584" name="Rectangle 2"/>
          <p:cNvSpPr/>
          <p:nvPr/>
        </p:nvSpPr>
        <p:spPr>
          <a:xfrm>
            <a:off x="1507298" y="751126"/>
            <a:ext cx="8663835" cy="4892040"/>
          </a:xfrm>
          <a:prstGeom prst="rect"/>
        </p:spPr>
        <p:txBody>
          <a:bodyPr wrap="square">
            <a:spAutoFit/>
          </a:bodyPr>
          <a:p>
            <a:pPr indent="-285750" marL="285750">
              <a:buFont typeface="Arial" pitchFamily="34" charset="0"/>
              <a:buChar char="•"/>
            </a:pPr>
            <a:r>
              <a:rPr dirty="0" lang="en-IN"/>
              <a:t>The following code performs same operation a binary file</a:t>
            </a:r>
          </a:p>
          <a:p>
            <a:pPr indent="-285750" marL="285750">
              <a:buFont typeface="Arial" pitchFamily="34" charset="0"/>
              <a:buChar char="•"/>
            </a:pPr>
            <a:r>
              <a:rPr dirty="0" lang="en-IN" err="1"/>
              <a:t>def</a:t>
            </a:r>
            <a:r>
              <a:rPr dirty="0" lang="en-IN"/>
              <a:t> </a:t>
            </a:r>
            <a:r>
              <a:rPr dirty="0" lang="en-IN" err="1"/>
              <a:t>binfile</a:t>
            </a:r>
            <a:r>
              <a:rPr dirty="0" lang="en-IN"/>
              <a:t>():</a:t>
            </a:r>
          </a:p>
          <a:p>
            <a:pPr indent="-285750" marL="285750">
              <a:buFont typeface="Arial" pitchFamily="34" charset="0"/>
              <a:buChar char="•"/>
            </a:pPr>
            <a:r>
              <a:rPr dirty="0" lang="en-IN"/>
              <a:t>import pickle</a:t>
            </a:r>
          </a:p>
          <a:p>
            <a:pPr indent="-285750" marL="285750">
              <a:buFont typeface="Arial" pitchFamily="34" charset="0"/>
              <a:buChar char="•"/>
            </a:pPr>
            <a:r>
              <a:rPr dirty="0" lang="en-IN"/>
              <a:t>file = open('data.</a:t>
            </a:r>
            <a:r>
              <a:rPr dirty="0" lang="en-IN" err="1"/>
              <a:t>dat</a:t>
            </a:r>
            <a:r>
              <a:rPr dirty="0" lang="en-IN"/>
              <a:t>','</a:t>
            </a:r>
            <a:r>
              <a:rPr dirty="0" lang="en-IN" err="1"/>
              <a:t>wb</a:t>
            </a:r>
            <a:r>
              <a:rPr dirty="0" lang="en-IN"/>
              <a:t>')</a:t>
            </a:r>
          </a:p>
          <a:p>
            <a:pPr indent="-285750" marL="285750">
              <a:buFont typeface="Arial" pitchFamily="34" charset="0"/>
              <a:buChar char="•"/>
            </a:pPr>
            <a:r>
              <a:rPr dirty="0" lang="en-IN"/>
              <a:t> while True:</a:t>
            </a:r>
          </a:p>
          <a:p>
            <a:pPr indent="-285750" marL="285750">
              <a:buFont typeface="Arial" pitchFamily="34" charset="0"/>
              <a:buChar char="•"/>
            </a:pPr>
            <a:r>
              <a:rPr dirty="0" lang="en-IN"/>
              <a:t> x = </a:t>
            </a:r>
            <a:r>
              <a:rPr dirty="0" lang="en-IN" err="1"/>
              <a:t>int</a:t>
            </a:r>
            <a:r>
              <a:rPr dirty="0" lang="en-IN"/>
              <a:t>(</a:t>
            </a:r>
            <a:r>
              <a:rPr dirty="0" lang="en-IN" err="1"/>
              <a:t>raw_input</a:t>
            </a:r>
            <a:r>
              <a:rPr dirty="0" lang="en-IN"/>
              <a:t>())</a:t>
            </a:r>
          </a:p>
          <a:p>
            <a:pPr indent="-285750" marL="285750">
              <a:buFont typeface="Arial" pitchFamily="34" charset="0"/>
              <a:buChar char="•"/>
            </a:pPr>
            <a:r>
              <a:rPr dirty="0" lang="en-IN"/>
              <a:t> </a:t>
            </a:r>
            <a:r>
              <a:rPr dirty="0" lang="en-IN" err="1"/>
              <a:t>pickle.dump</a:t>
            </a:r>
            <a:r>
              <a:rPr dirty="0" lang="en-IN"/>
              <a:t>(</a:t>
            </a:r>
            <a:r>
              <a:rPr dirty="0" lang="en-IN" err="1"/>
              <a:t>x,file</a:t>
            </a:r>
            <a:r>
              <a:rPr dirty="0" lang="en-IN"/>
              <a:t>)</a:t>
            </a:r>
          </a:p>
          <a:p>
            <a:pPr indent="-285750" marL="285750">
              <a:buFont typeface="Arial" pitchFamily="34" charset="0"/>
              <a:buChar char="•"/>
            </a:pPr>
            <a:r>
              <a:rPr dirty="0" lang="en-IN"/>
              <a:t> </a:t>
            </a:r>
            <a:r>
              <a:rPr dirty="0" lang="en-IN" err="1"/>
              <a:t>ans</a:t>
            </a:r>
            <a:r>
              <a:rPr dirty="0" lang="en-IN"/>
              <a:t> = </a:t>
            </a:r>
            <a:r>
              <a:rPr dirty="0" lang="en-IN" err="1"/>
              <a:t>raw_input</a:t>
            </a:r>
            <a:r>
              <a:rPr dirty="0" lang="en-IN"/>
              <a:t>('want to enter more data Y / N')</a:t>
            </a:r>
          </a:p>
          <a:p>
            <a:pPr indent="-285750" marL="285750">
              <a:buFont typeface="Arial" pitchFamily="34" charset="0"/>
              <a:buChar char="•"/>
            </a:pPr>
            <a:r>
              <a:rPr dirty="0" lang="en-IN"/>
              <a:t> if </a:t>
            </a:r>
            <a:r>
              <a:rPr dirty="0" lang="en-IN" err="1"/>
              <a:t>ans.upper</a:t>
            </a:r>
            <a:r>
              <a:rPr dirty="0" lang="en-IN"/>
              <a:t>()== 'N' : break</a:t>
            </a:r>
          </a:p>
          <a:p>
            <a:pPr indent="-285750" marL="285750">
              <a:buFont typeface="Arial" pitchFamily="34" charset="0"/>
              <a:buChar char="•"/>
            </a:pPr>
            <a:r>
              <a:rPr dirty="0" lang="en-IN"/>
              <a:t> </a:t>
            </a:r>
            <a:r>
              <a:rPr dirty="0" lang="en-IN" err="1"/>
              <a:t>file.close</a:t>
            </a:r>
            <a:r>
              <a:rPr dirty="0" lang="en-IN"/>
              <a:t>()</a:t>
            </a:r>
          </a:p>
          <a:p>
            <a:pPr indent="-285750" marL="285750">
              <a:buFont typeface="Arial" pitchFamily="34" charset="0"/>
              <a:buChar char="•"/>
            </a:pPr>
            <a:r>
              <a:rPr dirty="0" lang="en-IN"/>
              <a:t> file = open('data.</a:t>
            </a:r>
            <a:r>
              <a:rPr dirty="0" lang="en-IN" err="1"/>
              <a:t>dat</a:t>
            </a:r>
            <a:r>
              <a:rPr dirty="0" lang="en-IN"/>
              <a:t>','</a:t>
            </a:r>
            <a:r>
              <a:rPr dirty="0" lang="en-IN" err="1"/>
              <a:t>rb</a:t>
            </a:r>
            <a:r>
              <a:rPr dirty="0" lang="en-IN"/>
              <a:t>')</a:t>
            </a:r>
          </a:p>
          <a:p>
            <a:pPr indent="-285750" marL="285750">
              <a:buFont typeface="Arial" pitchFamily="34" charset="0"/>
              <a:buChar char="•"/>
            </a:pPr>
            <a:r>
              <a:rPr dirty="0" lang="en-IN"/>
              <a:t> try :</a:t>
            </a:r>
          </a:p>
          <a:p>
            <a:pPr indent="-285750" marL="285750">
              <a:buFont typeface="Arial" pitchFamily="34" charset="0"/>
              <a:buChar char="•"/>
            </a:pPr>
            <a:r>
              <a:rPr dirty="0" lang="en-IN"/>
              <a:t> while True :</a:t>
            </a:r>
          </a:p>
          <a:p>
            <a:pPr indent="-285750" marL="285750">
              <a:buFont typeface="Arial" pitchFamily="34" charset="0"/>
              <a:buChar char="•"/>
            </a:pPr>
            <a:r>
              <a:rPr dirty="0" lang="en-IN"/>
              <a:t> y = </a:t>
            </a:r>
            <a:r>
              <a:rPr dirty="0" lang="en-IN" err="1"/>
              <a:t>pickle.load</a:t>
            </a:r>
            <a:r>
              <a:rPr dirty="0" lang="en-IN"/>
              <a:t>(file)</a:t>
            </a:r>
          </a:p>
          <a:p>
            <a:pPr indent="-285750" marL="285750">
              <a:buFont typeface="Arial" pitchFamily="34" charset="0"/>
              <a:buChar char="•"/>
            </a:pPr>
            <a:r>
              <a:rPr dirty="0" lang="en-IN"/>
              <a:t> print y</a:t>
            </a:r>
          </a:p>
          <a:p>
            <a:pPr indent="-285750" marL="285750">
              <a:buFont typeface="Arial" pitchFamily="34" charset="0"/>
              <a:buChar char="•"/>
            </a:pPr>
            <a:r>
              <a:rPr dirty="0" lang="en-IN"/>
              <a:t>except </a:t>
            </a:r>
            <a:r>
              <a:rPr dirty="0" lang="en-IN" err="1"/>
              <a:t>EOFError</a:t>
            </a:r>
            <a:r>
              <a:rPr dirty="0" lang="en-IN"/>
              <a:t> :</a:t>
            </a:r>
          </a:p>
          <a:p>
            <a:pPr indent="-285750" marL="285750">
              <a:buFont typeface="Arial" pitchFamily="34" charset="0"/>
              <a:buChar char="•"/>
            </a:pPr>
            <a:r>
              <a:rPr dirty="0" lang="en-IN"/>
              <a:t> pass</a:t>
            </a:r>
          </a:p>
          <a:p>
            <a:pPr indent="-285750" marL="285750">
              <a:buFont typeface="Arial" pitchFamily="34" charset="0"/>
              <a:buChar char="•"/>
            </a:pPr>
            <a:r>
              <a:rPr dirty="0" lang="en-IN"/>
              <a:t> </a:t>
            </a:r>
            <a:r>
              <a:rPr dirty="0" lang="en-IN" err="1"/>
              <a:t>file.close</a:t>
            </a:r>
            <a:r>
              <a:rPr dirty="0" lang="en-IN"/>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610" name="Title 1"/>
          <p:cNvSpPr>
            <a:spLocks noGrp="1"/>
          </p:cNvSpPr>
          <p:nvPr>
            <p:ph type="title"/>
          </p:nvPr>
        </p:nvSpPr>
        <p:spPr/>
        <p:txBody>
          <a:bodyPr/>
          <a:p>
            <a:endParaRPr lang="en-IN"/>
          </a:p>
        </p:txBody>
      </p:sp>
      <p:sp>
        <p:nvSpPr>
          <p:cNvPr id="1048611" name="Content Placeholder 2"/>
          <p:cNvSpPr>
            <a:spLocks noGrp="1"/>
          </p:cNvSpPr>
          <p:nvPr>
            <p:ph idx="1"/>
          </p:nvPr>
        </p:nvSpPr>
        <p:spPr/>
        <p:txBody>
          <a:bodyPr>
            <a:normAutofit/>
          </a:bodyPr>
          <a:p>
            <a:r>
              <a:rPr dirty="0" sz="2400" lang="en-IN"/>
              <a:t>Python allow us to create and manage two types of file</a:t>
            </a:r>
          </a:p>
          <a:p>
            <a:r>
              <a:rPr dirty="0" sz="2400" lang="en-IN"/>
              <a:t>Text</a:t>
            </a:r>
          </a:p>
          <a:p>
            <a:r>
              <a:rPr dirty="0" sz="2400" lang="en-IN"/>
              <a:t>Binary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612" name="Title 1"/>
          <p:cNvSpPr>
            <a:spLocks noGrp="1"/>
          </p:cNvSpPr>
          <p:nvPr>
            <p:ph type="title"/>
          </p:nvPr>
        </p:nvSpPr>
        <p:spPr/>
        <p:txBody>
          <a:bodyPr/>
          <a:p>
            <a:endParaRPr lang="en-IN"/>
          </a:p>
        </p:txBody>
      </p:sp>
      <p:sp>
        <p:nvSpPr>
          <p:cNvPr id="1048613" name="Content Placeholder 2"/>
          <p:cNvSpPr>
            <a:spLocks noGrp="1"/>
          </p:cNvSpPr>
          <p:nvPr>
            <p:ph idx="1"/>
          </p:nvPr>
        </p:nvSpPr>
        <p:spPr>
          <a:xfrm>
            <a:off x="141669" y="2222287"/>
            <a:ext cx="11668258" cy="4635713"/>
          </a:xfrm>
        </p:spPr>
        <p:txBody>
          <a:bodyPr>
            <a:normAutofit/>
          </a:bodyPr>
          <a:p>
            <a:pPr>
              <a:lnSpc>
                <a:spcPct val="150000"/>
              </a:lnSpc>
            </a:pPr>
            <a:r>
              <a:rPr dirty="0" sz="2000" lang="en-IN">
                <a:latin typeface="Times New Roman" panose="02020603050405020304" pitchFamily="18" charset="0"/>
                <a:cs typeface="Times New Roman" panose="02020603050405020304" pitchFamily="18" charset="0"/>
              </a:rPr>
              <a:t>A text file is usually considered as sequence of lines. Line is a sequence of characters (ASCII), stored </a:t>
            </a:r>
            <a:r>
              <a:rPr dirty="0" sz="2000" lang="en-IN" smtClean="0">
                <a:latin typeface="Times New Roman" panose="02020603050405020304" pitchFamily="18" charset="0"/>
                <a:cs typeface="Times New Roman" panose="02020603050405020304" pitchFamily="18" charset="0"/>
              </a:rPr>
              <a:t>on permanent </a:t>
            </a:r>
            <a:r>
              <a:rPr dirty="0" sz="2000" lang="en-IN">
                <a:latin typeface="Times New Roman" panose="02020603050405020304" pitchFamily="18" charset="0"/>
                <a:cs typeface="Times New Roman" panose="02020603050405020304" pitchFamily="18" charset="0"/>
              </a:rPr>
              <a:t>storage media. Although default character coding in python is ASCII but using constant </a:t>
            </a:r>
            <a:r>
              <a:rPr dirty="0" sz="2000" lang="en-IN" smtClean="0">
                <a:latin typeface="Times New Roman" panose="02020603050405020304" pitchFamily="18" charset="0"/>
                <a:cs typeface="Times New Roman" panose="02020603050405020304" pitchFamily="18" charset="0"/>
              </a:rPr>
              <a:t>u with </a:t>
            </a:r>
            <a:r>
              <a:rPr dirty="0" sz="2000" lang="en-IN">
                <a:latin typeface="Times New Roman" panose="02020603050405020304" pitchFamily="18" charset="0"/>
                <a:cs typeface="Times New Roman" panose="02020603050405020304" pitchFamily="18" charset="0"/>
              </a:rPr>
              <a:t>string, supports Unicode as well. As we talk of lines in text file, each line is terminated by a </a:t>
            </a:r>
            <a:r>
              <a:rPr dirty="0" sz="2000" lang="en-IN" smtClean="0">
                <a:latin typeface="Times New Roman" panose="02020603050405020304" pitchFamily="18" charset="0"/>
                <a:cs typeface="Times New Roman" panose="02020603050405020304" pitchFamily="18" charset="0"/>
              </a:rPr>
              <a:t>special character</a:t>
            </a:r>
            <a:r>
              <a:rPr dirty="0" sz="2000" lang="en-IN">
                <a:latin typeface="Times New Roman" panose="02020603050405020304" pitchFamily="18" charset="0"/>
                <a:cs typeface="Times New Roman" panose="02020603050405020304" pitchFamily="18" charset="0"/>
              </a:rPr>
              <a:t>, known as End of Line (EOL). From strings we know that \n is newline character. So at </a:t>
            </a:r>
            <a:r>
              <a:rPr dirty="0" sz="2000" lang="en-IN" smtClean="0">
                <a:latin typeface="Times New Roman" panose="02020603050405020304" pitchFamily="18" charset="0"/>
                <a:cs typeface="Times New Roman" panose="02020603050405020304" pitchFamily="18" charset="0"/>
              </a:rPr>
              <a:t>the lowest </a:t>
            </a:r>
            <a:r>
              <a:rPr dirty="0" sz="2000" lang="en-IN">
                <a:latin typeface="Times New Roman" panose="02020603050405020304" pitchFamily="18" charset="0"/>
                <a:cs typeface="Times New Roman" panose="02020603050405020304" pitchFamily="18" charset="0"/>
              </a:rPr>
              <a:t>level, text file will be collection of bytes. Text files are stored in human readable form and they </a:t>
            </a:r>
            <a:r>
              <a:rPr dirty="0" sz="2000" lang="en-IN" smtClean="0">
                <a:latin typeface="Times New Roman" panose="02020603050405020304" pitchFamily="18" charset="0"/>
                <a:cs typeface="Times New Roman" panose="02020603050405020304" pitchFamily="18" charset="0"/>
              </a:rPr>
              <a:t>can also </a:t>
            </a:r>
            <a:r>
              <a:rPr dirty="0" sz="2000" lang="en-IN">
                <a:latin typeface="Times New Roman" panose="02020603050405020304" pitchFamily="18" charset="0"/>
                <a:cs typeface="Times New Roman" panose="02020603050405020304" pitchFamily="18" charset="0"/>
              </a:rPr>
              <a:t>be created using any text editor.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14" name="Title 1"/>
          <p:cNvSpPr>
            <a:spLocks noGrp="1"/>
          </p:cNvSpPr>
          <p:nvPr>
            <p:ph type="title"/>
          </p:nvPr>
        </p:nvSpPr>
        <p:spPr/>
        <p:txBody>
          <a:bodyPr/>
          <a:p>
            <a:endParaRPr lang="en-IN"/>
          </a:p>
        </p:txBody>
      </p:sp>
      <p:sp>
        <p:nvSpPr>
          <p:cNvPr id="1048615" name="Content Placeholder 2"/>
          <p:cNvSpPr>
            <a:spLocks noGrp="1"/>
          </p:cNvSpPr>
          <p:nvPr>
            <p:ph idx="1"/>
          </p:nvPr>
        </p:nvSpPr>
        <p:spPr>
          <a:xfrm>
            <a:off x="183352" y="2544259"/>
            <a:ext cx="11884152" cy="3636511"/>
          </a:xfrm>
        </p:spPr>
        <p:txBody>
          <a:bodyPr>
            <a:noAutofit/>
          </a:bodyPr>
          <a:p>
            <a:pPr>
              <a:lnSpc>
                <a:spcPct val="150000"/>
              </a:lnSpc>
            </a:pPr>
            <a:r>
              <a:rPr dirty="0" sz="2000" lang="en-IN">
                <a:latin typeface="Times New Roman" panose="02020603050405020304" pitchFamily="18" charset="0"/>
                <a:cs typeface="Times New Roman" panose="02020603050405020304" pitchFamily="18" charset="0"/>
              </a:rPr>
              <a:t>A binary file contains arbitrary binary data i.e. numbers stored in the file, can be used for </a:t>
            </a:r>
            <a:r>
              <a:rPr dirty="0" sz="2000" lang="en-IN" smtClean="0">
                <a:latin typeface="Times New Roman" panose="02020603050405020304" pitchFamily="18" charset="0"/>
                <a:cs typeface="Times New Roman" panose="02020603050405020304" pitchFamily="18" charset="0"/>
              </a:rPr>
              <a:t>numerical operation(s</a:t>
            </a:r>
            <a:r>
              <a:rPr dirty="0" sz="2000" lang="en-IN">
                <a:latin typeface="Times New Roman" panose="02020603050405020304" pitchFamily="18" charset="0"/>
                <a:cs typeface="Times New Roman" panose="02020603050405020304" pitchFamily="18" charset="0"/>
              </a:rPr>
              <a:t>). So when we work on binary file, we have to interpret the raw bit pattern(s) read from the </a:t>
            </a:r>
            <a:r>
              <a:rPr dirty="0" sz="2000" lang="en-IN" smtClean="0">
                <a:latin typeface="Times New Roman" panose="02020603050405020304" pitchFamily="18" charset="0"/>
                <a:cs typeface="Times New Roman" panose="02020603050405020304" pitchFamily="18" charset="0"/>
              </a:rPr>
              <a:t>file into </a:t>
            </a:r>
            <a:r>
              <a:rPr dirty="0" sz="2000" lang="en-IN">
                <a:latin typeface="Times New Roman" panose="02020603050405020304" pitchFamily="18" charset="0"/>
                <a:cs typeface="Times New Roman" panose="02020603050405020304" pitchFamily="18" charset="0"/>
              </a:rPr>
              <a:t>correct type of data in our program. It is perfectly possible to interpret a stream of bytes </a:t>
            </a:r>
            <a:r>
              <a:rPr dirty="0" sz="2000" lang="en-IN" smtClean="0">
                <a:latin typeface="Times New Roman" panose="02020603050405020304" pitchFamily="18" charset="0"/>
                <a:cs typeface="Times New Roman" panose="02020603050405020304" pitchFamily="18" charset="0"/>
              </a:rPr>
              <a:t>originally written </a:t>
            </a:r>
            <a:r>
              <a:rPr dirty="0" sz="2000" lang="en-IN">
                <a:latin typeface="Times New Roman" panose="02020603050405020304" pitchFamily="18" charset="0"/>
                <a:cs typeface="Times New Roman" panose="02020603050405020304" pitchFamily="18" charset="0"/>
              </a:rPr>
              <a:t>as string, as numeric value. But we know that will be incorrect interpretation of data and we </a:t>
            </a:r>
            <a:r>
              <a:rPr dirty="0" sz="2000" lang="en-IN" smtClean="0">
                <a:latin typeface="Times New Roman" panose="02020603050405020304" pitchFamily="18" charset="0"/>
                <a:cs typeface="Times New Roman" panose="02020603050405020304" pitchFamily="18" charset="0"/>
              </a:rPr>
              <a:t>are not </a:t>
            </a:r>
            <a:r>
              <a:rPr dirty="0" sz="2000" lang="en-IN">
                <a:latin typeface="Times New Roman" panose="02020603050405020304" pitchFamily="18" charset="0"/>
                <a:cs typeface="Times New Roman" panose="02020603050405020304" pitchFamily="18" charset="0"/>
              </a:rPr>
              <a:t>going to get desired output after the file processing activity. So in the case of binary file it is </a:t>
            </a:r>
            <a:r>
              <a:rPr dirty="0" sz="2000" lang="en-IN" smtClean="0">
                <a:latin typeface="Times New Roman" panose="02020603050405020304" pitchFamily="18" charset="0"/>
                <a:cs typeface="Times New Roman" panose="02020603050405020304" pitchFamily="18" charset="0"/>
              </a:rPr>
              <a:t>extremely important </a:t>
            </a:r>
            <a:r>
              <a:rPr dirty="0" sz="2000" lang="en-IN">
                <a:latin typeface="Times New Roman" panose="02020603050405020304" pitchFamily="18" charset="0"/>
                <a:cs typeface="Times New Roman" panose="02020603050405020304" pitchFamily="18" charset="0"/>
              </a:rPr>
              <a:t>that we interpret the correct data type while reading the file. Python provides </a:t>
            </a:r>
            <a:r>
              <a:rPr dirty="0" sz="2000" lang="en-IN" smtClean="0">
                <a:latin typeface="Times New Roman" panose="02020603050405020304" pitchFamily="18" charset="0"/>
                <a:cs typeface="Times New Roman" panose="02020603050405020304" pitchFamily="18" charset="0"/>
              </a:rPr>
              <a:t>special module(s</a:t>
            </a:r>
            <a:r>
              <a:rPr dirty="0" sz="2000" lang="en-IN">
                <a:latin typeface="Times New Roman" panose="02020603050405020304" pitchFamily="18" charset="0"/>
                <a:cs typeface="Times New Roman" panose="02020603050405020304" pitchFamily="18" charset="0"/>
              </a:rPr>
              <a:t>) for encoding and decoding of data for binary file.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16" name="Title 1"/>
          <p:cNvSpPr>
            <a:spLocks noGrp="1"/>
          </p:cNvSpPr>
          <p:nvPr>
            <p:ph type="title"/>
          </p:nvPr>
        </p:nvSpPr>
        <p:spPr/>
        <p:txBody>
          <a:bodyPr/>
          <a:p>
            <a:endParaRPr lang="en-IN"/>
          </a:p>
        </p:txBody>
      </p:sp>
      <p:sp>
        <p:nvSpPr>
          <p:cNvPr id="1048617" name="Content Placeholder 2"/>
          <p:cNvSpPr>
            <a:spLocks noGrp="1"/>
          </p:cNvSpPr>
          <p:nvPr>
            <p:ph idx="1"/>
          </p:nvPr>
        </p:nvSpPr>
        <p:spPr/>
        <p:txBody>
          <a:bodyPr>
            <a:normAutofit/>
          </a:bodyPr>
          <a:p>
            <a:pPr>
              <a:lnSpc>
                <a:spcPct val="150000"/>
              </a:lnSpc>
            </a:pPr>
            <a:r>
              <a:rPr dirty="0" sz="2000" lang="en-IN"/>
              <a:t>To handle data files in python, we need to have a file object. Object can be created by using open() </a:t>
            </a:r>
            <a:r>
              <a:rPr dirty="0" sz="2000" lang="en-IN" smtClean="0"/>
              <a:t>function or </a:t>
            </a:r>
            <a:r>
              <a:rPr dirty="0" sz="2000" lang="en-IN"/>
              <a:t>file() function. To work on file, first thing we do is open it. This is done by using built in function open</a:t>
            </a:r>
            <a:r>
              <a:rPr dirty="0" sz="2000" lang="en-IN" smtClean="0"/>
              <a:t>(). Using </a:t>
            </a:r>
            <a:r>
              <a:rPr dirty="0" sz="2000" lang="en-IN"/>
              <a:t>this function a file object is created which is then used for accessing various methods and </a:t>
            </a:r>
            <a:r>
              <a:rPr dirty="0" sz="2000" lang="en-IN" smtClean="0"/>
              <a:t>functions available </a:t>
            </a:r>
            <a:r>
              <a:rPr dirty="0" sz="2000" lang="en-IN"/>
              <a:t>for file manipulation.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lastClr="000000" val="windowText"/>
      </a:dk1>
      <a:lt1>
        <a:sysClr lastClr="FFFFFF" val="window"/>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algn="tl" flip="none" sx="100000" sy="100000" tx="0" ty="0"/>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r="13500000" dist="254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Chapter-3: Data File Handling</dc:title>
  <dc:creator>User</dc:creator>
  <cp:lastModifiedBy>user</cp:lastModifiedBy>
  <dcterms:created xsi:type="dcterms:W3CDTF">2020-07-07T07:25:29Z</dcterms:created>
  <dcterms:modified xsi:type="dcterms:W3CDTF">2020-08-29T05:29:16Z</dcterms:modified>
</cp:coreProperties>
</file>