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21664" autoAdjust="0"/>
    <p:restoredTop sz="94660"/>
  </p:normalViewPr>
  <p:slideViewPr>
    <p:cSldViewPr snapToGrid="0">
      <p:cViewPr varScale="1">
        <p:scale>
          <a:sx n="73" d="100"/>
          <a:sy n="73" d="100"/>
        </p:scale>
        <p:origin x="66" y="78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tableStyles" Target="tableStyles.xml"/><Relationship Id="rId109" Type="http://schemas.openxmlformats.org/officeDocument/2006/relationships/presProps" Target="presProps.xml"/><Relationship Id="rId110" Type="http://schemas.openxmlformats.org/officeDocument/2006/relationships/viewProps" Target="viewProps.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239" name=""/>
        <p:cNvGrpSpPr/>
        <p:nvPr/>
      </p:nvGrpSpPr>
      <p:grpSpPr>
        <a:xfrm>
          <a:off x="0" y="0"/>
          <a:ext cx="0" cy="0"/>
          <a:chOff x="0" y="0"/>
          <a:chExt cx="0" cy="0"/>
        </a:xfrm>
      </p:grpSpPr>
      <p:sp>
        <p:nvSpPr>
          <p:cNvPr id="104878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8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9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9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9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9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jpe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bwMode="auto">
      <p:bgPr>
        <a:blipFill rotWithShape="1" dpi="0">
          <a:blip xmlns:r="http://schemas.openxmlformats.org/officeDocument/2006/relationships" r:embed="rId1">
            <a:lum/>
          </a:blip>
          <a:srcRect/>
          <a:stretch>
            <a:fillRect/>
          </a:stretch>
        </a:blipFill>
      </p:bgPr>
    </p:bg>
    <p:spTree>
      <p:nvGrpSpPr>
        <p:cNvPr id="25" name=""/>
        <p:cNvGrpSpPr/>
        <p:nvPr/>
      </p:nvGrpSpPr>
      <p:grpSpPr>
        <a:xfrm>
          <a:off x="0" y="0"/>
          <a:ext cx="0" cy="0"/>
          <a:chOff x="0" y="0"/>
          <a:chExt cx="0" cy="0"/>
        </a:xfrm>
      </p:grpSpPr>
      <p:grpSp>
        <p:nvGrpSpPr>
          <p:cNvPr id="26" name="Group 13"/>
          <p:cNvGrpSpPr/>
          <p:nvPr/>
        </p:nvGrpSpPr>
        <p:grpSpPr>
          <a:xfrm>
            <a:off x="0" y="0"/>
            <a:ext cx="12193747" cy="6858000"/>
            <a:chOff x="0" y="0"/>
            <a:chExt cx="12190572" cy="6858000"/>
          </a:xfrm>
        </p:grpSpPr>
        <p:sp>
          <p:nvSpPr>
            <p:cNvPr id="1048583" name="Rectangle 12"/>
            <p:cNvSpPr/>
            <p:nvPr/>
          </p:nvSpPr>
          <p:spPr>
            <a:xfrm>
              <a:off x="1620" y="0"/>
              <a:ext cx="12188952" cy="6858000"/>
            </a:xfrm>
            <a:prstGeom prst="rect"/>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bIns="60949" lIns="121899" rIns="121899" rtlCol="0" tIns="60949"/>
            <a:p>
              <a:pPr algn="ctr"/>
              <a:endParaRPr sz="1800"/>
            </a:p>
          </p:txBody>
        </p:sp>
        <p:grpSp>
          <p:nvGrpSpPr>
            <p:cNvPr id="27" name="Group 11"/>
            <p:cNvGrpSpPr/>
            <p:nvPr/>
          </p:nvGrpSpPr>
          <p:grpSpPr>
            <a:xfrm>
              <a:off x="0" y="0"/>
              <a:ext cx="4742741" cy="6858000"/>
              <a:chOff x="0" y="0"/>
              <a:chExt cx="4742741" cy="6858000"/>
            </a:xfrm>
          </p:grpSpPr>
          <p:pic>
            <p:nvPicPr>
              <p:cNvPr id="2097152" name="Picture 8" descr="Stacked books"/>
              <p:cNvPicPr>
                <a:picLocks noChangeAspect="1"/>
              </p:cNvPicPr>
              <p:nvPr/>
            </p:nvPicPr>
            <p:blipFill>
              <a:blip xmlns:r="http://schemas.openxmlformats.org/officeDocument/2006/relationships" r:embed="rId2"/>
              <a:stretch>
                <a:fillRect/>
              </a:stretch>
            </p:blipFill>
            <p:spPr>
              <a:xfrm>
                <a:off x="0" y="0"/>
                <a:ext cx="4591594" cy="6858000"/>
              </a:xfrm>
              <a:prstGeom prst="rect"/>
            </p:spPr>
          </p:pic>
          <p:sp>
            <p:nvSpPr>
              <p:cNvPr id="1048584" name="Rectangle 9"/>
              <p:cNvSpPr/>
              <p:nvPr/>
            </p:nvSpPr>
            <p:spPr>
              <a:xfrm>
                <a:off x="4605581" y="0"/>
                <a:ext cx="137160" cy="68580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sz="1800" lang="en-US"/>
              </a:p>
            </p:txBody>
          </p:sp>
        </p:grpSp>
      </p:grpSp>
      <p:sp>
        <p:nvSpPr>
          <p:cNvPr id="1048585" name="Title 1"/>
          <p:cNvSpPr>
            <a:spLocks noGrp="1"/>
          </p:cNvSpPr>
          <p:nvPr>
            <p:ph type="ctrTitle"/>
          </p:nvPr>
        </p:nvSpPr>
        <p:spPr>
          <a:xfrm>
            <a:off x="4880617" y="1498602"/>
            <a:ext cx="7010400" cy="3298825"/>
          </a:xfrm>
        </p:spPr>
        <p:txBody>
          <a:bodyPr>
            <a:normAutofit/>
          </a:bodyPr>
          <a:lstStyle>
            <a:lvl1pPr algn="l">
              <a:lnSpc>
                <a:spcPct val="90000"/>
              </a:lnSpc>
              <a:defRPr baseline="0" b="0" cap="none" sz="5400" spc="0">
                <a:ln w="0"/>
                <a:solidFill>
                  <a:schemeClr val="tx2"/>
                </a:solidFill>
                <a:effectLst/>
              </a:defRPr>
            </a:lvl1pPr>
          </a:lstStyle>
          <a:p>
            <a:r>
              <a:rPr lang="en-US" smtClean="0"/>
              <a:t>Click to edit Master title style</a:t>
            </a:r>
            <a:endParaRPr dirty="0"/>
          </a:p>
        </p:txBody>
      </p:sp>
      <p:sp>
        <p:nvSpPr>
          <p:cNvPr id="1048586" name="Subtitle 2"/>
          <p:cNvSpPr>
            <a:spLocks noGrp="1"/>
          </p:cNvSpPr>
          <p:nvPr>
            <p:ph type="subTitle" idx="1"/>
          </p:nvPr>
        </p:nvSpPr>
        <p:spPr>
          <a:xfrm>
            <a:off x="4880617" y="4927600"/>
            <a:ext cx="7010400" cy="1244600"/>
          </a:xfrm>
        </p:spPr>
        <p:txBody>
          <a:bodyPr>
            <a:normAutofit/>
          </a:bodyPr>
          <a:lstStyle>
            <a:lvl1pPr algn="l" indent="0" marL="0">
              <a:spcBef>
                <a:spcPts val="0"/>
              </a:spcBef>
              <a:buNone/>
              <a:defRPr b="0" cap="none" sz="2800" spc="0">
                <a:ln w="0"/>
                <a:solidFill>
                  <a:schemeClr val="accent2">
                    <a:lumMod val="50000"/>
                  </a:schemeClr>
                </a:solidFill>
                <a:effectLst/>
              </a:defRPr>
            </a:lvl1pPr>
            <a:lvl2pPr algn="ctr" indent="0" marL="609493">
              <a:buNone/>
              <a:defRPr>
                <a:solidFill>
                  <a:schemeClr val="tx1">
                    <a:tint val="75000"/>
                  </a:schemeClr>
                </a:solidFill>
              </a:defRPr>
            </a:lvl2pPr>
            <a:lvl3pPr algn="ctr" indent="0" marL="1218987">
              <a:buNone/>
              <a:defRPr>
                <a:solidFill>
                  <a:schemeClr val="tx1">
                    <a:tint val="75000"/>
                  </a:schemeClr>
                </a:solidFill>
              </a:defRPr>
            </a:lvl3pPr>
            <a:lvl4pPr algn="ctr" indent="0" marL="1828480">
              <a:buNone/>
              <a:defRPr>
                <a:solidFill>
                  <a:schemeClr val="tx1">
                    <a:tint val="75000"/>
                  </a:schemeClr>
                </a:solidFill>
              </a:defRPr>
            </a:lvl4pPr>
            <a:lvl5pPr algn="ctr" indent="0" marL="2437973">
              <a:buNone/>
              <a:defRPr>
                <a:solidFill>
                  <a:schemeClr val="tx1">
                    <a:tint val="75000"/>
                  </a:schemeClr>
                </a:solidFill>
              </a:defRPr>
            </a:lvl5pPr>
            <a:lvl6pPr algn="ctr" indent="0" marL="3047467">
              <a:buNone/>
              <a:defRPr>
                <a:solidFill>
                  <a:schemeClr val="tx1">
                    <a:tint val="75000"/>
                  </a:schemeClr>
                </a:solidFill>
              </a:defRPr>
            </a:lvl6pPr>
            <a:lvl7pPr algn="ctr" indent="0" marL="3656960">
              <a:buNone/>
              <a:defRPr>
                <a:solidFill>
                  <a:schemeClr val="tx1">
                    <a:tint val="75000"/>
                  </a:schemeClr>
                </a:solidFill>
              </a:defRPr>
            </a:lvl7pPr>
            <a:lvl8pPr algn="ctr" indent="0" marL="4266453">
              <a:buNone/>
              <a:defRPr>
                <a:solidFill>
                  <a:schemeClr val="tx1">
                    <a:tint val="75000"/>
                  </a:schemeClr>
                </a:solidFill>
              </a:defRPr>
            </a:lvl8pPr>
            <a:lvl9pPr algn="ctr" indent="0" marL="4875947">
              <a:buNone/>
              <a:defRPr>
                <a:solidFill>
                  <a:schemeClr val="tx1">
                    <a:tint val="75000"/>
                  </a:schemeClr>
                </a:solidFill>
              </a:defRPr>
            </a:lvl9pPr>
          </a:lstStyle>
          <a:p>
            <a:r>
              <a:rPr lang="en-US" smtClean="0"/>
              <a:t>Click to edit Master subtitle style</a:t>
            </a:r>
            <a:endParaRPr dirty="0"/>
          </a:p>
        </p:txBody>
      </p:sp>
      <p:sp>
        <p:nvSpPr>
          <p:cNvPr id="1048587" name="Date Placeholder 4"/>
          <p:cNvSpPr>
            <a:spLocks noGrp="1"/>
          </p:cNvSpPr>
          <p:nvPr>
            <p:ph type="dt" sz="half" idx="10"/>
          </p:nvPr>
        </p:nvSpPr>
        <p:spPr/>
        <p:txBody>
          <a:bodyPr/>
          <a:p>
            <a:fld id="{74E25358-1482-4EB9-87C6-D5307CEF15B6}" type="datetimeFigureOut">
              <a:rPr lang="en-IN" smtClean="0"/>
              <a:t>14/05/2020</a:t>
            </a:fld>
            <a:endParaRPr lang="en-IN"/>
          </a:p>
        </p:txBody>
      </p:sp>
      <p:sp>
        <p:nvSpPr>
          <p:cNvPr id="1048588" name="Footer Placeholder 6"/>
          <p:cNvSpPr>
            <a:spLocks noGrp="1"/>
          </p:cNvSpPr>
          <p:nvPr>
            <p:ph type="ftr" sz="quarter" idx="11"/>
          </p:nvPr>
        </p:nvSpPr>
        <p:spPr/>
        <p:txBody>
          <a:bodyPr/>
          <a:p>
            <a:endParaRPr lang="en-IN"/>
          </a:p>
        </p:txBody>
      </p:sp>
      <p:sp>
        <p:nvSpPr>
          <p:cNvPr id="1048589" name="Slide Number Placeholder 10"/>
          <p:cNvSpPr>
            <a:spLocks noGrp="1"/>
          </p:cNvSpPr>
          <p:nvPr>
            <p:ph type="sldNum" sz="quarter" idx="12"/>
          </p:nvPr>
        </p:nvSpPr>
        <p:spPr/>
        <p:txBody>
          <a:bodyPr/>
          <a:p>
            <a:fld id="{AF851F3C-53DC-4E74-9CB5-0C9FF3656CD5}" type="slidenum">
              <a:rPr lang="en-IN" smtClean="0"/>
              <a:t>‹#›</a:t>
            </a:fld>
            <a:endParaRPr lang="en-IN"/>
          </a:p>
        </p:txBody>
      </p:sp>
    </p:spTree>
  </p:cSld>
  <p:clrMapOvr>
    <a:overrideClrMapping accent1="accent1" accent2="accent2" accent3="accent3" accent4="accent4" accent5="accent5" accent6="accent6" bg1="lt1" bg2="lt2" tx1="dk1" tx2="dk2"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32" name=""/>
        <p:cNvGrpSpPr/>
        <p:nvPr/>
      </p:nvGrpSpPr>
      <p:grpSpPr>
        <a:xfrm>
          <a:off x="0" y="0"/>
          <a:ext cx="0" cy="0"/>
          <a:chOff x="0" y="0"/>
          <a:chExt cx="0" cy="0"/>
        </a:xfrm>
      </p:grpSpPr>
      <p:sp>
        <p:nvSpPr>
          <p:cNvPr id="1048752" name="Title 1"/>
          <p:cNvSpPr>
            <a:spLocks noGrp="1"/>
          </p:cNvSpPr>
          <p:nvPr>
            <p:ph type="title"/>
          </p:nvPr>
        </p:nvSpPr>
        <p:spPr/>
        <p:txBody>
          <a:bodyPr/>
          <a:p>
            <a:r>
              <a:rPr lang="en-US" smtClean="0"/>
              <a:t>Click to edit Master title style</a:t>
            </a:r>
          </a:p>
        </p:txBody>
      </p:sp>
      <p:sp>
        <p:nvSpPr>
          <p:cNvPr id="1048753" name="Vertical Text Placeholder 2"/>
          <p:cNvSpPr>
            <a:spLocks noGrp="1"/>
          </p:cNvSpPr>
          <p:nvPr>
            <p:ph type="body" orient="vert" idx="1" hasCustomPrompt="1"/>
          </p:nvPr>
        </p:nvSpPr>
        <p:spPr/>
        <p:txBody>
          <a:bodyPr vert="eaVert"/>
          <a:lstStyle>
            <a:lvl6pPr indent="-285750" marL="2418976">
              <a:buFont typeface="Century Gothic" panose="020B0502020202020204" pitchFamily="34" charset="0"/>
              <a:buChar char="–"/>
            </a:lvl6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a:p>
        </p:txBody>
      </p:sp>
      <p:sp>
        <p:nvSpPr>
          <p:cNvPr id="1048754" name="Date Placeholder 3"/>
          <p:cNvSpPr>
            <a:spLocks noGrp="1"/>
          </p:cNvSpPr>
          <p:nvPr>
            <p:ph type="dt" sz="half" idx="10"/>
          </p:nvPr>
        </p:nvSpPr>
        <p:spPr/>
        <p:txBody>
          <a:bodyPr/>
          <a:p>
            <a:fld id="{74E25358-1482-4EB9-87C6-D5307CEF15B6}" type="datetimeFigureOut">
              <a:rPr lang="en-IN" smtClean="0"/>
              <a:t>14/05/2020</a:t>
            </a:fld>
            <a:endParaRPr lang="en-IN"/>
          </a:p>
        </p:txBody>
      </p:sp>
      <p:sp>
        <p:nvSpPr>
          <p:cNvPr id="1048755" name="Footer Placeholder 4"/>
          <p:cNvSpPr>
            <a:spLocks noGrp="1"/>
          </p:cNvSpPr>
          <p:nvPr>
            <p:ph type="ftr" sz="quarter" idx="11"/>
          </p:nvPr>
        </p:nvSpPr>
        <p:spPr/>
        <p:txBody>
          <a:bodyPr/>
          <a:p>
            <a:endParaRPr lang="en-IN"/>
          </a:p>
        </p:txBody>
      </p:sp>
      <p:sp>
        <p:nvSpPr>
          <p:cNvPr id="1048756" name="Slide Number Placeholder 5"/>
          <p:cNvSpPr>
            <a:spLocks noGrp="1"/>
          </p:cNvSpPr>
          <p:nvPr>
            <p:ph type="sldNum" sz="quarter" idx="12"/>
          </p:nvPr>
        </p:nvSpPr>
        <p:spPr/>
        <p:txBody>
          <a:bodyPr/>
          <a:p>
            <a:fld id="{AF851F3C-53DC-4E74-9CB5-0C9FF3656CD5}" type="slidenum">
              <a:rPr lang="en-IN" smtClean="0"/>
              <a:t>‹#›</a:t>
            </a:fld>
            <a:endParaRPr lang="en-IN"/>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30" name=""/>
        <p:cNvGrpSpPr/>
        <p:nvPr/>
      </p:nvGrpSpPr>
      <p:grpSpPr>
        <a:xfrm>
          <a:off x="0" y="0"/>
          <a:ext cx="0" cy="0"/>
          <a:chOff x="0" y="0"/>
          <a:chExt cx="0" cy="0"/>
        </a:xfrm>
      </p:grpSpPr>
      <p:sp>
        <p:nvSpPr>
          <p:cNvPr id="1048740" name="Vertical Title 1"/>
          <p:cNvSpPr>
            <a:spLocks noGrp="1"/>
          </p:cNvSpPr>
          <p:nvPr>
            <p:ph type="title" orient="vert"/>
          </p:nvPr>
        </p:nvSpPr>
        <p:spPr>
          <a:xfrm>
            <a:off x="9855200" y="274639"/>
            <a:ext cx="1422400" cy="5897561"/>
          </a:xfrm>
        </p:spPr>
        <p:txBody>
          <a:bodyPr vert="eaVert"/>
          <a:p>
            <a:r>
              <a:rPr lang="en-US" smtClean="0"/>
              <a:t>Click to edit Master title style</a:t>
            </a:r>
          </a:p>
        </p:txBody>
      </p:sp>
      <p:sp>
        <p:nvSpPr>
          <p:cNvPr id="1048741" name="Vertical Text Placeholder 2"/>
          <p:cNvSpPr>
            <a:spLocks noGrp="1"/>
          </p:cNvSpPr>
          <p:nvPr>
            <p:ph type="body" orient="vert" idx="1" hasCustomPrompt="1"/>
          </p:nvPr>
        </p:nvSpPr>
        <p:spPr>
          <a:xfrm>
            <a:off x="1117600" y="274639"/>
            <a:ext cx="8534401" cy="5897561"/>
          </a:xfrm>
        </p:spPr>
        <p:txBody>
          <a:bodyPr vert="eaVert"/>
          <a:lstStyle>
            <a:lvl6pPr indent="-285750" marL="2418976">
              <a:buFont typeface="Century Gothic" panose="020B0502020202020204" pitchFamily="34" charset="0"/>
              <a:buChar char="–"/>
            </a:lvl6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a:p>
        </p:txBody>
      </p:sp>
      <p:sp>
        <p:nvSpPr>
          <p:cNvPr id="1048742" name="Date Placeholder 3"/>
          <p:cNvSpPr>
            <a:spLocks noGrp="1"/>
          </p:cNvSpPr>
          <p:nvPr>
            <p:ph type="dt" sz="half" idx="10"/>
          </p:nvPr>
        </p:nvSpPr>
        <p:spPr/>
        <p:txBody>
          <a:bodyPr/>
          <a:p>
            <a:fld id="{74E25358-1482-4EB9-87C6-D5307CEF15B6}" type="datetimeFigureOut">
              <a:rPr lang="en-IN" smtClean="0"/>
              <a:t>14/05/2020</a:t>
            </a:fld>
            <a:endParaRPr lang="en-IN"/>
          </a:p>
        </p:txBody>
      </p:sp>
      <p:sp>
        <p:nvSpPr>
          <p:cNvPr id="1048743" name="Footer Placeholder 4"/>
          <p:cNvSpPr>
            <a:spLocks noGrp="1"/>
          </p:cNvSpPr>
          <p:nvPr>
            <p:ph type="ftr" sz="quarter" idx="11"/>
          </p:nvPr>
        </p:nvSpPr>
        <p:spPr/>
        <p:txBody>
          <a:bodyPr/>
          <a:p>
            <a:endParaRPr lang="en-IN"/>
          </a:p>
        </p:txBody>
      </p:sp>
      <p:sp>
        <p:nvSpPr>
          <p:cNvPr id="1048744" name="Slide Number Placeholder 5"/>
          <p:cNvSpPr>
            <a:spLocks noGrp="1"/>
          </p:cNvSpPr>
          <p:nvPr>
            <p:ph type="sldNum" sz="quarter" idx="12"/>
          </p:nvPr>
        </p:nvSpPr>
        <p:spPr/>
        <p:txBody>
          <a:bodyPr/>
          <a:p>
            <a:fld id="{AF851F3C-53DC-4E74-9CB5-0C9FF3656CD5}" type="slidenum">
              <a:rPr lang="en-IN" smtClean="0"/>
              <a:t>‹#›</a:t>
            </a:fld>
            <a:endParaRPr lang="en-IN"/>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24" name=""/>
        <p:cNvGrpSpPr/>
        <p:nvPr/>
      </p:nvGrpSpPr>
      <p:grpSpPr>
        <a:xfrm>
          <a:off x="0" y="0"/>
          <a:ext cx="0" cy="0"/>
          <a:chOff x="0" y="0"/>
          <a:chExt cx="0" cy="0"/>
        </a:xfrm>
      </p:grpSpPr>
      <p:sp>
        <p:nvSpPr>
          <p:cNvPr id="1048592" name="Title 1"/>
          <p:cNvSpPr>
            <a:spLocks noGrp="1"/>
          </p:cNvSpPr>
          <p:nvPr>
            <p:ph type="title"/>
          </p:nvPr>
        </p:nvSpPr>
        <p:spPr/>
        <p:txBody>
          <a:bodyPr/>
          <a:p>
            <a:r>
              <a:rPr lang="en-US" smtClean="0"/>
              <a:t>Click to edit Master title style</a:t>
            </a:r>
          </a:p>
        </p:txBody>
      </p:sp>
      <p:sp>
        <p:nvSpPr>
          <p:cNvPr id="1048593" name="Content Placeholder 2"/>
          <p:cNvSpPr>
            <a:spLocks noGrp="1"/>
          </p:cNvSpPr>
          <p:nvPr>
            <p:ph idx="1"/>
          </p:nvPr>
        </p:nvSpPr>
        <p:spPr/>
        <p:txBody>
          <a:bodyPr/>
          <a:lstStyle>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594" name="Date Placeholder 3"/>
          <p:cNvSpPr>
            <a:spLocks noGrp="1"/>
          </p:cNvSpPr>
          <p:nvPr>
            <p:ph type="dt" sz="half" idx="10"/>
          </p:nvPr>
        </p:nvSpPr>
        <p:spPr/>
        <p:txBody>
          <a:bodyPr/>
          <a:p>
            <a:fld id="{74E25358-1482-4EB9-87C6-D5307CEF15B6}" type="datetimeFigureOut">
              <a:rPr lang="en-IN" smtClean="0"/>
              <a:t>14/05/2020</a:t>
            </a:fld>
            <a:endParaRPr lang="en-IN"/>
          </a:p>
        </p:txBody>
      </p:sp>
      <p:sp>
        <p:nvSpPr>
          <p:cNvPr id="1048595" name="Footer Placeholder 4"/>
          <p:cNvSpPr>
            <a:spLocks noGrp="1"/>
          </p:cNvSpPr>
          <p:nvPr>
            <p:ph type="ftr" sz="quarter" idx="11"/>
          </p:nvPr>
        </p:nvSpPr>
        <p:spPr/>
        <p:txBody>
          <a:bodyPr/>
          <a:p>
            <a:endParaRPr lang="en-IN"/>
          </a:p>
        </p:txBody>
      </p:sp>
      <p:sp>
        <p:nvSpPr>
          <p:cNvPr id="1048596" name="Slide Number Placeholder 5"/>
          <p:cNvSpPr>
            <a:spLocks noGrp="1"/>
          </p:cNvSpPr>
          <p:nvPr>
            <p:ph type="sldNum" sz="quarter" idx="12"/>
          </p:nvPr>
        </p:nvSpPr>
        <p:spPr/>
        <p:txBody>
          <a:bodyPr/>
          <a:p>
            <a:fld id="{AF851F3C-53DC-4E74-9CB5-0C9FF3656CD5}" type="slidenum">
              <a:rPr lang="en-IN" smtClean="0"/>
              <a:t>‹#›</a:t>
            </a:fld>
            <a:endParaRPr lang="en-IN"/>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Section Header">
    <p:bg bwMode="auto">
      <p:bgPr>
        <a:blipFill rotWithShape="1" dpi="0">
          <a:blip xmlns:r="http://schemas.openxmlformats.org/officeDocument/2006/relationships" r:embed="rId1">
            <a:lum/>
          </a:blip>
          <a:srcRect/>
          <a:stretch>
            <a:fillRect/>
          </a:stretch>
        </a:blipFill>
      </p:bgPr>
    </p:bg>
    <p:spTree>
      <p:nvGrpSpPr>
        <p:cNvPr id="233" name=""/>
        <p:cNvGrpSpPr/>
        <p:nvPr/>
      </p:nvGrpSpPr>
      <p:grpSpPr>
        <a:xfrm>
          <a:off x="0" y="0"/>
          <a:ext cx="0" cy="0"/>
          <a:chOff x="0" y="0"/>
          <a:chExt cx="0" cy="0"/>
        </a:xfrm>
      </p:grpSpPr>
      <p:grpSp>
        <p:nvGrpSpPr>
          <p:cNvPr id="234" name="Group 11"/>
          <p:cNvGrpSpPr/>
          <p:nvPr/>
        </p:nvGrpSpPr>
        <p:grpSpPr>
          <a:xfrm>
            <a:off x="1620" y="0"/>
            <a:ext cx="12192127" cy="6858000"/>
            <a:chOff x="1620" y="0"/>
            <a:chExt cx="12188952" cy="6858000"/>
          </a:xfrm>
        </p:grpSpPr>
        <p:sp>
          <p:nvSpPr>
            <p:cNvPr id="1048757" name="Rectangle 3"/>
            <p:cNvSpPr/>
            <p:nvPr/>
          </p:nvSpPr>
          <p:spPr>
            <a:xfrm>
              <a:off x="1620" y="0"/>
              <a:ext cx="12188952" cy="6858000"/>
            </a:xfrm>
            <a:prstGeom prst="rect"/>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bIns="60949" lIns="121899" rIns="121899" rtlCol="0" tIns="60949"/>
            <a:p>
              <a:pPr algn="ctr"/>
              <a:endParaRPr sz="1800"/>
            </a:p>
          </p:txBody>
        </p:sp>
        <p:pic>
          <p:nvPicPr>
            <p:cNvPr id="2097155" name="Picture 9"/>
            <p:cNvPicPr>
              <a:picLocks noChangeAspect="1"/>
            </p:cNvPicPr>
            <p:nvPr/>
          </p:nvPicPr>
          <p:blipFill>
            <a:blip xmlns:r="http://schemas.openxmlformats.org/officeDocument/2006/relationships" r:embed="rId2"/>
            <a:stretch>
              <a:fillRect/>
            </a:stretch>
          </p:blipFill>
          <p:spPr>
            <a:xfrm>
              <a:off x="7598818" y="0"/>
              <a:ext cx="4591594" cy="6858000"/>
            </a:xfrm>
            <a:prstGeom prst="rect"/>
          </p:spPr>
        </p:pic>
        <p:sp>
          <p:nvSpPr>
            <p:cNvPr id="1048758" name="Rectangle 10"/>
            <p:cNvSpPr/>
            <p:nvPr/>
          </p:nvSpPr>
          <p:spPr>
            <a:xfrm>
              <a:off x="7481252" y="0"/>
              <a:ext cx="137160" cy="68580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0" sz="1800" lang="en-US">
                <a:solidFill>
                  <a:schemeClr val="tx2"/>
                </a:solidFill>
              </a:endParaRPr>
            </a:p>
          </p:txBody>
        </p:sp>
      </p:grpSp>
      <p:pic>
        <p:nvPicPr>
          <p:cNvPr id="2097156" name="Picture 4" descr="Stacked books"/>
          <p:cNvPicPr>
            <a:picLocks noChangeAspect="1"/>
          </p:cNvPicPr>
          <p:nvPr/>
        </p:nvPicPr>
        <p:blipFill>
          <a:blip xmlns:r="http://schemas.openxmlformats.org/officeDocument/2006/relationships" r:embed="rId2"/>
          <a:stretch>
            <a:fillRect/>
          </a:stretch>
        </p:blipFill>
        <p:spPr>
          <a:xfrm>
            <a:off x="7600797" y="0"/>
            <a:ext cx="4592790" cy="6858000"/>
          </a:xfrm>
          <a:prstGeom prst="rect"/>
        </p:spPr>
      </p:pic>
      <p:sp>
        <p:nvSpPr>
          <p:cNvPr id="1048759" name="Title 1"/>
          <p:cNvSpPr>
            <a:spLocks noGrp="1"/>
          </p:cNvSpPr>
          <p:nvPr>
            <p:ph type="ctrTitle"/>
          </p:nvPr>
        </p:nvSpPr>
        <p:spPr>
          <a:xfrm>
            <a:off x="237211" y="1498602"/>
            <a:ext cx="7010400" cy="3298825"/>
          </a:xfrm>
        </p:spPr>
        <p:txBody>
          <a:bodyPr>
            <a:normAutofit/>
          </a:bodyPr>
          <a:lstStyle>
            <a:lvl1pPr algn="l">
              <a:lnSpc>
                <a:spcPct val="90000"/>
              </a:lnSpc>
              <a:defRPr baseline="0" b="0" cap="none" sz="5400" spc="0">
                <a:ln w="0"/>
                <a:solidFill>
                  <a:schemeClr val="tx2"/>
                </a:solidFill>
                <a:effectLst/>
              </a:defRPr>
            </a:lvl1pPr>
          </a:lstStyle>
          <a:p>
            <a:r>
              <a:rPr lang="en-US" smtClean="0"/>
              <a:t>Click to edit Master title style</a:t>
            </a:r>
            <a:endParaRPr dirty="0"/>
          </a:p>
        </p:txBody>
      </p:sp>
      <p:sp>
        <p:nvSpPr>
          <p:cNvPr id="1048760" name="Subtitle 2"/>
          <p:cNvSpPr>
            <a:spLocks noGrp="1"/>
          </p:cNvSpPr>
          <p:nvPr>
            <p:ph type="subTitle" idx="1"/>
          </p:nvPr>
        </p:nvSpPr>
        <p:spPr>
          <a:xfrm>
            <a:off x="237211" y="4927600"/>
            <a:ext cx="7010400" cy="1244600"/>
          </a:xfrm>
        </p:spPr>
        <p:txBody>
          <a:bodyPr>
            <a:normAutofit/>
          </a:bodyPr>
          <a:lstStyle>
            <a:lvl1pPr algn="l" indent="0" marL="0">
              <a:spcBef>
                <a:spcPts val="0"/>
              </a:spcBef>
              <a:buNone/>
              <a:defRPr b="0" cap="none" sz="2800" spc="0">
                <a:ln w="0"/>
                <a:solidFill>
                  <a:schemeClr val="accent2">
                    <a:lumMod val="50000"/>
                  </a:schemeClr>
                </a:solidFill>
                <a:effectLst/>
              </a:defRPr>
            </a:lvl1pPr>
            <a:lvl2pPr algn="ctr" indent="0" marL="609493">
              <a:buNone/>
              <a:defRPr>
                <a:solidFill>
                  <a:schemeClr val="tx1">
                    <a:tint val="75000"/>
                  </a:schemeClr>
                </a:solidFill>
              </a:defRPr>
            </a:lvl2pPr>
            <a:lvl3pPr algn="ctr" indent="0" marL="1218987">
              <a:buNone/>
              <a:defRPr>
                <a:solidFill>
                  <a:schemeClr val="tx1">
                    <a:tint val="75000"/>
                  </a:schemeClr>
                </a:solidFill>
              </a:defRPr>
            </a:lvl3pPr>
            <a:lvl4pPr algn="ctr" indent="0" marL="1828480">
              <a:buNone/>
              <a:defRPr>
                <a:solidFill>
                  <a:schemeClr val="tx1">
                    <a:tint val="75000"/>
                  </a:schemeClr>
                </a:solidFill>
              </a:defRPr>
            </a:lvl4pPr>
            <a:lvl5pPr algn="ctr" indent="0" marL="2437973">
              <a:buNone/>
              <a:defRPr>
                <a:solidFill>
                  <a:schemeClr val="tx1">
                    <a:tint val="75000"/>
                  </a:schemeClr>
                </a:solidFill>
              </a:defRPr>
            </a:lvl5pPr>
            <a:lvl6pPr algn="ctr" indent="0" marL="3047467">
              <a:buNone/>
              <a:defRPr>
                <a:solidFill>
                  <a:schemeClr val="tx1">
                    <a:tint val="75000"/>
                  </a:schemeClr>
                </a:solidFill>
              </a:defRPr>
            </a:lvl6pPr>
            <a:lvl7pPr algn="ctr" indent="0" marL="3656960">
              <a:buNone/>
              <a:defRPr>
                <a:solidFill>
                  <a:schemeClr val="tx1">
                    <a:tint val="75000"/>
                  </a:schemeClr>
                </a:solidFill>
              </a:defRPr>
            </a:lvl7pPr>
            <a:lvl8pPr algn="ctr" indent="0" marL="4266453">
              <a:buNone/>
              <a:defRPr>
                <a:solidFill>
                  <a:schemeClr val="tx1">
                    <a:tint val="75000"/>
                  </a:schemeClr>
                </a:solidFill>
              </a:defRPr>
            </a:lvl8pPr>
            <a:lvl9pPr algn="ctr" indent="0" marL="4875947">
              <a:buNone/>
              <a:defRPr>
                <a:solidFill>
                  <a:schemeClr val="tx1">
                    <a:tint val="75000"/>
                  </a:schemeClr>
                </a:solidFill>
              </a:defRPr>
            </a:lvl9pPr>
          </a:lstStyle>
          <a:p>
            <a:r>
              <a:rPr lang="en-US" smtClean="0"/>
              <a:t>Click to edit Master subtitle style</a:t>
            </a:r>
            <a:endParaRPr dirty="0"/>
          </a:p>
        </p:txBody>
      </p:sp>
      <p:sp>
        <p:nvSpPr>
          <p:cNvPr id="1048761" name="Date Placeholder 1"/>
          <p:cNvSpPr>
            <a:spLocks noGrp="1"/>
          </p:cNvSpPr>
          <p:nvPr>
            <p:ph type="dt" sz="half" idx="10"/>
          </p:nvPr>
        </p:nvSpPr>
        <p:spPr/>
        <p:txBody>
          <a:bodyPr/>
          <a:p>
            <a:fld id="{74E25358-1482-4EB9-87C6-D5307CEF15B6}" type="datetimeFigureOut">
              <a:rPr lang="en-IN" smtClean="0"/>
              <a:t>14/05/2020</a:t>
            </a:fld>
            <a:endParaRPr lang="en-IN"/>
          </a:p>
        </p:txBody>
      </p:sp>
      <p:sp>
        <p:nvSpPr>
          <p:cNvPr id="1048762" name="Footer Placeholder 2"/>
          <p:cNvSpPr>
            <a:spLocks noGrp="1"/>
          </p:cNvSpPr>
          <p:nvPr>
            <p:ph type="ftr" sz="quarter" idx="11"/>
          </p:nvPr>
        </p:nvSpPr>
        <p:spPr/>
        <p:txBody>
          <a:bodyPr/>
          <a:p>
            <a:endParaRPr lang="en-IN"/>
          </a:p>
        </p:txBody>
      </p:sp>
      <p:sp>
        <p:nvSpPr>
          <p:cNvPr id="1048763" name="Slide Number Placeholder 8"/>
          <p:cNvSpPr>
            <a:spLocks noGrp="1"/>
          </p:cNvSpPr>
          <p:nvPr>
            <p:ph type="sldNum" sz="quarter" idx="12"/>
          </p:nvPr>
        </p:nvSpPr>
        <p:spPr/>
        <p:txBody>
          <a:bodyPr/>
          <a:p>
            <a:fld id="{AF851F3C-53DC-4E74-9CB5-0C9FF3656CD5}" type="slidenum">
              <a:rPr lang="en-IN" smtClean="0"/>
              <a:t>‹#›</a:t>
            </a:fld>
            <a:endParaRPr lang="en-IN"/>
          </a:p>
        </p:txBody>
      </p:sp>
    </p:spTree>
  </p:cSld>
  <p:clrMapOvr>
    <a:overrideClrMapping accent1="accent1" accent2="accent2" accent3="accent3" accent4="accent4" accent5="accent5" accent6="accent6" bg1="lt1" bg2="lt2" tx1="dk1" tx2="dk2"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35" name=""/>
        <p:cNvGrpSpPr/>
        <p:nvPr/>
      </p:nvGrpSpPr>
      <p:grpSpPr>
        <a:xfrm>
          <a:off x="0" y="0"/>
          <a:ext cx="0" cy="0"/>
          <a:chOff x="0" y="0"/>
          <a:chExt cx="0" cy="0"/>
        </a:xfrm>
      </p:grpSpPr>
      <p:sp>
        <p:nvSpPr>
          <p:cNvPr id="1048764" name="Title 1"/>
          <p:cNvSpPr>
            <a:spLocks noGrp="1"/>
          </p:cNvSpPr>
          <p:nvPr>
            <p:ph type="title"/>
          </p:nvPr>
        </p:nvSpPr>
        <p:spPr/>
        <p:txBody>
          <a:bodyPr/>
          <a:p>
            <a:r>
              <a:rPr lang="en-US" smtClean="0"/>
              <a:t>Click to edit Master title style</a:t>
            </a:r>
          </a:p>
        </p:txBody>
      </p:sp>
      <p:sp>
        <p:nvSpPr>
          <p:cNvPr id="1048765" name="Content Placeholder 2"/>
          <p:cNvSpPr>
            <a:spLocks noGrp="1"/>
          </p:cNvSpPr>
          <p:nvPr>
            <p:ph sz="half" idx="1" hasCustomPrompt="1"/>
          </p:nvPr>
        </p:nvSpPr>
        <p:spPr>
          <a:xfrm>
            <a:off x="1117600" y="1701800"/>
            <a:ext cx="4978400" cy="4470400"/>
          </a:xfrm>
        </p:spPr>
        <p:txBody>
          <a:bodyPr>
            <a:normAutofit/>
          </a:bodyPr>
          <a:lstStyle>
            <a:lvl1pPr>
              <a:defRPr sz="2400"/>
            </a:lvl1pPr>
            <a:lvl2pPr>
              <a:defRPr sz="2000"/>
            </a:lvl2pPr>
            <a:lvl3pPr>
              <a:defRPr sz="1800"/>
            </a:lvl3pPr>
            <a:lvl4pPr>
              <a:defRPr sz="1800"/>
            </a:lvl4pPr>
            <a:lvl5pPr marL="2011328">
              <a:defRPr sz="1800"/>
            </a:lvl5pPr>
            <a:lvl6pPr indent="-285750" marL="2297078">
              <a:buFont typeface="Century Gothic" panose="020B0502020202020204" pitchFamily="34" charset="0"/>
              <a:buChar char="–"/>
              <a:defRPr sz="1800"/>
            </a:lvl6pPr>
            <a:lvl7pPr indent="-285750" marL="2568575">
              <a:buFont typeface="Century Gothic" panose="020B0502020202020204" pitchFamily="34" charset="0"/>
              <a:buChar char="–"/>
              <a:defRPr sz="1800"/>
            </a:lvl7pPr>
            <a:lvl8pPr indent="-285750" marL="2860675">
              <a:defRPr sz="1800"/>
            </a:lvl8pPr>
            <a:lvl9pPr indent="-285750" marL="3151188">
              <a:defRPr sz="18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a:p>
            <a:pPr lvl="8"/>
            <a:endParaRPr dirty="0"/>
          </a:p>
        </p:txBody>
      </p:sp>
      <p:sp>
        <p:nvSpPr>
          <p:cNvPr id="1048766" name="Content Placeholder 3"/>
          <p:cNvSpPr>
            <a:spLocks noGrp="1"/>
          </p:cNvSpPr>
          <p:nvPr>
            <p:ph sz="half" idx="2" hasCustomPrompt="1"/>
          </p:nvPr>
        </p:nvSpPr>
        <p:spPr>
          <a:xfrm>
            <a:off x="6299200" y="1701800"/>
            <a:ext cx="4978400" cy="4470400"/>
          </a:xfrm>
        </p:spPr>
        <p:txBody>
          <a:bodyPr>
            <a:normAutofit/>
          </a:bodyPr>
          <a:lstStyle>
            <a:lvl1pPr>
              <a:defRPr sz="2400"/>
            </a:lvl1pPr>
            <a:lvl2pPr>
              <a:defRPr sz="2000"/>
            </a:lvl2pPr>
            <a:lvl3pPr>
              <a:defRPr sz="1800"/>
            </a:lvl3pPr>
            <a:lvl4pPr>
              <a:defRPr sz="1800"/>
            </a:lvl4pPr>
            <a:lvl5pPr marL="2011328">
              <a:defRPr sz="1800"/>
            </a:lvl5pPr>
            <a:lvl6pPr indent="-285750" marL="2297078">
              <a:buFont typeface="Century Gothic" panose="020B0502020202020204" pitchFamily="34" charset="0"/>
              <a:buChar char="–"/>
              <a:defRPr sz="1800"/>
            </a:lvl6pPr>
            <a:lvl7pPr indent="-285750" marL="2568575">
              <a:defRPr sz="1800"/>
            </a:lvl7pPr>
            <a:lvl8pPr indent="-285750" marL="2860675">
              <a:defRPr sz="1800"/>
            </a:lvl8pPr>
            <a:lvl9pPr indent="-285750" marL="3151188">
              <a:defRPr sz="18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a:p>
        </p:txBody>
      </p:sp>
      <p:sp>
        <p:nvSpPr>
          <p:cNvPr id="1048767" name="Date Placeholder 4"/>
          <p:cNvSpPr>
            <a:spLocks noGrp="1"/>
          </p:cNvSpPr>
          <p:nvPr>
            <p:ph type="dt" sz="half" idx="10"/>
          </p:nvPr>
        </p:nvSpPr>
        <p:spPr/>
        <p:txBody>
          <a:bodyPr/>
          <a:p>
            <a:fld id="{74E25358-1482-4EB9-87C6-D5307CEF15B6}" type="datetimeFigureOut">
              <a:rPr lang="en-IN" smtClean="0"/>
              <a:t>14/05/2020</a:t>
            </a:fld>
            <a:endParaRPr lang="en-IN"/>
          </a:p>
        </p:txBody>
      </p:sp>
      <p:sp>
        <p:nvSpPr>
          <p:cNvPr id="1048768" name="Footer Placeholder 5"/>
          <p:cNvSpPr>
            <a:spLocks noGrp="1"/>
          </p:cNvSpPr>
          <p:nvPr>
            <p:ph type="ftr" sz="quarter" idx="11"/>
          </p:nvPr>
        </p:nvSpPr>
        <p:spPr/>
        <p:txBody>
          <a:bodyPr/>
          <a:p>
            <a:endParaRPr lang="en-IN"/>
          </a:p>
        </p:txBody>
      </p:sp>
      <p:sp>
        <p:nvSpPr>
          <p:cNvPr id="1048769" name="Slide Number Placeholder 6"/>
          <p:cNvSpPr>
            <a:spLocks noGrp="1"/>
          </p:cNvSpPr>
          <p:nvPr>
            <p:ph type="sldNum" sz="quarter" idx="12"/>
          </p:nvPr>
        </p:nvSpPr>
        <p:spPr/>
        <p:txBody>
          <a:bodyPr/>
          <a:p>
            <a:fld id="{AF851F3C-53DC-4E74-9CB5-0C9FF3656CD5}" type="slidenum">
              <a:rPr lang="en-IN" smtClean="0"/>
              <a:t>‹#›</a:t>
            </a:fld>
            <a:endParaRPr lang="en-IN"/>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6" name=""/>
        <p:cNvGrpSpPr/>
        <p:nvPr/>
      </p:nvGrpSpPr>
      <p:grpSpPr>
        <a:xfrm>
          <a:off x="0" y="0"/>
          <a:ext cx="0" cy="0"/>
          <a:chOff x="0" y="0"/>
          <a:chExt cx="0" cy="0"/>
        </a:xfrm>
      </p:grpSpPr>
      <p:sp>
        <p:nvSpPr>
          <p:cNvPr id="1048770" name="Title 1"/>
          <p:cNvSpPr>
            <a:spLocks noGrp="1"/>
          </p:cNvSpPr>
          <p:nvPr>
            <p:ph type="title"/>
          </p:nvPr>
        </p:nvSpPr>
        <p:spPr/>
        <p:txBody>
          <a:bodyPr/>
          <a:p>
            <a:r>
              <a:rPr lang="en-US" smtClean="0"/>
              <a:t>Click to edit Master title style</a:t>
            </a:r>
          </a:p>
        </p:txBody>
      </p:sp>
      <p:sp>
        <p:nvSpPr>
          <p:cNvPr id="1048771" name="Text Placeholder 2"/>
          <p:cNvSpPr>
            <a:spLocks noGrp="1"/>
          </p:cNvSpPr>
          <p:nvPr>
            <p:ph type="body" idx="1"/>
          </p:nvPr>
        </p:nvSpPr>
        <p:spPr>
          <a:xfrm>
            <a:off x="1121665" y="1608836"/>
            <a:ext cx="4974336" cy="512064"/>
          </a:xfrm>
        </p:spPr>
        <p:txBody>
          <a:bodyPr anchor="b">
            <a:noAutofit/>
          </a:bodyPr>
          <a:lstStyle>
            <a:lvl1pPr indent="0" marL="0">
              <a:spcBef>
                <a:spcPts val="0"/>
              </a:spcBef>
              <a:buNone/>
              <a:defRPr b="1" sz="2400"/>
            </a:lvl1pPr>
            <a:lvl2pPr indent="0" marL="609493">
              <a:buNone/>
              <a:defRPr b="1" sz="2700"/>
            </a:lvl2pPr>
            <a:lvl3pPr indent="0" marL="1218987">
              <a:buNone/>
              <a:defRPr b="1" sz="2400"/>
            </a:lvl3pPr>
            <a:lvl4pPr indent="0" marL="1828480">
              <a:buNone/>
              <a:defRPr b="1" sz="2100"/>
            </a:lvl4pPr>
            <a:lvl5pPr indent="0" marL="2437973">
              <a:buNone/>
              <a:defRPr b="1" sz="2100"/>
            </a:lvl5pPr>
            <a:lvl6pPr indent="0" marL="3047467">
              <a:buNone/>
              <a:defRPr b="1" sz="2100"/>
            </a:lvl6pPr>
            <a:lvl7pPr indent="0" marL="3656960">
              <a:buNone/>
              <a:defRPr b="1" sz="2100"/>
            </a:lvl7pPr>
            <a:lvl8pPr indent="0" marL="4266453">
              <a:buNone/>
              <a:defRPr b="1" sz="2100"/>
            </a:lvl8pPr>
            <a:lvl9pPr indent="0" marL="4875947">
              <a:buNone/>
              <a:defRPr b="1" sz="2100"/>
            </a:lvl9pPr>
          </a:lstStyle>
          <a:p>
            <a:pPr lvl="0"/>
            <a:r>
              <a:rPr lang="en-US" smtClean="0"/>
              <a:t>Click to edit Master text styles</a:t>
            </a:r>
          </a:p>
        </p:txBody>
      </p:sp>
      <p:sp>
        <p:nvSpPr>
          <p:cNvPr id="1048772" name="Content Placeholder 3"/>
          <p:cNvSpPr>
            <a:spLocks noGrp="1"/>
          </p:cNvSpPr>
          <p:nvPr>
            <p:ph sz="half" idx="2" hasCustomPrompt="1"/>
          </p:nvPr>
        </p:nvSpPr>
        <p:spPr>
          <a:xfrm>
            <a:off x="1117600" y="2209800"/>
            <a:ext cx="4978400" cy="3962400"/>
          </a:xfrm>
        </p:spPr>
        <p:txBody>
          <a:bodyPr>
            <a:normAutofit/>
          </a:bodyPr>
          <a:lstStyle>
            <a:lvl1pPr>
              <a:defRPr sz="2000"/>
            </a:lvl1pPr>
            <a:lvl2pPr>
              <a:defRPr sz="1800"/>
            </a:lvl2pPr>
            <a:lvl3pPr>
              <a:defRPr sz="1800"/>
            </a:lvl3pPr>
            <a:lvl4pPr>
              <a:defRPr sz="1800"/>
            </a:lvl4pPr>
            <a:lvl5pPr marL="2011328">
              <a:defRPr sz="1800"/>
            </a:lvl5pPr>
            <a:lvl6pPr indent="-285750" marL="2297078">
              <a:buFont typeface="Century Gothic" panose="020B0502020202020204" pitchFamily="34" charset="0"/>
              <a:buChar char="–"/>
              <a:defRPr sz="1800"/>
            </a:lvl6pPr>
            <a:lvl7pPr indent="-285750" marL="2568575">
              <a:defRPr sz="1800"/>
            </a:lvl7pPr>
            <a:lvl8pPr indent="-285750" marL="2860675">
              <a:defRPr sz="1800"/>
            </a:lvl8pPr>
            <a:lvl9pPr indent="-285750" marL="3151188">
              <a:defRPr sz="18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a:p>
        </p:txBody>
      </p:sp>
      <p:sp>
        <p:nvSpPr>
          <p:cNvPr id="1048773" name="Text Placeholder 4"/>
          <p:cNvSpPr>
            <a:spLocks noGrp="1"/>
          </p:cNvSpPr>
          <p:nvPr>
            <p:ph type="body" sz="quarter" idx="3"/>
          </p:nvPr>
        </p:nvSpPr>
        <p:spPr>
          <a:xfrm>
            <a:off x="6303264" y="1608836"/>
            <a:ext cx="4974336" cy="512064"/>
          </a:xfrm>
        </p:spPr>
        <p:txBody>
          <a:bodyPr anchor="b">
            <a:noAutofit/>
          </a:bodyPr>
          <a:lstStyle>
            <a:lvl1pPr indent="0" marL="0">
              <a:spcBef>
                <a:spcPts val="0"/>
              </a:spcBef>
              <a:buNone/>
              <a:defRPr b="1" sz="2400"/>
            </a:lvl1pPr>
            <a:lvl2pPr indent="0" marL="609493">
              <a:buNone/>
              <a:defRPr b="1" sz="2700"/>
            </a:lvl2pPr>
            <a:lvl3pPr indent="0" marL="1218987">
              <a:buNone/>
              <a:defRPr b="1" sz="2400"/>
            </a:lvl3pPr>
            <a:lvl4pPr indent="0" marL="1828480">
              <a:buNone/>
              <a:defRPr b="1" sz="2100"/>
            </a:lvl4pPr>
            <a:lvl5pPr indent="0" marL="2437973">
              <a:buNone/>
              <a:defRPr b="1" sz="2100"/>
            </a:lvl5pPr>
            <a:lvl6pPr indent="0" marL="3047467">
              <a:buNone/>
              <a:defRPr b="1" sz="2100"/>
            </a:lvl6pPr>
            <a:lvl7pPr indent="0" marL="3656960">
              <a:buNone/>
              <a:defRPr b="1" sz="2100"/>
            </a:lvl7pPr>
            <a:lvl8pPr indent="0" marL="4266453">
              <a:buNone/>
              <a:defRPr b="1" sz="2100"/>
            </a:lvl8pPr>
            <a:lvl9pPr indent="0" marL="4875947">
              <a:buNone/>
              <a:defRPr b="1" sz="2100"/>
            </a:lvl9pPr>
          </a:lstStyle>
          <a:p>
            <a:pPr lvl="0"/>
            <a:r>
              <a:rPr lang="en-US" smtClean="0"/>
              <a:t>Click to edit Master text styles</a:t>
            </a:r>
          </a:p>
        </p:txBody>
      </p:sp>
      <p:sp>
        <p:nvSpPr>
          <p:cNvPr id="1048774" name="Content Placeholder 5"/>
          <p:cNvSpPr>
            <a:spLocks noGrp="1"/>
          </p:cNvSpPr>
          <p:nvPr>
            <p:ph sz="quarter" idx="4" hasCustomPrompt="1"/>
          </p:nvPr>
        </p:nvSpPr>
        <p:spPr>
          <a:xfrm>
            <a:off x="6299200" y="2209800"/>
            <a:ext cx="4978400" cy="3962400"/>
          </a:xfrm>
        </p:spPr>
        <p:txBody>
          <a:bodyPr>
            <a:normAutofit/>
          </a:bodyPr>
          <a:lstStyle>
            <a:lvl1pPr>
              <a:defRPr sz="2000"/>
            </a:lvl1pPr>
            <a:lvl2pPr>
              <a:defRPr sz="1800"/>
            </a:lvl2pPr>
            <a:lvl3pPr>
              <a:defRPr sz="1800"/>
            </a:lvl3pPr>
            <a:lvl4pPr>
              <a:defRPr sz="1800"/>
            </a:lvl4pPr>
            <a:lvl5pPr marL="2011328">
              <a:defRPr sz="1800"/>
            </a:lvl5pPr>
            <a:lvl6pPr indent="-285750" marL="2297078">
              <a:buFont typeface="Century Gothic" panose="020B0502020202020204" pitchFamily="34" charset="0"/>
              <a:buChar char="–"/>
              <a:defRPr sz="1800"/>
            </a:lvl6pPr>
            <a:lvl7pPr indent="-285750" marL="2568575">
              <a:defRPr sz="1800"/>
            </a:lvl7pPr>
            <a:lvl8pPr indent="-285750" marL="2860675">
              <a:defRPr sz="1800"/>
            </a:lvl8pPr>
            <a:lvl9pPr indent="-285750" marL="3151188">
              <a:defRPr sz="18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a:p>
        </p:txBody>
      </p:sp>
      <p:sp>
        <p:nvSpPr>
          <p:cNvPr id="1048775" name="Date Placeholder 6"/>
          <p:cNvSpPr>
            <a:spLocks noGrp="1"/>
          </p:cNvSpPr>
          <p:nvPr>
            <p:ph type="dt" sz="half" idx="10"/>
          </p:nvPr>
        </p:nvSpPr>
        <p:spPr/>
        <p:txBody>
          <a:bodyPr/>
          <a:p>
            <a:fld id="{74E25358-1482-4EB9-87C6-D5307CEF15B6}" type="datetimeFigureOut">
              <a:rPr lang="en-IN" smtClean="0"/>
              <a:t>14/05/2020</a:t>
            </a:fld>
            <a:endParaRPr lang="en-IN"/>
          </a:p>
        </p:txBody>
      </p:sp>
      <p:sp>
        <p:nvSpPr>
          <p:cNvPr id="1048776" name="Footer Placeholder 7"/>
          <p:cNvSpPr>
            <a:spLocks noGrp="1"/>
          </p:cNvSpPr>
          <p:nvPr>
            <p:ph type="ftr" sz="quarter" idx="11"/>
          </p:nvPr>
        </p:nvSpPr>
        <p:spPr/>
        <p:txBody>
          <a:bodyPr/>
          <a:p>
            <a:endParaRPr lang="en-IN"/>
          </a:p>
        </p:txBody>
      </p:sp>
      <p:sp>
        <p:nvSpPr>
          <p:cNvPr id="1048777" name="Slide Number Placeholder 8"/>
          <p:cNvSpPr>
            <a:spLocks noGrp="1"/>
          </p:cNvSpPr>
          <p:nvPr>
            <p:ph type="sldNum" sz="quarter" idx="12"/>
          </p:nvPr>
        </p:nvSpPr>
        <p:spPr/>
        <p:txBody>
          <a:bodyPr/>
          <a:p>
            <a:fld id="{AF851F3C-53DC-4E74-9CB5-0C9FF3656CD5}" type="slidenum">
              <a:rPr lang="en-IN" smtClean="0"/>
              <a:t>‹#›</a:t>
            </a:fld>
            <a:endParaRPr lang="en-IN"/>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29" name=""/>
        <p:cNvGrpSpPr/>
        <p:nvPr/>
      </p:nvGrpSpPr>
      <p:grpSpPr>
        <a:xfrm>
          <a:off x="0" y="0"/>
          <a:ext cx="0" cy="0"/>
          <a:chOff x="0" y="0"/>
          <a:chExt cx="0" cy="0"/>
        </a:xfrm>
      </p:grpSpPr>
      <p:sp>
        <p:nvSpPr>
          <p:cNvPr id="1048736" name="Title 1"/>
          <p:cNvSpPr>
            <a:spLocks noGrp="1"/>
          </p:cNvSpPr>
          <p:nvPr>
            <p:ph type="title"/>
          </p:nvPr>
        </p:nvSpPr>
        <p:spPr/>
        <p:txBody>
          <a:bodyPr/>
          <a:p>
            <a:r>
              <a:rPr lang="en-US" smtClean="0"/>
              <a:t>Click to edit Master title style</a:t>
            </a:r>
          </a:p>
        </p:txBody>
      </p:sp>
      <p:sp>
        <p:nvSpPr>
          <p:cNvPr id="1048737" name="Date Placeholder 2"/>
          <p:cNvSpPr>
            <a:spLocks noGrp="1"/>
          </p:cNvSpPr>
          <p:nvPr>
            <p:ph type="dt" sz="half" idx="10"/>
          </p:nvPr>
        </p:nvSpPr>
        <p:spPr/>
        <p:txBody>
          <a:bodyPr/>
          <a:p>
            <a:fld id="{74E25358-1482-4EB9-87C6-D5307CEF15B6}" type="datetimeFigureOut">
              <a:rPr lang="en-IN" smtClean="0"/>
              <a:t>14/05/2020</a:t>
            </a:fld>
            <a:endParaRPr lang="en-IN"/>
          </a:p>
        </p:txBody>
      </p:sp>
      <p:sp>
        <p:nvSpPr>
          <p:cNvPr id="1048738" name="Footer Placeholder 3"/>
          <p:cNvSpPr>
            <a:spLocks noGrp="1"/>
          </p:cNvSpPr>
          <p:nvPr>
            <p:ph type="ftr" sz="quarter" idx="11"/>
          </p:nvPr>
        </p:nvSpPr>
        <p:spPr/>
        <p:txBody>
          <a:bodyPr/>
          <a:p>
            <a:endParaRPr lang="en-IN"/>
          </a:p>
        </p:txBody>
      </p:sp>
      <p:sp>
        <p:nvSpPr>
          <p:cNvPr id="1048739" name="Slide Number Placeholder 4"/>
          <p:cNvSpPr>
            <a:spLocks noGrp="1"/>
          </p:cNvSpPr>
          <p:nvPr>
            <p:ph type="sldNum" sz="quarter" idx="12"/>
          </p:nvPr>
        </p:nvSpPr>
        <p:spPr/>
        <p:txBody>
          <a:bodyPr/>
          <a:p>
            <a:fld id="{AF851F3C-53DC-4E74-9CB5-0C9FF3656CD5}" type="slidenum">
              <a:rPr lang="en-IN" smtClean="0"/>
              <a:t>‹#›</a:t>
            </a:fld>
            <a:endParaRPr lang="en-IN"/>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7" name=""/>
        <p:cNvGrpSpPr/>
        <p:nvPr/>
      </p:nvGrpSpPr>
      <p:grpSpPr>
        <a:xfrm>
          <a:off x="0" y="0"/>
          <a:ext cx="0" cy="0"/>
          <a:chOff x="0" y="0"/>
          <a:chExt cx="0" cy="0"/>
        </a:xfrm>
      </p:grpSpPr>
      <p:sp>
        <p:nvSpPr>
          <p:cNvPr id="1048778" name="Date Placeholder 1"/>
          <p:cNvSpPr>
            <a:spLocks noGrp="1"/>
          </p:cNvSpPr>
          <p:nvPr>
            <p:ph type="dt" sz="half" idx="10"/>
          </p:nvPr>
        </p:nvSpPr>
        <p:spPr/>
        <p:txBody>
          <a:bodyPr/>
          <a:p>
            <a:fld id="{74E25358-1482-4EB9-87C6-D5307CEF15B6}" type="datetimeFigureOut">
              <a:rPr lang="en-IN" smtClean="0"/>
              <a:t>14/05/2020</a:t>
            </a:fld>
            <a:endParaRPr lang="en-IN"/>
          </a:p>
        </p:txBody>
      </p:sp>
      <p:sp>
        <p:nvSpPr>
          <p:cNvPr id="1048779" name="Footer Placeholder 2"/>
          <p:cNvSpPr>
            <a:spLocks noGrp="1"/>
          </p:cNvSpPr>
          <p:nvPr>
            <p:ph type="ftr" sz="quarter" idx="11"/>
          </p:nvPr>
        </p:nvSpPr>
        <p:spPr/>
        <p:txBody>
          <a:bodyPr/>
          <a:p>
            <a:endParaRPr lang="en-IN"/>
          </a:p>
        </p:txBody>
      </p:sp>
      <p:sp>
        <p:nvSpPr>
          <p:cNvPr id="1048780" name="Slide Number Placeholder 3"/>
          <p:cNvSpPr>
            <a:spLocks noGrp="1"/>
          </p:cNvSpPr>
          <p:nvPr>
            <p:ph type="sldNum" sz="quarter" idx="12"/>
          </p:nvPr>
        </p:nvSpPr>
        <p:spPr/>
        <p:txBody>
          <a:bodyPr/>
          <a:p>
            <a:fld id="{AF851F3C-53DC-4E74-9CB5-0C9FF3656CD5}" type="slidenum">
              <a:rPr lang="en-IN" smtClean="0"/>
              <a:t>‹#›</a:t>
            </a:fld>
            <a:endParaRPr lang="en-IN"/>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38" name=""/>
        <p:cNvGrpSpPr/>
        <p:nvPr/>
      </p:nvGrpSpPr>
      <p:grpSpPr>
        <a:xfrm>
          <a:off x="0" y="0"/>
          <a:ext cx="0" cy="0"/>
          <a:chOff x="0" y="0"/>
          <a:chExt cx="0" cy="0"/>
        </a:xfrm>
      </p:grpSpPr>
      <p:sp>
        <p:nvSpPr>
          <p:cNvPr id="1048781" name="Rectangle 7"/>
          <p:cNvSpPr/>
          <p:nvPr/>
        </p:nvSpPr>
        <p:spPr>
          <a:xfrm>
            <a:off x="3962400" y="0"/>
            <a:ext cx="7924800" cy="6858000"/>
          </a:xfrm>
          <a:prstGeom prst="rect"/>
          <a:gradFill flip="none" rotWithShape="1">
            <a:gsLst>
              <a:gs pos="0">
                <a:schemeClr val="bg1">
                  <a:alpha val="0"/>
                </a:schemeClr>
              </a:gs>
              <a:gs pos="100000">
                <a:schemeClr val="bg1">
                  <a:alpha val="55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bIns="60949" lIns="121899" rIns="121899" rtlCol="0" tIns="60949"/>
          <a:p>
            <a:pPr algn="ctr"/>
            <a:endParaRPr sz="1800"/>
          </a:p>
        </p:txBody>
      </p:sp>
      <p:sp>
        <p:nvSpPr>
          <p:cNvPr id="1048782" name="Title 1"/>
          <p:cNvSpPr>
            <a:spLocks noGrp="1"/>
          </p:cNvSpPr>
          <p:nvPr>
            <p:ph type="title"/>
          </p:nvPr>
        </p:nvSpPr>
        <p:spPr>
          <a:xfrm>
            <a:off x="455731" y="1701800"/>
            <a:ext cx="3352800" cy="2844800"/>
          </a:xfrm>
        </p:spPr>
        <p:txBody>
          <a:bodyPr anchor="b">
            <a:normAutofit/>
          </a:bodyPr>
          <a:lstStyle>
            <a:lvl1pPr algn="l">
              <a:defRPr b="1" sz="2000">
                <a:effectLst/>
              </a:defRPr>
            </a:lvl1pPr>
          </a:lstStyle>
          <a:p>
            <a:r>
              <a:rPr lang="en-US" smtClean="0"/>
              <a:t>Click to edit Master title style</a:t>
            </a:r>
            <a:endParaRPr dirty="0"/>
          </a:p>
        </p:txBody>
      </p:sp>
      <p:sp>
        <p:nvSpPr>
          <p:cNvPr id="1048783" name="Content Placeholder 2"/>
          <p:cNvSpPr>
            <a:spLocks noGrp="1"/>
          </p:cNvSpPr>
          <p:nvPr>
            <p:ph idx="1" hasCustomPrompt="1"/>
          </p:nvPr>
        </p:nvSpPr>
        <p:spPr>
          <a:xfrm>
            <a:off x="4470401" y="482600"/>
            <a:ext cx="6807200" cy="5892800"/>
          </a:xfrm>
        </p:spPr>
        <p:txBody>
          <a:bodyPr>
            <a:normAutofit/>
          </a:bodyPr>
          <a:lstStyle>
            <a:lvl1pPr>
              <a:defRPr sz="2400"/>
            </a:lvl1pPr>
            <a:lvl2pPr>
              <a:defRPr sz="2000"/>
            </a:lvl2pPr>
            <a:lvl3pPr>
              <a:defRPr sz="1800"/>
            </a:lvl3pPr>
            <a:lvl4pPr>
              <a:defRPr sz="1800"/>
            </a:lvl4pPr>
            <a:lvl5pPr>
              <a:defRPr sz="1800"/>
            </a:lvl5pPr>
            <a:lvl6pPr indent="-285750" marL="2418976">
              <a:buFont typeface="Century Gothic" panose="020B0502020202020204" pitchFamily="34" charset="0"/>
              <a:buChar char="–"/>
              <a:defRPr sz="1800"/>
            </a:lvl6pPr>
            <a:lvl7pPr>
              <a:defRPr sz="1800"/>
            </a:lvl7pPr>
            <a:lvl8pPr>
              <a:defRPr sz="1800"/>
            </a:lvl8pPr>
            <a:lvl9pPr>
              <a:defRPr sz="18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a:p>
        </p:txBody>
      </p:sp>
      <p:sp>
        <p:nvSpPr>
          <p:cNvPr id="1048784" name="Text Placeholder 3"/>
          <p:cNvSpPr>
            <a:spLocks noGrp="1"/>
          </p:cNvSpPr>
          <p:nvPr>
            <p:ph type="body" sz="half" idx="2"/>
          </p:nvPr>
        </p:nvSpPr>
        <p:spPr>
          <a:xfrm>
            <a:off x="455731" y="4648200"/>
            <a:ext cx="3352800" cy="1727200"/>
          </a:xfrm>
        </p:spPr>
        <p:txBody>
          <a:bodyPr>
            <a:normAutofit/>
          </a:bodyPr>
          <a:lstStyle>
            <a:lvl1pPr indent="0" marL="0">
              <a:spcBef>
                <a:spcPts val="1200"/>
              </a:spcBef>
              <a:buNone/>
              <a:defRPr sz="1600"/>
            </a:lvl1pPr>
            <a:lvl2pPr indent="0" marL="609493">
              <a:buNone/>
              <a:defRPr sz="1600"/>
            </a:lvl2pPr>
            <a:lvl3pPr indent="0" marL="1218987">
              <a:buNone/>
              <a:defRPr sz="1300"/>
            </a:lvl3pPr>
            <a:lvl4pPr indent="0" marL="1828480">
              <a:buNone/>
              <a:defRPr sz="1200"/>
            </a:lvl4pPr>
            <a:lvl5pPr indent="0" marL="2437973">
              <a:buNone/>
              <a:defRPr sz="1200"/>
            </a:lvl5pPr>
            <a:lvl6pPr indent="0" marL="3047467">
              <a:buNone/>
              <a:defRPr sz="1200"/>
            </a:lvl6pPr>
            <a:lvl7pPr indent="0" marL="3656960">
              <a:buNone/>
              <a:defRPr sz="1200"/>
            </a:lvl7pPr>
            <a:lvl8pPr indent="0" marL="4266453">
              <a:buNone/>
              <a:defRPr sz="1200"/>
            </a:lvl8pPr>
            <a:lvl9pPr indent="0" marL="4875947">
              <a:buNone/>
              <a:defRPr sz="1200"/>
            </a:lvl9pPr>
          </a:lstStyle>
          <a:p>
            <a:pPr lvl="0"/>
            <a:r>
              <a:rPr lang="en-US" smtClean="0"/>
              <a:t>Click to edit Master text styles</a:t>
            </a:r>
          </a:p>
        </p:txBody>
      </p:sp>
      <p:sp>
        <p:nvSpPr>
          <p:cNvPr id="1048785" name="Date Placeholder 4"/>
          <p:cNvSpPr>
            <a:spLocks noGrp="1"/>
          </p:cNvSpPr>
          <p:nvPr>
            <p:ph type="dt" sz="half" idx="10"/>
          </p:nvPr>
        </p:nvSpPr>
        <p:spPr/>
        <p:txBody>
          <a:bodyPr/>
          <a:p>
            <a:fld id="{74E25358-1482-4EB9-87C6-D5307CEF15B6}" type="datetimeFigureOut">
              <a:rPr lang="en-IN" smtClean="0"/>
              <a:t>14/05/2020</a:t>
            </a:fld>
            <a:endParaRPr lang="en-IN"/>
          </a:p>
        </p:txBody>
      </p:sp>
      <p:sp>
        <p:nvSpPr>
          <p:cNvPr id="1048786" name="Footer Placeholder 5"/>
          <p:cNvSpPr>
            <a:spLocks noGrp="1"/>
          </p:cNvSpPr>
          <p:nvPr>
            <p:ph type="ftr" sz="quarter" idx="11"/>
          </p:nvPr>
        </p:nvSpPr>
        <p:spPr/>
        <p:txBody>
          <a:bodyPr/>
          <a:p>
            <a:endParaRPr lang="en-IN"/>
          </a:p>
        </p:txBody>
      </p:sp>
      <p:sp>
        <p:nvSpPr>
          <p:cNvPr id="1048787" name="Slide Number Placeholder 6"/>
          <p:cNvSpPr>
            <a:spLocks noGrp="1"/>
          </p:cNvSpPr>
          <p:nvPr>
            <p:ph type="sldNum" sz="quarter" idx="12"/>
          </p:nvPr>
        </p:nvSpPr>
        <p:spPr/>
        <p:txBody>
          <a:bodyPr/>
          <a:p>
            <a:fld id="{AF851F3C-53DC-4E74-9CB5-0C9FF3656CD5}" type="slidenum">
              <a:rPr lang="en-IN" smtClean="0"/>
              <a:t>‹#›</a:t>
            </a:fld>
            <a:endParaRPr lang="en-IN"/>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31" name=""/>
        <p:cNvGrpSpPr/>
        <p:nvPr/>
      </p:nvGrpSpPr>
      <p:grpSpPr>
        <a:xfrm>
          <a:off x="0" y="0"/>
          <a:ext cx="0" cy="0"/>
          <a:chOff x="0" y="0"/>
          <a:chExt cx="0" cy="0"/>
        </a:xfrm>
      </p:grpSpPr>
      <p:sp>
        <p:nvSpPr>
          <p:cNvPr id="1048745" name="Rectangle 7"/>
          <p:cNvSpPr/>
          <p:nvPr/>
        </p:nvSpPr>
        <p:spPr>
          <a:xfrm>
            <a:off x="2082801" y="0"/>
            <a:ext cx="8026400" cy="6858000"/>
          </a:xfrm>
          <a:prstGeom prst="rect"/>
          <a:gradFill flip="none" rotWithShape="1">
            <a:gsLst>
              <a:gs pos="0">
                <a:schemeClr val="bg1">
                  <a:alpha val="0"/>
                </a:schemeClr>
              </a:gs>
              <a:gs pos="100000">
                <a:schemeClr val="bg1">
                  <a:alpha val="55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bIns="60949" lIns="121899" rIns="121899" rtlCol="0" tIns="60949"/>
          <a:p>
            <a:pPr algn="ctr"/>
            <a:endParaRPr sz="1800"/>
          </a:p>
        </p:txBody>
      </p:sp>
      <p:sp>
        <p:nvSpPr>
          <p:cNvPr id="1048746" name="Title 1"/>
          <p:cNvSpPr>
            <a:spLocks noGrp="1"/>
          </p:cNvSpPr>
          <p:nvPr>
            <p:ph type="title"/>
          </p:nvPr>
        </p:nvSpPr>
        <p:spPr>
          <a:xfrm>
            <a:off x="2438401" y="4800600"/>
            <a:ext cx="7315200" cy="762000"/>
          </a:xfrm>
        </p:spPr>
        <p:txBody>
          <a:bodyPr anchor="b">
            <a:normAutofit/>
          </a:bodyPr>
          <a:lstStyle>
            <a:lvl1pPr algn="l">
              <a:defRPr b="1" sz="2000">
                <a:effectLst/>
              </a:defRPr>
            </a:lvl1pPr>
          </a:lstStyle>
          <a:p>
            <a:r>
              <a:rPr lang="en-US" smtClean="0"/>
              <a:t>Click to edit Master title style</a:t>
            </a:r>
          </a:p>
        </p:txBody>
      </p:sp>
      <p:sp>
        <p:nvSpPr>
          <p:cNvPr id="1048747" name="Picture Placeholder 2" descr="An empty placeholder to add an image. Click on the placeholder and select the image that you wish to add"/>
          <p:cNvSpPr>
            <a:spLocks noGrp="1"/>
          </p:cNvSpPr>
          <p:nvPr>
            <p:ph type="pic" idx="1"/>
          </p:nvPr>
        </p:nvSpPr>
        <p:spPr>
          <a:xfrm>
            <a:off x="2438401" y="279402"/>
            <a:ext cx="7315200" cy="4448175"/>
          </a:xfrm>
        </p:spPr>
        <p:txBody>
          <a:bodyPr>
            <a:normAutofit/>
          </a:bodyPr>
          <a:lstStyle>
            <a:lvl1pPr indent="0" marL="0">
              <a:buNone/>
              <a:defRPr sz="2800"/>
            </a:lvl1pPr>
            <a:lvl2pPr indent="0" marL="609493">
              <a:buNone/>
              <a:defRPr sz="3700"/>
            </a:lvl2pPr>
            <a:lvl3pPr indent="0" marL="1218987">
              <a:buNone/>
              <a:defRPr sz="3200"/>
            </a:lvl3pPr>
            <a:lvl4pPr indent="0" marL="1828480">
              <a:buNone/>
              <a:defRPr sz="2700"/>
            </a:lvl4pPr>
            <a:lvl5pPr indent="0" marL="2437973">
              <a:buNone/>
              <a:defRPr sz="2700"/>
            </a:lvl5pPr>
            <a:lvl6pPr indent="0" marL="3047467">
              <a:buNone/>
              <a:defRPr sz="2700"/>
            </a:lvl6pPr>
            <a:lvl7pPr indent="0" marL="3656960">
              <a:buNone/>
              <a:defRPr sz="2700"/>
            </a:lvl7pPr>
            <a:lvl8pPr indent="0" marL="4266453">
              <a:buNone/>
              <a:defRPr sz="2700"/>
            </a:lvl8pPr>
            <a:lvl9pPr indent="0" marL="4875947">
              <a:buNone/>
              <a:defRPr sz="2700"/>
            </a:lvl9pPr>
          </a:lstStyle>
          <a:p>
            <a:r>
              <a:rPr lang="en-US" smtClean="0"/>
              <a:t>Click icon to add picture</a:t>
            </a:r>
          </a:p>
        </p:txBody>
      </p:sp>
      <p:sp>
        <p:nvSpPr>
          <p:cNvPr id="1048748" name="Text Placeholder 3"/>
          <p:cNvSpPr>
            <a:spLocks noGrp="1"/>
          </p:cNvSpPr>
          <p:nvPr>
            <p:ph type="body" sz="half" idx="2"/>
          </p:nvPr>
        </p:nvSpPr>
        <p:spPr>
          <a:xfrm>
            <a:off x="2438401" y="5562600"/>
            <a:ext cx="7315200" cy="812800"/>
          </a:xfrm>
        </p:spPr>
        <p:txBody>
          <a:bodyPr>
            <a:normAutofit/>
          </a:bodyPr>
          <a:lstStyle>
            <a:lvl1pPr indent="0" marL="0">
              <a:spcBef>
                <a:spcPts val="0"/>
              </a:spcBef>
              <a:buNone/>
              <a:defRPr sz="1600"/>
            </a:lvl1pPr>
            <a:lvl2pPr indent="0" marL="609493">
              <a:buNone/>
              <a:defRPr sz="1600"/>
            </a:lvl2pPr>
            <a:lvl3pPr indent="0" marL="1218987">
              <a:buNone/>
              <a:defRPr sz="1300"/>
            </a:lvl3pPr>
            <a:lvl4pPr indent="0" marL="1828480">
              <a:buNone/>
              <a:defRPr sz="1200"/>
            </a:lvl4pPr>
            <a:lvl5pPr indent="0" marL="2437973">
              <a:buNone/>
              <a:defRPr sz="1200"/>
            </a:lvl5pPr>
            <a:lvl6pPr indent="0" marL="3047467">
              <a:buNone/>
              <a:defRPr sz="1200"/>
            </a:lvl6pPr>
            <a:lvl7pPr indent="0" marL="3656960">
              <a:buNone/>
              <a:defRPr sz="1200"/>
            </a:lvl7pPr>
            <a:lvl8pPr indent="0" marL="4266453">
              <a:buNone/>
              <a:defRPr sz="1200"/>
            </a:lvl8pPr>
            <a:lvl9pPr indent="0" marL="4875947">
              <a:buNone/>
              <a:defRPr sz="1200"/>
            </a:lvl9pPr>
          </a:lstStyle>
          <a:p>
            <a:pPr lvl="0"/>
            <a:r>
              <a:rPr lang="en-US" smtClean="0"/>
              <a:t>Click to edit Master text styles</a:t>
            </a:r>
          </a:p>
        </p:txBody>
      </p:sp>
      <p:sp>
        <p:nvSpPr>
          <p:cNvPr id="1048749" name="Date Placeholder 4"/>
          <p:cNvSpPr>
            <a:spLocks noGrp="1"/>
          </p:cNvSpPr>
          <p:nvPr>
            <p:ph type="dt" sz="half" idx="10"/>
          </p:nvPr>
        </p:nvSpPr>
        <p:spPr/>
        <p:txBody>
          <a:bodyPr/>
          <a:p>
            <a:fld id="{74E25358-1482-4EB9-87C6-D5307CEF15B6}" type="datetimeFigureOut">
              <a:rPr lang="en-IN" smtClean="0"/>
              <a:t>14/05/2020</a:t>
            </a:fld>
            <a:endParaRPr lang="en-IN"/>
          </a:p>
        </p:txBody>
      </p:sp>
      <p:sp>
        <p:nvSpPr>
          <p:cNvPr id="1048750" name="Footer Placeholder 5"/>
          <p:cNvSpPr>
            <a:spLocks noGrp="1"/>
          </p:cNvSpPr>
          <p:nvPr>
            <p:ph type="ftr" sz="quarter" idx="11"/>
          </p:nvPr>
        </p:nvSpPr>
        <p:spPr/>
        <p:txBody>
          <a:bodyPr/>
          <a:p>
            <a:endParaRPr lang="en-IN"/>
          </a:p>
        </p:txBody>
      </p:sp>
      <p:sp>
        <p:nvSpPr>
          <p:cNvPr id="1048751" name="Slide Number Placeholder 6"/>
          <p:cNvSpPr>
            <a:spLocks noGrp="1"/>
          </p:cNvSpPr>
          <p:nvPr>
            <p:ph type="sldNum" sz="quarter" idx="12"/>
          </p:nvPr>
        </p:nvSpPr>
        <p:spPr/>
        <p:txBody>
          <a:bodyPr/>
          <a:p>
            <a:fld id="{AF851F3C-53DC-4E74-9CB5-0C9FF3656CD5}" type="slidenum">
              <a:rPr lang="en-IN" smtClean="0"/>
              <a:t>‹#›</a:t>
            </a:fld>
            <a:endParaRPr lang="en-IN"/>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4.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rotWithShape="1" dpi="0">
          <a:blip xmlns:r="http://schemas.openxmlformats.org/officeDocument/2006/relationships" r:embed="rId12">
            <a:lum/>
          </a:blip>
          <a:srcRect/>
          <a:stretch>
            <a:fillRect/>
          </a:stretch>
        </a:blipFill>
      </p:bgPr>
    </p:bg>
    <p:spTree>
      <p:nvGrpSpPr>
        <p:cNvPr id="12" name=""/>
        <p:cNvGrpSpPr/>
        <p:nvPr/>
      </p:nvGrpSpPr>
      <p:grpSpPr>
        <a:xfrm>
          <a:off x="0" y="0"/>
          <a:ext cx="0" cy="0"/>
          <a:chOff x="0" y="0"/>
          <a:chExt cx="0" cy="0"/>
        </a:xfrm>
      </p:grpSpPr>
      <p:grpSp>
        <p:nvGrpSpPr>
          <p:cNvPr id="13" name="Group 6"/>
          <p:cNvGrpSpPr/>
          <p:nvPr/>
        </p:nvGrpSpPr>
        <p:grpSpPr>
          <a:xfrm>
            <a:off x="1620" y="0"/>
            <a:ext cx="12192127" cy="6858000"/>
            <a:chOff x="1620" y="0"/>
            <a:chExt cx="12188952" cy="6858000"/>
          </a:xfrm>
        </p:grpSpPr>
        <p:sp>
          <p:nvSpPr>
            <p:cNvPr id="1048576" name="Rectangle 9"/>
            <p:cNvSpPr/>
            <p:nvPr/>
          </p:nvSpPr>
          <p:spPr>
            <a:xfrm>
              <a:off x="1620" y="0"/>
              <a:ext cx="12188952" cy="6858000"/>
            </a:xfrm>
            <a:prstGeom prst="rect"/>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bIns="60949" lIns="121899" rIns="121899" rtlCol="0" tIns="60949"/>
            <a:p>
              <a:pPr algn="ctr"/>
              <a:endParaRPr sz="1800"/>
            </a:p>
          </p:txBody>
        </p:sp>
        <p:sp>
          <p:nvSpPr>
            <p:cNvPr id="1048577" name="Rectangle 7"/>
            <p:cNvSpPr/>
            <p:nvPr/>
          </p:nvSpPr>
          <p:spPr>
            <a:xfrm>
              <a:off x="304721" y="0"/>
              <a:ext cx="11579384" cy="6858000"/>
            </a:xfrm>
            <a:prstGeom prst="rect"/>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60949" lIns="121899" rIns="121899" rtlCol="0" tIns="60949"/>
            <a:p>
              <a:pPr algn="ctr"/>
              <a:endParaRPr sz="1800"/>
            </a:p>
          </p:txBody>
        </p:sp>
      </p:grpSp>
      <p:sp>
        <p:nvSpPr>
          <p:cNvPr id="1048578" name="Title Placeholder 1"/>
          <p:cNvSpPr>
            <a:spLocks noGrp="1"/>
          </p:cNvSpPr>
          <p:nvPr>
            <p:ph type="title"/>
          </p:nvPr>
        </p:nvSpPr>
        <p:spPr>
          <a:xfrm>
            <a:off x="1117600" y="76200"/>
            <a:ext cx="10160000" cy="1397000"/>
          </a:xfrm>
          <a:prstGeom prst="rect"/>
        </p:spPr>
        <p:txBody>
          <a:bodyPr anchor="b" bIns="60949" lIns="121899" rIns="121899" rtlCol="0" tIns="60949" vert="horz">
            <a:normAutofit/>
          </a:bodyPr>
          <a:p>
            <a:r>
              <a:rPr lang="en-US" smtClean="0"/>
              <a:t>Click to edit Master title style</a:t>
            </a:r>
            <a:endParaRPr dirty="0"/>
          </a:p>
        </p:txBody>
      </p:sp>
      <p:sp>
        <p:nvSpPr>
          <p:cNvPr id="1048579" name="Text Placeholder 2"/>
          <p:cNvSpPr>
            <a:spLocks noGrp="1"/>
          </p:cNvSpPr>
          <p:nvPr>
            <p:ph type="body" idx="1"/>
          </p:nvPr>
        </p:nvSpPr>
        <p:spPr>
          <a:xfrm>
            <a:off x="1117600" y="1701800"/>
            <a:ext cx="10160000" cy="4470400"/>
          </a:xfrm>
          <a:prstGeom prst="rect"/>
        </p:spPr>
        <p:txBody>
          <a:bodyPr bIns="60949" lIns="121899" rIns="121899" rtlCol="0" tIns="60949"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0" name="Date Placeholder 3"/>
          <p:cNvSpPr>
            <a:spLocks noGrp="1"/>
          </p:cNvSpPr>
          <p:nvPr>
            <p:ph type="dt" sz="half" idx="2"/>
          </p:nvPr>
        </p:nvSpPr>
        <p:spPr>
          <a:xfrm>
            <a:off x="1117600" y="6400802"/>
            <a:ext cx="2743200" cy="320675"/>
          </a:xfrm>
          <a:prstGeom prst="rect"/>
        </p:spPr>
        <p:txBody>
          <a:bodyPr anchor="b" bIns="60949" lIns="121899" rIns="121899" rtlCol="0" tIns="60949" vert="horz"/>
          <a:lstStyle>
            <a:lvl1pPr algn="l">
              <a:defRPr sz="1200">
                <a:solidFill>
                  <a:schemeClr val="tx2">
                    <a:lumMod val="50000"/>
                  </a:schemeClr>
                </a:solidFill>
              </a:defRPr>
            </a:lvl1pPr>
          </a:lstStyle>
          <a:p>
            <a:fld id="{74E25358-1482-4EB9-87C6-D5307CEF15B6}" type="datetimeFigureOut">
              <a:rPr lang="en-IN" smtClean="0"/>
              <a:t>14/05/2020</a:t>
            </a:fld>
            <a:endParaRPr lang="en-IN"/>
          </a:p>
        </p:txBody>
      </p:sp>
      <p:sp>
        <p:nvSpPr>
          <p:cNvPr id="1048581" name="Footer Placeholder 4"/>
          <p:cNvSpPr>
            <a:spLocks noGrp="1"/>
          </p:cNvSpPr>
          <p:nvPr>
            <p:ph type="ftr" sz="quarter" idx="3"/>
          </p:nvPr>
        </p:nvSpPr>
        <p:spPr>
          <a:xfrm>
            <a:off x="3908861" y="6400802"/>
            <a:ext cx="6217920" cy="320675"/>
          </a:xfrm>
          <a:prstGeom prst="rect"/>
        </p:spPr>
        <p:txBody>
          <a:bodyPr anchor="b" bIns="60949" lIns="121899" rIns="121899" rtlCol="0" tIns="60949" vert="horz"/>
          <a:lstStyle>
            <a:lvl1pPr algn="ctr">
              <a:defRPr sz="1200">
                <a:solidFill>
                  <a:schemeClr val="tx2">
                    <a:lumMod val="50000"/>
                  </a:schemeClr>
                </a:solidFill>
              </a:defRPr>
            </a:lvl1pPr>
          </a:lstStyle>
          <a:p>
            <a:endParaRPr lang="en-IN"/>
          </a:p>
        </p:txBody>
      </p:sp>
      <p:sp>
        <p:nvSpPr>
          <p:cNvPr id="1048582" name="Slide Number Placeholder 5"/>
          <p:cNvSpPr>
            <a:spLocks noGrp="1"/>
          </p:cNvSpPr>
          <p:nvPr>
            <p:ph type="sldNum" sz="quarter" idx="4"/>
          </p:nvPr>
        </p:nvSpPr>
        <p:spPr>
          <a:xfrm>
            <a:off x="10169795" y="6400802"/>
            <a:ext cx="1107806" cy="320675"/>
          </a:xfrm>
          <a:prstGeom prst="rect"/>
        </p:spPr>
        <p:txBody>
          <a:bodyPr anchor="b" bIns="60949" lIns="121899" rIns="121899" rtlCol="0" tIns="60949" vert="horz"/>
          <a:lstStyle>
            <a:lvl1pPr algn="r">
              <a:defRPr sz="1200">
                <a:solidFill>
                  <a:schemeClr val="tx2">
                    <a:lumMod val="50000"/>
                  </a:schemeClr>
                </a:solidFill>
              </a:defRPr>
            </a:lvl1pPr>
          </a:lstStyle>
          <a:p>
            <a:fld id="{AF851F3C-53DC-4E74-9CB5-0C9FF3656CD5}"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l" defTabSz="1218987" eaLnBrk="1" hangingPunct="1" latinLnBrk="0" rtl="0">
        <a:lnSpc>
          <a:spcPct val="85000"/>
        </a:lnSpc>
        <a:spcBef>
          <a:spcPct val="0"/>
        </a:spcBef>
        <a:buNone/>
        <a:defRPr baseline="0" b="0" cap="none" sz="4400" kern="1200">
          <a:solidFill>
            <a:schemeClr val="accent2">
              <a:lumMod val="50000"/>
            </a:schemeClr>
          </a:solidFill>
          <a:effectLst/>
          <a:latin typeface="+mj-lt"/>
          <a:ea typeface="+mj-ea"/>
          <a:cs typeface="+mj-cs"/>
        </a:defRPr>
      </a:lvl1pPr>
    </p:titleStyle>
    <p:bodyStyle>
      <a:lvl1pPr algn="l" defTabSz="1218987" eaLnBrk="1" hangingPunct="1" indent="-304747" latinLnBrk="0" marL="304747" rtl="0">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algn="l" defTabSz="1218987" eaLnBrk="1" hangingPunct="1" indent="-304747" latinLnBrk="0" marL="731392" rtl="0">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algn="l" defTabSz="1218987" eaLnBrk="1" hangingPunct="1" indent="-304747" latinLnBrk="0" marL="1158037" rtl="0">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algn="l" defTabSz="1218987" eaLnBrk="1" hangingPunct="1" indent="-304747" latinLnBrk="0" marL="1584683" rtl="0">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algn="l" defTabSz="1218987" eaLnBrk="1" hangingPunct="1" indent="-304747" latinLnBrk="0" marL="2011328" rtl="0">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algn="l" defTabSz="1218987" eaLnBrk="1" hangingPunct="1" indent="0" latinLnBrk="0" marL="2133226" rtl="0">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algn="l" defTabSz="1218987" eaLnBrk="1" hangingPunct="1" indent="-285750" latinLnBrk="0" marL="2845622" rtl="0">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algn="l" defTabSz="1218987" eaLnBrk="1" hangingPunct="1" indent="-285750" latinLnBrk="0" marL="3272267" rtl="0">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algn="l" defTabSz="1218987" eaLnBrk="1" hangingPunct="1" indent="-285750" latinLnBrk="0" marL="3759862" rtl="0">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lvl1pPr algn="l" defTabSz="1218987" eaLnBrk="1" hangingPunct="1" latinLnBrk="0" marL="0" rtl="0">
        <a:defRPr sz="2400" kern="1200">
          <a:solidFill>
            <a:schemeClr val="tx1"/>
          </a:solidFill>
          <a:latin typeface="+mn-lt"/>
          <a:ea typeface="+mn-ea"/>
          <a:cs typeface="+mn-cs"/>
        </a:defRPr>
      </a:lvl1pPr>
      <a:lvl2pPr algn="l" defTabSz="1218987" eaLnBrk="1" hangingPunct="1" latinLnBrk="0" marL="609493" rtl="0">
        <a:defRPr sz="2400" kern="1200">
          <a:solidFill>
            <a:schemeClr val="tx1"/>
          </a:solidFill>
          <a:latin typeface="+mn-lt"/>
          <a:ea typeface="+mn-ea"/>
          <a:cs typeface="+mn-cs"/>
        </a:defRPr>
      </a:lvl2pPr>
      <a:lvl3pPr algn="l" defTabSz="1218987" eaLnBrk="1" hangingPunct="1" latinLnBrk="0" marL="1218987" rtl="0">
        <a:defRPr sz="2400" kern="1200">
          <a:solidFill>
            <a:schemeClr val="tx1"/>
          </a:solidFill>
          <a:latin typeface="+mn-lt"/>
          <a:ea typeface="+mn-ea"/>
          <a:cs typeface="+mn-cs"/>
        </a:defRPr>
      </a:lvl3pPr>
      <a:lvl4pPr algn="l" defTabSz="1218987" eaLnBrk="1" hangingPunct="1" latinLnBrk="0" marL="1828480" rtl="0">
        <a:defRPr sz="2400" kern="1200">
          <a:solidFill>
            <a:schemeClr val="tx1"/>
          </a:solidFill>
          <a:latin typeface="+mn-lt"/>
          <a:ea typeface="+mn-ea"/>
          <a:cs typeface="+mn-cs"/>
        </a:defRPr>
      </a:lvl4pPr>
      <a:lvl5pPr algn="l" defTabSz="1218987" eaLnBrk="1" hangingPunct="1" latinLnBrk="0" marL="2437973" rtl="0">
        <a:defRPr sz="2400" kern="1200">
          <a:solidFill>
            <a:schemeClr val="tx1"/>
          </a:solidFill>
          <a:latin typeface="+mn-lt"/>
          <a:ea typeface="+mn-ea"/>
          <a:cs typeface="+mn-cs"/>
        </a:defRPr>
      </a:lvl5pPr>
      <a:lvl6pPr algn="l" defTabSz="1218987" eaLnBrk="1" hangingPunct="1" latinLnBrk="0" marL="3047467" rtl="0">
        <a:defRPr sz="2400" kern="1200">
          <a:solidFill>
            <a:schemeClr val="tx1"/>
          </a:solidFill>
          <a:latin typeface="+mn-lt"/>
          <a:ea typeface="+mn-ea"/>
          <a:cs typeface="+mn-cs"/>
        </a:defRPr>
      </a:lvl6pPr>
      <a:lvl7pPr algn="l" defTabSz="1218987" eaLnBrk="1" hangingPunct="1" latinLnBrk="0" marL="3656960" rtl="0">
        <a:defRPr sz="2400" kern="1200">
          <a:solidFill>
            <a:schemeClr val="tx1"/>
          </a:solidFill>
          <a:latin typeface="+mn-lt"/>
          <a:ea typeface="+mn-ea"/>
          <a:cs typeface="+mn-cs"/>
        </a:defRPr>
      </a:lvl7pPr>
      <a:lvl8pPr algn="l" defTabSz="1218987" eaLnBrk="1" hangingPunct="1" latinLnBrk="0" marL="4266453" rtl="0">
        <a:defRPr sz="2400" kern="1200">
          <a:solidFill>
            <a:schemeClr val="tx1"/>
          </a:solidFill>
          <a:latin typeface="+mn-lt"/>
          <a:ea typeface="+mn-ea"/>
          <a:cs typeface="+mn-cs"/>
        </a:defRPr>
      </a:lvl8pPr>
      <a:lvl9pPr algn="l" defTabSz="1218987" eaLnBrk="1" hangingPunct="1" latinLnBrk="0" marL="4875947" rtl="0">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0" name="Title 1"/>
          <p:cNvSpPr>
            <a:spLocks noGrp="1"/>
          </p:cNvSpPr>
          <p:nvPr>
            <p:ph type="ctrTitle"/>
          </p:nvPr>
        </p:nvSpPr>
        <p:spPr/>
        <p:txBody>
          <a:bodyPr/>
          <a:p>
            <a:r>
              <a:rPr dirty="0" lang="en-US" smtClean="0">
                <a:latin typeface="Times New Roman" panose="02020603050405020304" pitchFamily="18" charset="0"/>
                <a:cs typeface="Times New Roman" panose="02020603050405020304" pitchFamily="18" charset="0"/>
              </a:rPr>
              <a:t>Unit 1 </a:t>
            </a:r>
            <a:r>
              <a:rPr dirty="0" lang="en-US" smtClean="0"/>
              <a:t>	</a:t>
            </a:r>
            <a:endParaRPr dirty="0" lang="en-IN"/>
          </a:p>
        </p:txBody>
      </p:sp>
      <p:sp>
        <p:nvSpPr>
          <p:cNvPr id="1048591" name="Subtitle 2"/>
          <p:cNvSpPr>
            <a:spLocks noGrp="1"/>
          </p:cNvSpPr>
          <p:nvPr>
            <p:ph type="subTitle" idx="1"/>
          </p:nvPr>
        </p:nvSpPr>
        <p:spPr/>
        <p:txBody>
          <a:bodyPr>
            <a:normAutofit/>
          </a:bodyPr>
          <a:p>
            <a:r>
              <a:rPr dirty="0" sz="3200" lang="en-US" smtClean="0">
                <a:latin typeface="Times New Roman" panose="02020603050405020304" pitchFamily="18" charset="0"/>
                <a:cs typeface="Times New Roman" panose="02020603050405020304" pitchFamily="18" charset="0"/>
              </a:rPr>
              <a:t>Review of Python and concept of oops </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607" name="Content Placeholder 2"/>
          <p:cNvSpPr>
            <a:spLocks noGrp="1"/>
          </p:cNvSpPr>
          <p:nvPr>
            <p:ph idx="1"/>
          </p:nvPr>
        </p:nvSpPr>
        <p:spPr>
          <a:xfrm>
            <a:off x="425003" y="206063"/>
            <a:ext cx="10852597" cy="5966138"/>
          </a:xfrm>
        </p:spPr>
        <p:txBody>
          <a:bodyPr/>
          <a:p>
            <a:pPr>
              <a:lnSpc>
                <a:spcPct val="150000"/>
              </a:lnSpc>
            </a:pPr>
            <a:r>
              <a:rPr b="1" dirty="0" lang="en-IN">
                <a:latin typeface="Times New Roman" panose="02020603050405020304" pitchFamily="18" charset="0"/>
                <a:cs typeface="Times New Roman" panose="02020603050405020304" pitchFamily="18" charset="0"/>
              </a:rPr>
              <a:t>1. </a:t>
            </a:r>
            <a:r>
              <a:rPr b="1" dirty="0" sz="2800" lang="en-IN">
                <a:latin typeface="Times New Roman" panose="02020603050405020304" pitchFamily="18" charset="0"/>
                <a:cs typeface="Times New Roman" panose="02020603050405020304" pitchFamily="18" charset="0"/>
              </a:rPr>
              <a:t>Number</a:t>
            </a:r>
            <a:r>
              <a:rPr dirty="0" sz="2800" lang="en-IN">
                <a:latin typeface="Times New Roman" panose="02020603050405020304" pitchFamily="18" charset="0"/>
                <a:cs typeface="Times New Roman" panose="02020603050405020304" pitchFamily="18" charset="0"/>
              </a:rPr>
              <a:t>: Number data type stores Numerical Values. This data type is immutable i.e. value of </a:t>
            </a:r>
            <a:r>
              <a:rPr dirty="0" sz="2800" lang="en-IN" smtClean="0">
                <a:latin typeface="Times New Roman" panose="02020603050405020304" pitchFamily="18" charset="0"/>
                <a:cs typeface="Times New Roman" panose="02020603050405020304" pitchFamily="18" charset="0"/>
              </a:rPr>
              <a:t>its object </a:t>
            </a:r>
            <a:r>
              <a:rPr dirty="0" sz="2800" lang="en-IN">
                <a:latin typeface="Times New Roman" panose="02020603050405020304" pitchFamily="18" charset="0"/>
                <a:cs typeface="Times New Roman" panose="02020603050405020304" pitchFamily="18" charset="0"/>
              </a:rPr>
              <a:t>cannot be changed. Numbers are of three different types:</a:t>
            </a:r>
          </a:p>
          <a:p>
            <a:pPr>
              <a:lnSpc>
                <a:spcPct val="150000"/>
              </a:lnSpc>
            </a:pPr>
            <a:r>
              <a:rPr dirty="0" sz="2800" lang="en-IN">
                <a:latin typeface="Times New Roman" panose="02020603050405020304" pitchFamily="18" charset="0"/>
                <a:cs typeface="Times New Roman" panose="02020603050405020304" pitchFamily="18" charset="0"/>
              </a:rPr>
              <a:t>Integer &amp; Long (to store whole numbers i.e. decimal digits without fraction part</a:t>
            </a:r>
            <a:r>
              <a:rPr dirty="0" sz="2800" lang="en-IN" smtClean="0">
                <a:latin typeface="Times New Roman" panose="02020603050405020304" pitchFamily="18" charset="0"/>
                <a:cs typeface="Times New Roman" panose="02020603050405020304" pitchFamily="18" charset="0"/>
              </a:rPr>
              <a:t>)(</a:t>
            </a:r>
            <a:r>
              <a:rPr dirty="0" sz="2800" lang="en-IN" err="1" smtClean="0">
                <a:latin typeface="Times New Roman" panose="02020603050405020304" pitchFamily="18" charset="0"/>
                <a:cs typeface="Times New Roman" panose="02020603050405020304" pitchFamily="18" charset="0"/>
              </a:rPr>
              <a:t>Eg</a:t>
            </a:r>
            <a:r>
              <a:rPr dirty="0" sz="2800" lang="en-IN" smtClean="0">
                <a:latin typeface="Times New Roman" panose="02020603050405020304" pitchFamily="18" charset="0"/>
                <a:cs typeface="Times New Roman" panose="02020603050405020304" pitchFamily="18" charset="0"/>
              </a:rPr>
              <a:t>:-  </a:t>
            </a:r>
            <a:r>
              <a:rPr dirty="0" sz="2800" lang="en-IN"/>
              <a:t>100000, -99, 0, </a:t>
            </a:r>
            <a:r>
              <a:rPr dirty="0" sz="2800" lang="en-IN" smtClean="0"/>
              <a:t>17)</a:t>
            </a:r>
            <a:endParaRPr dirty="0" sz="2800" lang="en-IN">
              <a:latin typeface="Times New Roman" panose="02020603050405020304" pitchFamily="18" charset="0"/>
              <a:cs typeface="Times New Roman" panose="02020603050405020304" pitchFamily="18" charset="0"/>
            </a:endParaRPr>
          </a:p>
          <a:p>
            <a:pPr>
              <a:lnSpc>
                <a:spcPct val="150000"/>
              </a:lnSpc>
            </a:pPr>
            <a:r>
              <a:rPr dirty="0" sz="2800" lang="en-IN">
                <a:latin typeface="Times New Roman" panose="02020603050405020304" pitchFamily="18" charset="0"/>
                <a:cs typeface="Times New Roman" panose="02020603050405020304" pitchFamily="18" charset="0"/>
              </a:rPr>
              <a:t>Float/floating point (to store numbers with fraction part</a:t>
            </a:r>
            <a:r>
              <a:rPr dirty="0" sz="2800" lang="en-IN" smtClean="0">
                <a:latin typeface="Times New Roman" panose="02020603050405020304" pitchFamily="18" charset="0"/>
                <a:cs typeface="Times New Roman" panose="02020603050405020304" pitchFamily="18" charset="0"/>
              </a:rPr>
              <a:t>) (</a:t>
            </a:r>
            <a:r>
              <a:rPr dirty="0" sz="2800" lang="en-IN" err="1" smtClean="0">
                <a:latin typeface="Times New Roman" panose="02020603050405020304" pitchFamily="18" charset="0"/>
                <a:cs typeface="Times New Roman" panose="02020603050405020304" pitchFamily="18" charset="0"/>
              </a:rPr>
              <a:t>Eg</a:t>
            </a:r>
            <a:r>
              <a:rPr dirty="0" sz="2800" lang="en-IN" smtClean="0">
                <a:latin typeface="Times New Roman" panose="02020603050405020304" pitchFamily="18" charset="0"/>
                <a:cs typeface="Times New Roman" panose="02020603050405020304" pitchFamily="18" charset="0"/>
              </a:rPr>
              <a:t>:- </a:t>
            </a:r>
            <a:r>
              <a:rPr dirty="0" sz="2800" lang="en-IN"/>
              <a:t>12.36 </a:t>
            </a:r>
            <a:r>
              <a:rPr dirty="0" sz="2800" lang="en-IN" smtClean="0"/>
              <a:t>)</a:t>
            </a:r>
            <a:endParaRPr dirty="0" sz="2800" lang="en-IN">
              <a:latin typeface="Times New Roman" panose="02020603050405020304" pitchFamily="18" charset="0"/>
              <a:cs typeface="Times New Roman" panose="02020603050405020304" pitchFamily="18" charset="0"/>
            </a:endParaRPr>
          </a:p>
          <a:p>
            <a:pPr>
              <a:lnSpc>
                <a:spcPct val="150000"/>
              </a:lnSpc>
            </a:pPr>
            <a:r>
              <a:rPr dirty="0" sz="2800" lang="en-IN">
                <a:latin typeface="Times New Roman" panose="02020603050405020304" pitchFamily="18" charset="0"/>
                <a:cs typeface="Times New Roman" panose="02020603050405020304" pitchFamily="18" charset="0"/>
              </a:rPr>
              <a:t>Complex (to store real and imaginary part</a:t>
            </a:r>
            <a:r>
              <a:rPr dirty="0" sz="2800" lang="en-IN" smtClean="0">
                <a:latin typeface="Times New Roman" panose="02020603050405020304" pitchFamily="18" charset="0"/>
                <a:cs typeface="Times New Roman" panose="02020603050405020304" pitchFamily="18" charset="0"/>
              </a:rPr>
              <a:t>)(</a:t>
            </a:r>
            <a:r>
              <a:rPr dirty="0" sz="2800" lang="en-IN" err="1" smtClean="0">
                <a:latin typeface="Times New Roman" panose="02020603050405020304" pitchFamily="18" charset="0"/>
                <a:cs typeface="Times New Roman" panose="02020603050405020304" pitchFamily="18" charset="0"/>
              </a:rPr>
              <a:t>Eg</a:t>
            </a:r>
            <a:r>
              <a:rPr dirty="0" sz="2800" lang="en-IN" smtClean="0">
                <a:latin typeface="Times New Roman" panose="02020603050405020304" pitchFamily="18" charset="0"/>
                <a:cs typeface="Times New Roman" panose="02020603050405020304" pitchFamily="18" charset="0"/>
              </a:rPr>
              <a:t>:- </a:t>
            </a:r>
            <a:r>
              <a:rPr dirty="0" sz="2800" lang="en-IN"/>
              <a:t>1+0j </a:t>
            </a:r>
            <a:r>
              <a:rPr dirty="0" sz="2800" lang="en-IN" smtClean="0"/>
              <a:t>) </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8728" name="Title 1"/>
          <p:cNvSpPr>
            <a:spLocks noGrp="1"/>
          </p:cNvSpPr>
          <p:nvPr>
            <p:ph type="title"/>
          </p:nvPr>
        </p:nvSpPr>
        <p:spPr/>
        <p:txBody>
          <a:bodyPr/>
          <a:p>
            <a:r>
              <a:rPr dirty="0" lang="en-IN">
                <a:latin typeface="Times New Roman" panose="02020603050405020304" pitchFamily="18" charset="0"/>
                <a:cs typeface="Times New Roman" panose="02020603050405020304" pitchFamily="18" charset="0"/>
              </a:rPr>
              <a:t>Tuple functions:</a:t>
            </a:r>
          </a:p>
        </p:txBody>
      </p:sp>
      <p:sp>
        <p:nvSpPr>
          <p:cNvPr id="1048729" name="Content Placeholder 2"/>
          <p:cNvSpPr>
            <a:spLocks noGrp="1"/>
          </p:cNvSpPr>
          <p:nvPr>
            <p:ph idx="1"/>
          </p:nvPr>
        </p:nvSpPr>
        <p:spPr>
          <a:xfrm>
            <a:off x="574765" y="1473200"/>
            <a:ext cx="11051177" cy="4699000"/>
          </a:xfrm>
        </p:spPr>
        <p:txBody>
          <a:bodyPr>
            <a:normAutofit/>
          </a:bodyPr>
          <a:p>
            <a:pPr>
              <a:lnSpc>
                <a:spcPct val="200000"/>
              </a:lnSpc>
            </a:pPr>
            <a:r>
              <a:rPr dirty="0" sz="2800" lang="en-IN" err="1">
                <a:latin typeface="Times New Roman" panose="02020603050405020304" pitchFamily="18" charset="0"/>
                <a:cs typeface="Times New Roman" panose="02020603050405020304" pitchFamily="18" charset="0"/>
              </a:rPr>
              <a:t>cmp</a:t>
            </a:r>
            <a:r>
              <a:rPr dirty="0" sz="2800" lang="en-IN">
                <a:latin typeface="Times New Roman" panose="02020603050405020304" pitchFamily="18" charset="0"/>
                <a:cs typeface="Times New Roman" panose="02020603050405020304" pitchFamily="18" charset="0"/>
              </a:rPr>
              <a:t>( ) </a:t>
            </a:r>
            <a:r>
              <a:rPr dirty="0" sz="2800" lang="en-IN" err="1">
                <a:latin typeface="Times New Roman" panose="02020603050405020304" pitchFamily="18" charset="0"/>
                <a:cs typeface="Times New Roman" panose="02020603050405020304" pitchFamily="18" charset="0"/>
              </a:rPr>
              <a:t>len</a:t>
            </a:r>
            <a:r>
              <a:rPr dirty="0" sz="2800" lang="en-IN">
                <a:latin typeface="Times New Roman" panose="02020603050405020304" pitchFamily="18" charset="0"/>
                <a:cs typeface="Times New Roman" panose="02020603050405020304" pitchFamily="18" charset="0"/>
              </a:rPr>
              <a:t>( ) max( ) min( ) tuple( ) </a:t>
            </a:r>
            <a:endParaRPr dirty="0" sz="2800" lang="en-IN" smtClean="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224" name=""/>
        <p:cNvGrpSpPr/>
        <p:nvPr/>
      </p:nvGrpSpPr>
      <p:grpSpPr>
        <a:xfrm>
          <a:off x="0" y="0"/>
          <a:ext cx="0" cy="0"/>
          <a:chOff x="0" y="0"/>
          <a:chExt cx="0" cy="0"/>
        </a:xfrm>
      </p:grpSpPr>
      <p:sp>
        <p:nvSpPr>
          <p:cNvPr id="1048730" name="Content Placeholder 2"/>
          <p:cNvSpPr>
            <a:spLocks noGrp="1"/>
          </p:cNvSpPr>
          <p:nvPr>
            <p:ph idx="1"/>
          </p:nvPr>
        </p:nvSpPr>
        <p:spPr>
          <a:xfrm>
            <a:off x="365760" y="378822"/>
            <a:ext cx="10911840" cy="6479177"/>
          </a:xfrm>
        </p:spPr>
        <p:txBody>
          <a:bodyPr>
            <a:normAutofit fontScale="95833" lnSpcReduction="10000"/>
          </a:bodyPr>
          <a:p>
            <a:pPr>
              <a:lnSpc>
                <a:spcPct val="120000"/>
              </a:lnSpc>
            </a:pPr>
            <a:r>
              <a:rPr b="1" dirty="0" sz="2900" lang="en-IN">
                <a:latin typeface="Times New Roman" panose="02020603050405020304" pitchFamily="18" charset="0"/>
                <a:cs typeface="Times New Roman" panose="02020603050405020304" pitchFamily="18" charset="0"/>
              </a:rPr>
              <a:t>Example: </a:t>
            </a:r>
          </a:p>
          <a:p>
            <a:pPr>
              <a:lnSpc>
                <a:spcPct val="120000"/>
              </a:lnSpc>
            </a:pPr>
            <a:r>
              <a:rPr dirty="0" sz="2900" lang="en-IN">
                <a:latin typeface="Times New Roman" panose="02020603050405020304" pitchFamily="18" charset="0"/>
                <a:cs typeface="Times New Roman" panose="02020603050405020304" pitchFamily="18" charset="0"/>
              </a:rPr>
              <a:t>&gt;&gt;&gt; T=tuple() </a:t>
            </a:r>
            <a:endParaRPr dirty="0" sz="2900" lang="en-IN" smtClean="0">
              <a:latin typeface="Times New Roman" panose="02020603050405020304" pitchFamily="18" charset="0"/>
              <a:cs typeface="Times New Roman" panose="02020603050405020304" pitchFamily="18" charset="0"/>
            </a:endParaRPr>
          </a:p>
          <a:p>
            <a:pPr>
              <a:lnSpc>
                <a:spcPct val="120000"/>
              </a:lnSpc>
            </a:pPr>
            <a:r>
              <a:rPr dirty="0" sz="2900" lang="en-IN" smtClean="0">
                <a:latin typeface="Times New Roman" panose="02020603050405020304" pitchFamily="18" charset="0"/>
                <a:cs typeface="Times New Roman" panose="02020603050405020304" pitchFamily="18" charset="0"/>
              </a:rPr>
              <a:t>&gt;&gt;&gt; </a:t>
            </a:r>
            <a:r>
              <a:rPr dirty="0" sz="2900" lang="en-IN">
                <a:latin typeface="Times New Roman" panose="02020603050405020304" pitchFamily="18" charset="0"/>
                <a:cs typeface="Times New Roman" panose="02020603050405020304" pitchFamily="18" charset="0"/>
              </a:rPr>
              <a:t>print T </a:t>
            </a:r>
            <a:endParaRPr dirty="0" sz="2900" lang="en-IN" smtClean="0">
              <a:latin typeface="Times New Roman" panose="02020603050405020304" pitchFamily="18" charset="0"/>
              <a:cs typeface="Times New Roman" panose="02020603050405020304" pitchFamily="18" charset="0"/>
            </a:endParaRPr>
          </a:p>
          <a:p>
            <a:pPr>
              <a:lnSpc>
                <a:spcPct val="120000"/>
              </a:lnSpc>
            </a:pPr>
            <a:r>
              <a:rPr dirty="0" sz="2900" lang="en-IN" smtClean="0">
                <a:latin typeface="Times New Roman" panose="02020603050405020304" pitchFamily="18" charset="0"/>
                <a:cs typeface="Times New Roman" panose="02020603050405020304" pitchFamily="18" charset="0"/>
              </a:rPr>
              <a:t>() </a:t>
            </a:r>
          </a:p>
          <a:p>
            <a:pPr>
              <a:lnSpc>
                <a:spcPct val="120000"/>
              </a:lnSpc>
            </a:pPr>
            <a:r>
              <a:rPr dirty="0" sz="2900" lang="en-IN" smtClean="0">
                <a:latin typeface="Times New Roman" panose="02020603050405020304" pitchFamily="18" charset="0"/>
                <a:cs typeface="Times New Roman" panose="02020603050405020304" pitchFamily="18" charset="0"/>
              </a:rPr>
              <a:t>&gt;&gt;&gt; </a:t>
            </a:r>
            <a:r>
              <a:rPr dirty="0" sz="2900" lang="en-IN">
                <a:latin typeface="Times New Roman" panose="02020603050405020304" pitchFamily="18" charset="0"/>
                <a:cs typeface="Times New Roman" panose="02020603050405020304" pitchFamily="18" charset="0"/>
              </a:rPr>
              <a:t>T=["</a:t>
            </a:r>
            <a:r>
              <a:rPr dirty="0" sz="2900" lang="en-IN" err="1">
                <a:latin typeface="Times New Roman" panose="02020603050405020304" pitchFamily="18" charset="0"/>
                <a:cs typeface="Times New Roman" panose="02020603050405020304" pitchFamily="18" charset="0"/>
              </a:rPr>
              <a:t>mon</a:t>
            </a:r>
            <a:r>
              <a:rPr dirty="0" sz="2900" lang="en-IN">
                <a:latin typeface="Times New Roman" panose="02020603050405020304" pitchFamily="18" charset="0"/>
                <a:cs typeface="Times New Roman" panose="02020603050405020304" pitchFamily="18" charset="0"/>
              </a:rPr>
              <a:t>","</a:t>
            </a:r>
            <a:r>
              <a:rPr dirty="0" sz="2900" lang="en-IN" err="1">
                <a:latin typeface="Times New Roman" panose="02020603050405020304" pitchFamily="18" charset="0"/>
                <a:cs typeface="Times New Roman" panose="02020603050405020304" pitchFamily="18" charset="0"/>
              </a:rPr>
              <a:t>tue</a:t>
            </a:r>
            <a:r>
              <a:rPr dirty="0" sz="2900" lang="en-IN">
                <a:latin typeface="Times New Roman" panose="02020603050405020304" pitchFamily="18" charset="0"/>
                <a:cs typeface="Times New Roman" panose="02020603050405020304" pitchFamily="18" charset="0"/>
              </a:rPr>
              <a:t>","wed","</a:t>
            </a:r>
            <a:r>
              <a:rPr dirty="0" sz="2900" lang="en-IN" err="1">
                <a:latin typeface="Times New Roman" panose="02020603050405020304" pitchFamily="18" charset="0"/>
                <a:cs typeface="Times New Roman" panose="02020603050405020304" pitchFamily="18" charset="0"/>
              </a:rPr>
              <a:t>thu</a:t>
            </a:r>
            <a:r>
              <a:rPr dirty="0" sz="2900" lang="en-IN">
                <a:latin typeface="Times New Roman" panose="02020603050405020304" pitchFamily="18" charset="0"/>
                <a:cs typeface="Times New Roman" panose="02020603050405020304" pitchFamily="18" charset="0"/>
              </a:rPr>
              <a:t>","</a:t>
            </a:r>
            <a:r>
              <a:rPr dirty="0" sz="2900" lang="en-IN" err="1">
                <a:latin typeface="Times New Roman" panose="02020603050405020304" pitchFamily="18" charset="0"/>
                <a:cs typeface="Times New Roman" panose="02020603050405020304" pitchFamily="18" charset="0"/>
              </a:rPr>
              <a:t>fri</a:t>
            </a:r>
            <a:r>
              <a:rPr dirty="0" sz="2900" lang="en-IN">
                <a:latin typeface="Times New Roman" panose="02020603050405020304" pitchFamily="18" charset="0"/>
                <a:cs typeface="Times New Roman" panose="02020603050405020304" pitchFamily="18" charset="0"/>
              </a:rPr>
              <a:t>","</a:t>
            </a:r>
            <a:r>
              <a:rPr dirty="0" sz="2900" lang="en-IN" err="1">
                <a:latin typeface="Times New Roman" panose="02020603050405020304" pitchFamily="18" charset="0"/>
                <a:cs typeface="Times New Roman" panose="02020603050405020304" pitchFamily="18" charset="0"/>
              </a:rPr>
              <a:t>sat","sun</a:t>
            </a:r>
            <a:r>
              <a:rPr dirty="0" sz="2900" lang="en-IN" smtClean="0">
                <a:latin typeface="Times New Roman" panose="02020603050405020304" pitchFamily="18" charset="0"/>
                <a:cs typeface="Times New Roman" panose="02020603050405020304" pitchFamily="18" charset="0"/>
              </a:rPr>
              <a:t>"]</a:t>
            </a:r>
          </a:p>
          <a:p>
            <a:pPr>
              <a:lnSpc>
                <a:spcPct val="120000"/>
              </a:lnSpc>
            </a:pPr>
            <a:r>
              <a:rPr dirty="0" sz="2900" lang="en-IN" smtClean="0">
                <a:latin typeface="Times New Roman" panose="02020603050405020304" pitchFamily="18" charset="0"/>
                <a:cs typeface="Times New Roman" panose="02020603050405020304" pitchFamily="18" charset="0"/>
              </a:rPr>
              <a:t> </a:t>
            </a:r>
            <a:r>
              <a:rPr dirty="0" sz="2900" lang="en-IN">
                <a:latin typeface="Times New Roman" panose="02020603050405020304" pitchFamily="18" charset="0"/>
                <a:cs typeface="Times New Roman" panose="02020603050405020304" pitchFamily="18" charset="0"/>
              </a:rPr>
              <a:t>&gt;&gt;&gt; print </a:t>
            </a:r>
            <a:r>
              <a:rPr dirty="0" sz="2900" lang="en-IN" smtClean="0">
                <a:latin typeface="Times New Roman" panose="02020603050405020304" pitchFamily="18" charset="0"/>
                <a:cs typeface="Times New Roman" panose="02020603050405020304" pitchFamily="18" charset="0"/>
              </a:rPr>
              <a:t>T</a:t>
            </a:r>
          </a:p>
          <a:p>
            <a:pPr>
              <a:lnSpc>
                <a:spcPct val="120000"/>
              </a:lnSpc>
            </a:pPr>
            <a:r>
              <a:rPr dirty="0" sz="2900" lang="en-IN" smtClean="0">
                <a:latin typeface="Times New Roman" panose="02020603050405020304" pitchFamily="18" charset="0"/>
                <a:cs typeface="Times New Roman" panose="02020603050405020304" pitchFamily="18" charset="0"/>
              </a:rPr>
              <a:t> </a:t>
            </a:r>
            <a:r>
              <a:rPr dirty="0" sz="2900" lang="en-IN">
                <a:latin typeface="Times New Roman" panose="02020603050405020304" pitchFamily="18" charset="0"/>
                <a:cs typeface="Times New Roman" panose="02020603050405020304" pitchFamily="18" charset="0"/>
              </a:rPr>
              <a:t>['</a:t>
            </a:r>
            <a:r>
              <a:rPr dirty="0" sz="2900" lang="en-IN" err="1">
                <a:latin typeface="Times New Roman" panose="02020603050405020304" pitchFamily="18" charset="0"/>
                <a:cs typeface="Times New Roman" panose="02020603050405020304" pitchFamily="18" charset="0"/>
              </a:rPr>
              <a:t>mon</a:t>
            </a:r>
            <a:r>
              <a:rPr dirty="0" sz="2900" lang="en-IN">
                <a:latin typeface="Times New Roman" panose="02020603050405020304" pitchFamily="18" charset="0"/>
                <a:cs typeface="Times New Roman" panose="02020603050405020304" pitchFamily="18" charset="0"/>
              </a:rPr>
              <a:t>', '</a:t>
            </a:r>
            <a:r>
              <a:rPr dirty="0" sz="2900" lang="en-IN" err="1">
                <a:latin typeface="Times New Roman" panose="02020603050405020304" pitchFamily="18" charset="0"/>
                <a:cs typeface="Times New Roman" panose="02020603050405020304" pitchFamily="18" charset="0"/>
              </a:rPr>
              <a:t>tue</a:t>
            </a:r>
            <a:r>
              <a:rPr dirty="0" sz="2900" lang="en-IN">
                <a:latin typeface="Times New Roman" panose="02020603050405020304" pitchFamily="18" charset="0"/>
                <a:cs typeface="Times New Roman" panose="02020603050405020304" pitchFamily="18" charset="0"/>
              </a:rPr>
              <a:t>', 'wed', '</a:t>
            </a:r>
            <a:r>
              <a:rPr dirty="0" sz="2900" lang="en-IN" err="1">
                <a:latin typeface="Times New Roman" panose="02020603050405020304" pitchFamily="18" charset="0"/>
                <a:cs typeface="Times New Roman" panose="02020603050405020304" pitchFamily="18" charset="0"/>
              </a:rPr>
              <a:t>thu</a:t>
            </a:r>
            <a:r>
              <a:rPr dirty="0" sz="2900" lang="en-IN">
                <a:latin typeface="Times New Roman" panose="02020603050405020304" pitchFamily="18" charset="0"/>
                <a:cs typeface="Times New Roman" panose="02020603050405020304" pitchFamily="18" charset="0"/>
              </a:rPr>
              <a:t>', '</a:t>
            </a:r>
            <a:r>
              <a:rPr dirty="0" sz="2900" lang="en-IN" err="1">
                <a:latin typeface="Times New Roman" panose="02020603050405020304" pitchFamily="18" charset="0"/>
                <a:cs typeface="Times New Roman" panose="02020603050405020304" pitchFamily="18" charset="0"/>
              </a:rPr>
              <a:t>fri</a:t>
            </a:r>
            <a:r>
              <a:rPr dirty="0" sz="2900" lang="en-IN">
                <a:latin typeface="Times New Roman" panose="02020603050405020304" pitchFamily="18" charset="0"/>
                <a:cs typeface="Times New Roman" panose="02020603050405020304" pitchFamily="18" charset="0"/>
              </a:rPr>
              <a:t>', 'sat', 'sun</a:t>
            </a:r>
            <a:r>
              <a:rPr dirty="0" sz="2900" lang="en-IN" smtClean="0">
                <a:latin typeface="Times New Roman" panose="02020603050405020304" pitchFamily="18" charset="0"/>
                <a:cs typeface="Times New Roman" panose="02020603050405020304" pitchFamily="18" charset="0"/>
              </a:rPr>
              <a:t>']</a:t>
            </a:r>
          </a:p>
          <a:p>
            <a:pPr>
              <a:lnSpc>
                <a:spcPct val="120000"/>
              </a:lnSpc>
            </a:pPr>
            <a:r>
              <a:rPr dirty="0" sz="2900" lang="en-IN" smtClean="0">
                <a:latin typeface="Times New Roman" panose="02020603050405020304" pitchFamily="18" charset="0"/>
                <a:cs typeface="Times New Roman" panose="02020603050405020304" pitchFamily="18" charset="0"/>
              </a:rPr>
              <a:t> </a:t>
            </a:r>
            <a:r>
              <a:rPr dirty="0" sz="2900" lang="en-IN">
                <a:latin typeface="Times New Roman" panose="02020603050405020304" pitchFamily="18" charset="0"/>
                <a:cs typeface="Times New Roman" panose="02020603050405020304" pitchFamily="18" charset="0"/>
              </a:rPr>
              <a:t>&gt;&gt;&gt; </a:t>
            </a:r>
            <a:r>
              <a:rPr dirty="0" sz="2900" lang="en-IN" err="1">
                <a:latin typeface="Times New Roman" panose="02020603050405020304" pitchFamily="18" charset="0"/>
                <a:cs typeface="Times New Roman" panose="02020603050405020304" pitchFamily="18" charset="0"/>
              </a:rPr>
              <a:t>len</a:t>
            </a:r>
            <a:r>
              <a:rPr dirty="0" sz="2900" lang="en-IN">
                <a:latin typeface="Times New Roman" panose="02020603050405020304" pitchFamily="18" charset="0"/>
                <a:cs typeface="Times New Roman" panose="02020603050405020304" pitchFamily="18" charset="0"/>
              </a:rPr>
              <a:t>(T) </a:t>
            </a:r>
            <a:endParaRPr dirty="0" sz="2900" lang="en-IN" smtClean="0">
              <a:latin typeface="Times New Roman" panose="02020603050405020304" pitchFamily="18" charset="0"/>
              <a:cs typeface="Times New Roman" panose="02020603050405020304" pitchFamily="18" charset="0"/>
            </a:endParaRPr>
          </a:p>
          <a:p>
            <a:pPr>
              <a:lnSpc>
                <a:spcPct val="120000"/>
              </a:lnSpc>
            </a:pPr>
            <a:r>
              <a:rPr dirty="0" sz="2900" lang="en-IN" smtClean="0">
                <a:latin typeface="Times New Roman" panose="02020603050405020304" pitchFamily="18" charset="0"/>
                <a:cs typeface="Times New Roman" panose="02020603050405020304" pitchFamily="18" charset="0"/>
              </a:rPr>
              <a:t>7 </a:t>
            </a:r>
            <a:endParaRPr dirty="0" sz="2900" lang="en-IN">
              <a:latin typeface="Times New Roman" panose="02020603050405020304" pitchFamily="18" charset="0"/>
              <a:cs typeface="Times New Roman" panose="02020603050405020304" pitchFamily="18" charset="0"/>
            </a:endParaRPr>
          </a:p>
          <a:p>
            <a:endParaRPr dirty="0" lang="en-IN"/>
          </a:p>
        </p:txBody>
      </p:sp>
    </p:spTree>
  </p:cSld>
  <p:clrMapOvr>
    <a:masterClrMapping/>
  </p:clrMapOvr>
  <p:transition spd="med">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sp>
        <p:nvSpPr>
          <p:cNvPr id="1048731" name="Content Placeholder 2"/>
          <p:cNvSpPr>
            <a:spLocks noGrp="1"/>
          </p:cNvSpPr>
          <p:nvPr>
            <p:ph idx="1"/>
          </p:nvPr>
        </p:nvSpPr>
        <p:spPr>
          <a:xfrm>
            <a:off x="1117600" y="470263"/>
            <a:ext cx="10160000" cy="6270171"/>
          </a:xfrm>
        </p:spPr>
        <p:txBody>
          <a:bodyPr>
            <a:normAutofit fontScale="95833" lnSpcReduction="20000"/>
          </a:bodyPr>
          <a:p>
            <a:r>
              <a:rPr dirty="0" sz="2900" lang="en-IN">
                <a:latin typeface="Times New Roman" panose="02020603050405020304" pitchFamily="18" charset="0"/>
                <a:cs typeface="Times New Roman" panose="02020603050405020304" pitchFamily="18" charset="0"/>
              </a:rPr>
              <a:t>&gt;&gt;&gt; min(T)</a:t>
            </a:r>
          </a:p>
          <a:p>
            <a:r>
              <a:rPr dirty="0" sz="2900" lang="en-IN">
                <a:latin typeface="Times New Roman" panose="02020603050405020304" pitchFamily="18" charset="0"/>
                <a:cs typeface="Times New Roman" panose="02020603050405020304" pitchFamily="18" charset="0"/>
              </a:rPr>
              <a:t>'</a:t>
            </a:r>
            <a:r>
              <a:rPr dirty="0" sz="2900" lang="en-IN" err="1">
                <a:latin typeface="Times New Roman" panose="02020603050405020304" pitchFamily="18" charset="0"/>
                <a:cs typeface="Times New Roman" panose="02020603050405020304" pitchFamily="18" charset="0"/>
              </a:rPr>
              <a:t>fri</a:t>
            </a:r>
            <a:r>
              <a:rPr dirty="0" sz="2900" lang="en-IN">
                <a:latin typeface="Times New Roman" panose="02020603050405020304" pitchFamily="18" charset="0"/>
                <a:cs typeface="Times New Roman" panose="02020603050405020304" pitchFamily="18" charset="0"/>
              </a:rPr>
              <a:t>'</a:t>
            </a:r>
          </a:p>
          <a:p>
            <a:r>
              <a:rPr dirty="0" sz="2900" lang="en-IN">
                <a:latin typeface="Times New Roman" panose="02020603050405020304" pitchFamily="18" charset="0"/>
                <a:cs typeface="Times New Roman" panose="02020603050405020304" pitchFamily="18" charset="0"/>
              </a:rPr>
              <a:t>&gt;&gt;&gt; max(T)</a:t>
            </a:r>
          </a:p>
          <a:p>
            <a:r>
              <a:rPr dirty="0" sz="2900" lang="en-IN">
                <a:latin typeface="Times New Roman" panose="02020603050405020304" pitchFamily="18" charset="0"/>
                <a:cs typeface="Times New Roman" panose="02020603050405020304" pitchFamily="18" charset="0"/>
              </a:rPr>
              <a:t>'wed'</a:t>
            </a:r>
          </a:p>
          <a:p>
            <a:r>
              <a:rPr dirty="0" sz="2900" lang="en-IN">
                <a:latin typeface="Times New Roman" panose="02020603050405020304" pitchFamily="18" charset="0"/>
                <a:cs typeface="Times New Roman" panose="02020603050405020304" pitchFamily="18" charset="0"/>
              </a:rPr>
              <a:t>&gt;&gt;&gt; T1=T</a:t>
            </a:r>
          </a:p>
          <a:p>
            <a:r>
              <a:rPr dirty="0" sz="2900" lang="en-IN">
                <a:latin typeface="Times New Roman" panose="02020603050405020304" pitchFamily="18" charset="0"/>
                <a:cs typeface="Times New Roman" panose="02020603050405020304" pitchFamily="18" charset="0"/>
              </a:rPr>
              <a:t>&gt;&gt;&gt; T2=(10,20,30)</a:t>
            </a:r>
          </a:p>
          <a:p>
            <a:r>
              <a:rPr dirty="0" sz="2900" lang="en-IN">
                <a:latin typeface="Times New Roman" panose="02020603050405020304" pitchFamily="18" charset="0"/>
                <a:cs typeface="Times New Roman" panose="02020603050405020304" pitchFamily="18" charset="0"/>
              </a:rPr>
              <a:t>&gt;&gt;&gt; </a:t>
            </a:r>
            <a:r>
              <a:rPr dirty="0" sz="2900" lang="en-IN" err="1">
                <a:latin typeface="Times New Roman" panose="02020603050405020304" pitchFamily="18" charset="0"/>
                <a:cs typeface="Times New Roman" panose="02020603050405020304" pitchFamily="18" charset="0"/>
              </a:rPr>
              <a:t>cmp</a:t>
            </a:r>
            <a:r>
              <a:rPr dirty="0" sz="2900" lang="en-IN">
                <a:latin typeface="Times New Roman" panose="02020603050405020304" pitchFamily="18" charset="0"/>
                <a:cs typeface="Times New Roman" panose="02020603050405020304" pitchFamily="18" charset="0"/>
              </a:rPr>
              <a:t>(T,T1)</a:t>
            </a:r>
          </a:p>
          <a:p>
            <a:r>
              <a:rPr dirty="0" sz="2900" lang="en-IN">
                <a:latin typeface="Times New Roman" panose="02020603050405020304" pitchFamily="18" charset="0"/>
                <a:cs typeface="Times New Roman" panose="02020603050405020304" pitchFamily="18" charset="0"/>
              </a:rPr>
              <a:t>0</a:t>
            </a:r>
          </a:p>
          <a:p>
            <a:r>
              <a:rPr dirty="0" sz="2900" lang="en-IN">
                <a:latin typeface="Times New Roman" panose="02020603050405020304" pitchFamily="18" charset="0"/>
                <a:cs typeface="Times New Roman" panose="02020603050405020304" pitchFamily="18" charset="0"/>
              </a:rPr>
              <a:t>&gt;&gt;&gt; </a:t>
            </a:r>
            <a:r>
              <a:rPr dirty="0" sz="2900" lang="en-IN" err="1">
                <a:latin typeface="Times New Roman" panose="02020603050405020304" pitchFamily="18" charset="0"/>
                <a:cs typeface="Times New Roman" panose="02020603050405020304" pitchFamily="18" charset="0"/>
              </a:rPr>
              <a:t>cmp</a:t>
            </a:r>
            <a:r>
              <a:rPr dirty="0" sz="2900" lang="en-IN">
                <a:latin typeface="Times New Roman" panose="02020603050405020304" pitchFamily="18" charset="0"/>
                <a:cs typeface="Times New Roman" panose="02020603050405020304" pitchFamily="18" charset="0"/>
              </a:rPr>
              <a:t>(T2,T1)</a:t>
            </a:r>
          </a:p>
          <a:p>
            <a:r>
              <a:rPr dirty="0" sz="2900" lang="en-IN">
                <a:latin typeface="Times New Roman" panose="02020603050405020304" pitchFamily="18" charset="0"/>
                <a:cs typeface="Times New Roman" panose="02020603050405020304" pitchFamily="18" charset="0"/>
              </a:rPr>
              <a:t>1</a:t>
            </a:r>
          </a:p>
          <a:p>
            <a:r>
              <a:rPr dirty="0" sz="2900" lang="en-IN">
                <a:latin typeface="Times New Roman" panose="02020603050405020304" pitchFamily="18" charset="0"/>
                <a:cs typeface="Times New Roman" panose="02020603050405020304" pitchFamily="18" charset="0"/>
              </a:rPr>
              <a:t>&gt;&gt;&gt; </a:t>
            </a:r>
            <a:r>
              <a:rPr dirty="0" sz="2900" lang="en-IN" err="1">
                <a:latin typeface="Times New Roman" panose="02020603050405020304" pitchFamily="18" charset="0"/>
                <a:cs typeface="Times New Roman" panose="02020603050405020304" pitchFamily="18" charset="0"/>
              </a:rPr>
              <a:t>cmp</a:t>
            </a:r>
            <a:r>
              <a:rPr dirty="0" sz="2900" lang="en-IN">
                <a:latin typeface="Times New Roman" panose="02020603050405020304" pitchFamily="18" charset="0"/>
                <a:cs typeface="Times New Roman" panose="02020603050405020304" pitchFamily="18" charset="0"/>
              </a:rPr>
              <a:t>(T1,T2)</a:t>
            </a:r>
          </a:p>
          <a:p>
            <a:r>
              <a:rPr dirty="0" sz="2900" lang="en-IN">
                <a:latin typeface="Times New Roman" panose="02020603050405020304" pitchFamily="18" charset="0"/>
                <a:cs typeface="Times New Roman" panose="02020603050405020304" pitchFamily="18" charset="0"/>
              </a:rPr>
              <a:t>-1</a:t>
            </a:r>
          </a:p>
          <a:p>
            <a:endParaRPr dirty="0" lang="en-IN"/>
          </a:p>
        </p:txBody>
      </p:sp>
    </p:spTree>
  </p:cSld>
  <p:clrMapOvr>
    <a:masterClrMapping/>
  </p:clrMapOvr>
  <p:transition spd="med">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226" name=""/>
        <p:cNvGrpSpPr/>
        <p:nvPr/>
      </p:nvGrpSpPr>
      <p:grpSpPr>
        <a:xfrm>
          <a:off x="0" y="0"/>
          <a:ext cx="0" cy="0"/>
          <a:chOff x="0" y="0"/>
          <a:chExt cx="0" cy="0"/>
        </a:xfrm>
      </p:grpSpPr>
      <p:sp>
        <p:nvSpPr>
          <p:cNvPr id="1048732" name="Title 1"/>
          <p:cNvSpPr>
            <a:spLocks noGrp="1"/>
          </p:cNvSpPr>
          <p:nvPr>
            <p:ph type="title"/>
          </p:nvPr>
        </p:nvSpPr>
        <p:spPr>
          <a:xfrm>
            <a:off x="780868" y="232954"/>
            <a:ext cx="10160000" cy="668383"/>
          </a:xfrm>
        </p:spPr>
        <p:txBody>
          <a:bodyPr>
            <a:noAutofit/>
          </a:bodyPr>
          <a:p>
            <a:r>
              <a:rPr dirty="0" lang="en-IN">
                <a:latin typeface="Times New Roman" panose="02020603050405020304" pitchFamily="18" charset="0"/>
                <a:cs typeface="Times New Roman" panose="02020603050405020304" pitchFamily="18" charset="0"/>
              </a:rPr>
              <a:t>LET'S REVISE</a:t>
            </a:r>
          </a:p>
        </p:txBody>
      </p:sp>
      <p:sp>
        <p:nvSpPr>
          <p:cNvPr id="1048733" name="Content Placeholder 2"/>
          <p:cNvSpPr>
            <a:spLocks noGrp="1"/>
          </p:cNvSpPr>
          <p:nvPr>
            <p:ph idx="1"/>
          </p:nvPr>
        </p:nvSpPr>
        <p:spPr>
          <a:xfrm>
            <a:off x="444137" y="901337"/>
            <a:ext cx="10833463" cy="5956663"/>
          </a:xfrm>
        </p:spPr>
        <p:txBody>
          <a:bodyPr>
            <a:normAutofit/>
          </a:bodyPr>
          <a:p>
            <a:pPr>
              <a:lnSpc>
                <a:spcPct val="150000"/>
              </a:lnSpc>
            </a:pPr>
            <a:r>
              <a:rPr dirty="0" sz="2800" lang="en-IN">
                <a:latin typeface="Times New Roman" panose="02020603050405020304" pitchFamily="18" charset="0"/>
                <a:cs typeface="Times New Roman" panose="02020603050405020304" pitchFamily="18" charset="0"/>
              </a:rPr>
              <a:t>Interactive Mode: Interactive Mode, as the name suggests, allows us to interact with OS.</a:t>
            </a:r>
          </a:p>
          <a:p>
            <a:pPr>
              <a:lnSpc>
                <a:spcPct val="150000"/>
              </a:lnSpc>
            </a:pPr>
            <a:r>
              <a:rPr dirty="0" sz="2800" lang="en-IN">
                <a:latin typeface="Times New Roman" panose="02020603050405020304" pitchFamily="18" charset="0"/>
                <a:cs typeface="Times New Roman" panose="02020603050405020304" pitchFamily="18" charset="0"/>
              </a:rPr>
              <a:t>Script Mode: In script mode, we type Python program in a file and then use interpreter to execute the</a:t>
            </a:r>
          </a:p>
          <a:p>
            <a:pPr>
              <a:lnSpc>
                <a:spcPct val="150000"/>
              </a:lnSpc>
            </a:pPr>
            <a:r>
              <a:rPr dirty="0" sz="2800" lang="en-IN">
                <a:latin typeface="Times New Roman" panose="02020603050405020304" pitchFamily="18" charset="0"/>
                <a:cs typeface="Times New Roman" panose="02020603050405020304" pitchFamily="18" charset="0"/>
              </a:rPr>
              <a:t>content of the file.</a:t>
            </a:r>
          </a:p>
          <a:p>
            <a:pPr>
              <a:lnSpc>
                <a:spcPct val="150000"/>
              </a:lnSpc>
            </a:pPr>
            <a:r>
              <a:rPr dirty="0" sz="2800" lang="en-IN">
                <a:latin typeface="Times New Roman" panose="02020603050405020304" pitchFamily="18" charset="0"/>
                <a:cs typeface="Times New Roman" panose="02020603050405020304" pitchFamily="18" charset="0"/>
              </a:rPr>
              <a:t>Number: Number data type stores Numerical Values</a:t>
            </a:r>
            <a:r>
              <a:rPr dirty="0" sz="2800" lang="en-IN" smtClean="0">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227" name=""/>
        <p:cNvGrpSpPr/>
        <p:nvPr/>
      </p:nvGrpSpPr>
      <p:grpSpPr>
        <a:xfrm>
          <a:off x="0" y="0"/>
          <a:ext cx="0" cy="0"/>
          <a:chOff x="0" y="0"/>
          <a:chExt cx="0" cy="0"/>
        </a:xfrm>
      </p:grpSpPr>
      <p:sp>
        <p:nvSpPr>
          <p:cNvPr id="1048734" name="Content Placeholder 2"/>
          <p:cNvSpPr>
            <a:spLocks noGrp="1"/>
          </p:cNvSpPr>
          <p:nvPr>
            <p:ph idx="1"/>
          </p:nvPr>
        </p:nvSpPr>
        <p:spPr>
          <a:xfrm>
            <a:off x="1117600" y="744583"/>
            <a:ext cx="10160000" cy="5943600"/>
          </a:xfrm>
        </p:spPr>
        <p:txBody>
          <a:bodyPr/>
          <a:p>
            <a:pPr>
              <a:lnSpc>
                <a:spcPct val="150000"/>
              </a:lnSpc>
            </a:pPr>
            <a:r>
              <a:rPr dirty="0" lang="en-IN">
                <a:latin typeface="Times New Roman" panose="02020603050405020304" pitchFamily="18" charset="0"/>
                <a:cs typeface="Times New Roman" panose="02020603050405020304" pitchFamily="18" charset="0"/>
              </a:rPr>
              <a:t>Sequence: A sequence is an ordered collection of items, indexed by positive integers.</a:t>
            </a:r>
          </a:p>
          <a:p>
            <a:pPr>
              <a:lnSpc>
                <a:spcPct val="150000"/>
              </a:lnSpc>
            </a:pPr>
            <a:r>
              <a:rPr dirty="0" lang="en-IN">
                <a:latin typeface="Times New Roman" panose="02020603050405020304" pitchFamily="18" charset="0"/>
                <a:cs typeface="Times New Roman" panose="02020603050405020304" pitchFamily="18" charset="0"/>
              </a:rPr>
              <a:t>Arithmetic operators: +, -, *, /, %, ** and //.</a:t>
            </a:r>
          </a:p>
          <a:p>
            <a:pPr>
              <a:lnSpc>
                <a:spcPct val="150000"/>
              </a:lnSpc>
            </a:pPr>
            <a:r>
              <a:rPr dirty="0" lang="en-IN">
                <a:latin typeface="Times New Roman" panose="02020603050405020304" pitchFamily="18" charset="0"/>
                <a:cs typeface="Times New Roman" panose="02020603050405020304" pitchFamily="18" charset="0"/>
              </a:rPr>
              <a:t>Relational operators: &lt;, &lt;=, &gt;, &gt;=, != or &lt;&gt; and ==.</a:t>
            </a:r>
          </a:p>
          <a:p>
            <a:pPr>
              <a:lnSpc>
                <a:spcPct val="150000"/>
              </a:lnSpc>
            </a:pPr>
            <a:r>
              <a:rPr dirty="0" lang="en-IN">
                <a:latin typeface="Times New Roman" panose="02020603050405020304" pitchFamily="18" charset="0"/>
                <a:cs typeface="Times New Roman" panose="02020603050405020304" pitchFamily="18" charset="0"/>
              </a:rPr>
              <a:t>Logical operators: or, and, and not</a:t>
            </a:r>
          </a:p>
          <a:p>
            <a:pPr>
              <a:lnSpc>
                <a:spcPct val="150000"/>
              </a:lnSpc>
            </a:pPr>
            <a:r>
              <a:rPr dirty="0" lang="en-IN">
                <a:latin typeface="Times New Roman" panose="02020603050405020304" pitchFamily="18" charset="0"/>
                <a:cs typeface="Times New Roman" panose="02020603050405020304" pitchFamily="18" charset="0"/>
              </a:rPr>
              <a:t>Assignment Operator: =, +=, -=, *=, /=, %=, **= and //=</a:t>
            </a:r>
          </a:p>
          <a:p>
            <a:endParaRPr dirty="0" lang="en-IN"/>
          </a:p>
          <a:p>
            <a:endParaRPr dirty="0" lang="en-IN"/>
          </a:p>
        </p:txBody>
      </p:sp>
    </p:spTree>
  </p:cSld>
  <p:clrMapOvr>
    <a:masterClrMapping/>
  </p:clrMapOvr>
  <p:transition spd="med">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735" name="Content Placeholder 2"/>
          <p:cNvSpPr>
            <a:spLocks noGrp="1"/>
          </p:cNvSpPr>
          <p:nvPr>
            <p:ph idx="1"/>
          </p:nvPr>
        </p:nvSpPr>
        <p:spPr>
          <a:xfrm rot="21557526">
            <a:off x="1132320" y="806488"/>
            <a:ext cx="10157285" cy="5998886"/>
          </a:xfrm>
        </p:spPr>
        <p:txBody>
          <a:bodyPr>
            <a:normAutofit fontScale="95833" lnSpcReduction="20000"/>
          </a:bodyPr>
          <a:p>
            <a:r>
              <a:rPr dirty="0" lang="en-IN"/>
              <a:t>Functions in Python: A function is named sequence of statement(s) that performs a computation.</a:t>
            </a:r>
          </a:p>
          <a:p>
            <a:r>
              <a:rPr dirty="0" lang="en-IN"/>
              <a:t>Module: A module is a file containing Python definitions (i.e. functions) and statements. Standard library</a:t>
            </a:r>
          </a:p>
          <a:p>
            <a:r>
              <a:rPr dirty="0" lang="en-IN"/>
              <a:t>of Python is extended as module(s) to a Programmer.</a:t>
            </a:r>
          </a:p>
          <a:p>
            <a:r>
              <a:rPr dirty="0" lang="en-IN"/>
              <a:t>String: In python, consecutive sequence of characters is known as a string. An individual character in a</a:t>
            </a:r>
          </a:p>
          <a:p>
            <a:r>
              <a:rPr dirty="0" lang="en-IN"/>
              <a:t>string is accessed using a subscript (index).</a:t>
            </a:r>
          </a:p>
          <a:p>
            <a:r>
              <a:rPr dirty="0" lang="en-IN"/>
              <a:t>List: Like a string, list is a sequence of values. List can be of any type.</a:t>
            </a:r>
          </a:p>
          <a:p>
            <a:r>
              <a:rPr dirty="0" lang="en-IN"/>
              <a:t>Dictionaries: A dictionary is like a list, but more in general. In a list, index value is an integer, while in a</a:t>
            </a:r>
          </a:p>
          <a:p>
            <a:r>
              <a:rPr dirty="0" lang="en-IN"/>
              <a:t>dictionary index value can be any other data type and are called keys.</a:t>
            </a:r>
          </a:p>
          <a:p>
            <a:r>
              <a:rPr dirty="0" lang="en-IN"/>
              <a:t>Tuples: A tuple is a sequence of values, which can be of any type and they are indexed by integer.</a:t>
            </a:r>
          </a:p>
          <a:p>
            <a:endParaRPr dirty="0" lang="en-IN"/>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608" name="Content Placeholder 2"/>
          <p:cNvSpPr>
            <a:spLocks noGrp="1"/>
          </p:cNvSpPr>
          <p:nvPr>
            <p:ph idx="1"/>
          </p:nvPr>
        </p:nvSpPr>
        <p:spPr>
          <a:xfrm>
            <a:off x="141669" y="528034"/>
            <a:ext cx="11706894" cy="6220495"/>
          </a:xfrm>
        </p:spPr>
        <p:txBody>
          <a:bodyPr>
            <a:noAutofit/>
          </a:bodyPr>
          <a:p>
            <a:pPr>
              <a:lnSpc>
                <a:spcPct val="150000"/>
              </a:lnSpc>
            </a:pPr>
            <a:r>
              <a:rPr dirty="0" sz="2800" lang="en-IN">
                <a:latin typeface="Times New Roman" panose="02020603050405020304" pitchFamily="18" charset="0"/>
                <a:cs typeface="Times New Roman" panose="02020603050405020304" pitchFamily="18" charset="0"/>
              </a:rPr>
              <a:t>None: This is special data type with a single value. It is used to signify the absence of value/false in </a:t>
            </a:r>
            <a:r>
              <a:rPr dirty="0" sz="2800" lang="en-IN" smtClean="0">
                <a:latin typeface="Times New Roman" panose="02020603050405020304" pitchFamily="18" charset="0"/>
                <a:cs typeface="Times New Roman" panose="02020603050405020304" pitchFamily="18" charset="0"/>
              </a:rPr>
              <a:t>a situation</a:t>
            </a:r>
            <a:r>
              <a:rPr dirty="0" sz="2800" lang="en-IN">
                <a:latin typeface="Times New Roman" panose="02020603050405020304" pitchFamily="18" charset="0"/>
                <a:cs typeface="Times New Roman" panose="02020603050405020304" pitchFamily="18" charset="0"/>
              </a:rPr>
              <a:t>. It is represented by </a:t>
            </a:r>
            <a:r>
              <a:rPr dirty="0" sz="2800" lang="en-IN" smtClean="0">
                <a:latin typeface="Times New Roman" panose="02020603050405020304" pitchFamily="18" charset="0"/>
                <a:cs typeface="Times New Roman" panose="02020603050405020304" pitchFamily="18" charset="0"/>
              </a:rPr>
              <a:t>None.</a:t>
            </a:r>
          </a:p>
          <a:p>
            <a:pPr>
              <a:lnSpc>
                <a:spcPct val="150000"/>
              </a:lnSpc>
            </a:pPr>
            <a:r>
              <a:rPr dirty="0" sz="2800" lang="en-IN" smtClean="0">
                <a:latin typeface="Times New Roman" panose="02020603050405020304" pitchFamily="18" charset="0"/>
                <a:cs typeface="Times New Roman" panose="02020603050405020304" pitchFamily="18" charset="0"/>
              </a:rPr>
              <a:t>Sequence</a:t>
            </a:r>
            <a:r>
              <a:rPr dirty="0" sz="2800" lang="en-IN">
                <a:latin typeface="Times New Roman" panose="02020603050405020304" pitchFamily="18" charset="0"/>
                <a:cs typeface="Times New Roman" panose="02020603050405020304" pitchFamily="18" charset="0"/>
              </a:rPr>
              <a:t>: A sequence is an ordered collection of items, indexed by positive integers. It is </a:t>
            </a:r>
            <a:r>
              <a:rPr dirty="0" sz="2800" lang="en-IN" smtClean="0">
                <a:latin typeface="Times New Roman" panose="02020603050405020304" pitchFamily="18" charset="0"/>
                <a:cs typeface="Times New Roman" panose="02020603050405020304" pitchFamily="18" charset="0"/>
              </a:rPr>
              <a:t>a combination </a:t>
            </a:r>
            <a:r>
              <a:rPr dirty="0" sz="2800" lang="en-IN">
                <a:latin typeface="Times New Roman" panose="02020603050405020304" pitchFamily="18" charset="0"/>
                <a:cs typeface="Times New Roman" panose="02020603050405020304" pitchFamily="18" charset="0"/>
              </a:rPr>
              <a:t>of mutable (a mutable variable is one, whose value may change) and immutable (</a:t>
            </a:r>
            <a:r>
              <a:rPr dirty="0" sz="2800" lang="en-IN" smtClean="0">
                <a:latin typeface="Times New Roman" panose="02020603050405020304" pitchFamily="18" charset="0"/>
                <a:cs typeface="Times New Roman" panose="02020603050405020304" pitchFamily="18" charset="0"/>
              </a:rPr>
              <a:t>an immutable </a:t>
            </a:r>
            <a:r>
              <a:rPr dirty="0" sz="2800" lang="en-IN">
                <a:latin typeface="Times New Roman" panose="02020603050405020304" pitchFamily="18" charset="0"/>
                <a:cs typeface="Times New Roman" panose="02020603050405020304" pitchFamily="18" charset="0"/>
              </a:rPr>
              <a:t>variable is one, whose value may not change) data types. There are three types of </a:t>
            </a:r>
            <a:r>
              <a:rPr dirty="0" sz="2800" lang="en-IN" smtClean="0">
                <a:latin typeface="Times New Roman" panose="02020603050405020304" pitchFamily="18" charset="0"/>
                <a:cs typeface="Times New Roman" panose="02020603050405020304" pitchFamily="18" charset="0"/>
              </a:rPr>
              <a:t>sequence data </a:t>
            </a:r>
            <a:r>
              <a:rPr dirty="0" sz="2800" lang="en-IN">
                <a:latin typeface="Times New Roman" panose="02020603050405020304" pitchFamily="18" charset="0"/>
                <a:cs typeface="Times New Roman" panose="02020603050405020304" pitchFamily="18" charset="0"/>
              </a:rPr>
              <a:t>type available in Python, they are Strings, Lists &amp; Tuples.</a:t>
            </a:r>
          </a:p>
          <a:p>
            <a:pPr>
              <a:lnSpc>
                <a:spcPct val="150000"/>
              </a:lnSpc>
            </a:pPr>
            <a:endParaRPr dirty="0" lang="en-I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609" name="Content Placeholder 2"/>
          <p:cNvSpPr>
            <a:spLocks noGrp="1"/>
          </p:cNvSpPr>
          <p:nvPr>
            <p:ph idx="1"/>
          </p:nvPr>
        </p:nvSpPr>
        <p:spPr>
          <a:xfrm>
            <a:off x="450760" y="309093"/>
            <a:ext cx="11256136" cy="6284890"/>
          </a:xfrm>
        </p:spPr>
        <p:txBody>
          <a:bodyPr>
            <a:normAutofit/>
          </a:bodyPr>
          <a:p>
            <a:pPr>
              <a:lnSpc>
                <a:spcPct val="150000"/>
              </a:lnSpc>
            </a:pPr>
            <a:r>
              <a:rPr b="1" dirty="0" lang="en-IN">
                <a:latin typeface="Times New Roman" panose="02020603050405020304" pitchFamily="18" charset="0"/>
                <a:cs typeface="Times New Roman" panose="02020603050405020304" pitchFamily="18" charset="0"/>
              </a:rPr>
              <a:t>String-</a:t>
            </a:r>
            <a:r>
              <a:rPr dirty="0" lang="en-IN">
                <a:latin typeface="Times New Roman" panose="02020603050405020304" pitchFamily="18" charset="0"/>
                <a:cs typeface="Times New Roman" panose="02020603050405020304" pitchFamily="18" charset="0"/>
              </a:rPr>
              <a:t> is an ordered sequence of letters/characters. They are enclosed in single quotes (' ') or double quotes ('' "). The quotes are not part of string. They only tell the computer about where the  string constant begins and ends. They can have any character or sign, including space in them. These are immutable. A string with length 1 represents a character in Python</a:t>
            </a:r>
            <a:r>
              <a:rPr dirty="0" lang="en-IN" smtClean="0">
                <a:latin typeface="Times New Roman" panose="02020603050405020304" pitchFamily="18" charset="0"/>
                <a:cs typeface="Times New Roman" panose="02020603050405020304" pitchFamily="18" charset="0"/>
              </a:rPr>
              <a:t>.(</a:t>
            </a:r>
            <a:r>
              <a:rPr dirty="0" lang="en-IN" err="1" smtClean="0">
                <a:latin typeface="Times New Roman" panose="02020603050405020304" pitchFamily="18" charset="0"/>
                <a:cs typeface="Times New Roman" panose="02020603050405020304" pitchFamily="18" charset="0"/>
              </a:rPr>
              <a:t>Eg</a:t>
            </a:r>
            <a:r>
              <a:rPr dirty="0" lang="en-IN" smtClean="0">
                <a:latin typeface="Times New Roman" panose="02020603050405020304" pitchFamily="18" charset="0"/>
                <a:cs typeface="Times New Roman" panose="02020603050405020304" pitchFamily="18" charset="0"/>
              </a:rPr>
              <a:t>:- </a:t>
            </a:r>
            <a:r>
              <a:rPr dirty="0" lang="en-IN" smtClean="0"/>
              <a:t>‟ </a:t>
            </a:r>
            <a:r>
              <a:rPr dirty="0" lang="en-IN"/>
              <a:t>Good Morning</a:t>
            </a:r>
            <a:r>
              <a:rPr dirty="0" lang="en-IN" smtClean="0"/>
              <a:t>”) </a:t>
            </a:r>
            <a:endParaRPr dirty="0" lang="en-IN">
              <a:latin typeface="Times New Roman" panose="02020603050405020304" pitchFamily="18" charset="0"/>
              <a:cs typeface="Times New Roman" panose="02020603050405020304" pitchFamily="18" charset="0"/>
            </a:endParaRPr>
          </a:p>
          <a:p>
            <a:pPr>
              <a:lnSpc>
                <a:spcPct val="150000"/>
              </a:lnSpc>
            </a:pPr>
            <a:r>
              <a:rPr b="1" dirty="0" lang="en-IN">
                <a:latin typeface="Times New Roman" panose="02020603050405020304" pitchFamily="18" charset="0"/>
                <a:cs typeface="Times New Roman" panose="02020603050405020304" pitchFamily="18" charset="0"/>
              </a:rPr>
              <a:t> Lists</a:t>
            </a:r>
            <a:r>
              <a:rPr dirty="0" lang="en-IN">
                <a:latin typeface="Times New Roman" panose="02020603050405020304" pitchFamily="18" charset="0"/>
                <a:cs typeface="Times New Roman" panose="02020603050405020304" pitchFamily="18" charset="0"/>
              </a:rPr>
              <a:t>: List is also a sequence of values of any type. Values in the list are called elements / items. These are mutable and indexed/ordered. List is enclosed in square brackets </a:t>
            </a:r>
            <a:r>
              <a:rPr dirty="0" lang="en-IN" smtClean="0">
                <a:latin typeface="Times New Roman" panose="02020603050405020304" pitchFamily="18" charset="0"/>
                <a:cs typeface="Times New Roman" panose="02020603050405020304" pitchFamily="18" charset="0"/>
              </a:rPr>
              <a:t>([]).(</a:t>
            </a:r>
            <a:r>
              <a:rPr dirty="0" lang="en-IN" err="1" smtClean="0">
                <a:latin typeface="Times New Roman" panose="02020603050405020304" pitchFamily="18" charset="0"/>
                <a:cs typeface="Times New Roman" panose="02020603050405020304" pitchFamily="18" charset="0"/>
              </a:rPr>
              <a:t>Eg</a:t>
            </a:r>
            <a:r>
              <a:rPr dirty="0" lang="en-IN" smtClean="0">
                <a:latin typeface="Times New Roman" panose="02020603050405020304" pitchFamily="18" charset="0"/>
                <a:cs typeface="Times New Roman" panose="02020603050405020304" pitchFamily="18" charset="0"/>
              </a:rPr>
              <a:t>:- </a:t>
            </a:r>
            <a:r>
              <a:rPr dirty="0" lang="en-IN"/>
              <a:t>[„spam‟, 20.5,5</a:t>
            </a:r>
            <a:r>
              <a:rPr dirty="0" lang="en-IN" smtClean="0"/>
              <a:t>]) </a:t>
            </a:r>
            <a:endParaRPr dirty="0" lang="en-IN">
              <a:latin typeface="Times New Roman" panose="02020603050405020304" pitchFamily="18" charset="0"/>
              <a:cs typeface="Times New Roman" panose="02020603050405020304" pitchFamily="18" charset="0"/>
            </a:endParaRPr>
          </a:p>
          <a:p>
            <a:pPr>
              <a:lnSpc>
                <a:spcPct val="150000"/>
              </a:lnSpc>
            </a:pPr>
            <a:r>
              <a:rPr b="1" dirty="0" lang="en-IN">
                <a:latin typeface="Times New Roman" panose="02020603050405020304" pitchFamily="18" charset="0"/>
                <a:cs typeface="Times New Roman" panose="02020603050405020304" pitchFamily="18" charset="0"/>
              </a:rPr>
              <a:t> Tuples: </a:t>
            </a:r>
            <a:r>
              <a:rPr dirty="0" lang="en-IN">
                <a:latin typeface="Times New Roman" panose="02020603050405020304" pitchFamily="18" charset="0"/>
                <a:cs typeface="Times New Roman" panose="02020603050405020304" pitchFamily="18" charset="0"/>
              </a:rPr>
              <a:t>Tuples are a sequence of values of any type and are indexed by integers. They are  immutable. Tuples are enclosed in </a:t>
            </a:r>
            <a:r>
              <a:rPr dirty="0" lang="en-IN" smtClean="0">
                <a:latin typeface="Times New Roman" panose="02020603050405020304" pitchFamily="18" charset="0"/>
                <a:cs typeface="Times New Roman" panose="02020603050405020304" pitchFamily="18" charset="0"/>
              </a:rPr>
              <a:t>().(</a:t>
            </a:r>
            <a:r>
              <a:rPr dirty="0" lang="en-IN" err="1" smtClean="0">
                <a:latin typeface="Times New Roman" panose="02020603050405020304" pitchFamily="18" charset="0"/>
                <a:cs typeface="Times New Roman" panose="02020603050405020304" pitchFamily="18" charset="0"/>
              </a:rPr>
              <a:t>Eg</a:t>
            </a:r>
            <a:r>
              <a:rPr dirty="0" lang="en-IN" smtClean="0">
                <a:latin typeface="Times New Roman" panose="02020603050405020304" pitchFamily="18" charset="0"/>
                <a:cs typeface="Times New Roman" panose="02020603050405020304" pitchFamily="18" charset="0"/>
              </a:rPr>
              <a:t>:- </a:t>
            </a:r>
            <a:r>
              <a:rPr dirty="0" lang="en-IN"/>
              <a:t>(4, 2</a:t>
            </a:r>
            <a:r>
              <a:rPr dirty="0" lang="en-IN" smtClean="0"/>
              <a:t>))</a:t>
            </a:r>
            <a:endParaRPr dirty="0" lang="en-IN"/>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610" name="Content Placeholder 2"/>
          <p:cNvSpPr>
            <a:spLocks noGrp="1"/>
          </p:cNvSpPr>
          <p:nvPr>
            <p:ph idx="1"/>
          </p:nvPr>
        </p:nvSpPr>
        <p:spPr>
          <a:xfrm>
            <a:off x="370624" y="207850"/>
            <a:ext cx="11194603" cy="6650149"/>
          </a:xfrm>
        </p:spPr>
        <p:txBody>
          <a:bodyPr>
            <a:noAutofit/>
          </a:bodyPr>
          <a:p>
            <a:pPr>
              <a:lnSpc>
                <a:spcPct val="150000"/>
              </a:lnSpc>
            </a:pPr>
            <a:r>
              <a:rPr dirty="0" sz="2800" lang="en-IN">
                <a:latin typeface="Times New Roman" panose="02020603050405020304" pitchFamily="18" charset="0"/>
                <a:cs typeface="Times New Roman" panose="02020603050405020304" pitchFamily="18" charset="0"/>
              </a:rPr>
              <a:t>Sets: Set is unordered collection of values of any type with no duplicate entry. It is immutable</a:t>
            </a:r>
            <a:r>
              <a:rPr dirty="0" sz="2800" lang="en-IN" smtClean="0">
                <a:latin typeface="Times New Roman" panose="02020603050405020304" pitchFamily="18" charset="0"/>
                <a:cs typeface="Times New Roman" panose="02020603050405020304" pitchFamily="18" charset="0"/>
              </a:rPr>
              <a:t>.(</a:t>
            </a:r>
            <a:r>
              <a:rPr dirty="0" sz="2800" lang="en-IN" err="1" smtClean="0">
                <a:latin typeface="Times New Roman" panose="02020603050405020304" pitchFamily="18" charset="0"/>
                <a:cs typeface="Times New Roman" panose="02020603050405020304" pitchFamily="18" charset="0"/>
              </a:rPr>
              <a:t>Eg</a:t>
            </a:r>
            <a:r>
              <a:rPr dirty="0" sz="2800" lang="en-IN" smtClean="0">
                <a:latin typeface="Times New Roman" panose="02020603050405020304" pitchFamily="18" charset="0"/>
                <a:cs typeface="Times New Roman" panose="02020603050405020304" pitchFamily="18" charset="0"/>
              </a:rPr>
              <a:t>:- </a:t>
            </a:r>
            <a:r>
              <a:rPr dirty="0" sz="2800" lang="en-IN"/>
              <a:t>s = set ([1,2,34]) </a:t>
            </a:r>
            <a:r>
              <a:rPr dirty="0" sz="2800" lang="en-IN" smtClean="0"/>
              <a:t>) </a:t>
            </a:r>
            <a:endParaRPr dirty="0" sz="2800" lang="en-IN">
              <a:latin typeface="Times New Roman" panose="02020603050405020304" pitchFamily="18" charset="0"/>
              <a:cs typeface="Times New Roman" panose="02020603050405020304" pitchFamily="18" charset="0"/>
            </a:endParaRPr>
          </a:p>
          <a:p>
            <a:pPr>
              <a:lnSpc>
                <a:spcPct val="150000"/>
              </a:lnSpc>
            </a:pPr>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Mapping: This data type is unordered and mutable. Dictionaries fall under Mappings.</a:t>
            </a:r>
          </a:p>
          <a:p>
            <a:pPr>
              <a:lnSpc>
                <a:spcPct val="150000"/>
              </a:lnSpc>
            </a:pPr>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Dictionaries: It can store any number of python objects. What they store is a key -value </a:t>
            </a:r>
            <a:r>
              <a:rPr dirty="0" sz="2800" lang="en-IN" smtClean="0">
                <a:latin typeface="Times New Roman" panose="02020603050405020304" pitchFamily="18" charset="0"/>
                <a:cs typeface="Times New Roman" panose="02020603050405020304" pitchFamily="18" charset="0"/>
              </a:rPr>
              <a:t>pairs, which </a:t>
            </a:r>
            <a:r>
              <a:rPr dirty="0" sz="2800" lang="en-IN">
                <a:latin typeface="Times New Roman" panose="02020603050405020304" pitchFamily="18" charset="0"/>
                <a:cs typeface="Times New Roman" panose="02020603050405020304" pitchFamily="18" charset="0"/>
              </a:rPr>
              <a:t>are accessed using key. Dictionary is enclosed in curly brackets </a:t>
            </a:r>
            <a:r>
              <a:rPr dirty="0" sz="2800" lang="en-IN" smtClean="0">
                <a:latin typeface="Times New Roman" panose="02020603050405020304" pitchFamily="18" charset="0"/>
                <a:cs typeface="Times New Roman" panose="02020603050405020304" pitchFamily="18" charset="0"/>
              </a:rPr>
              <a:t>({}).(</a:t>
            </a:r>
            <a:r>
              <a:rPr dirty="0" sz="2800" lang="en-IN" err="1" smtClean="0">
                <a:latin typeface="Times New Roman" panose="02020603050405020304" pitchFamily="18" charset="0"/>
                <a:cs typeface="Times New Roman" panose="02020603050405020304" pitchFamily="18" charset="0"/>
              </a:rPr>
              <a:t>Eg</a:t>
            </a:r>
            <a:r>
              <a:rPr dirty="0" sz="2800" lang="en-IN" smtClean="0">
                <a:latin typeface="Times New Roman" panose="02020603050405020304" pitchFamily="18" charset="0"/>
                <a:cs typeface="Times New Roman" panose="02020603050405020304" pitchFamily="18" charset="0"/>
              </a:rPr>
              <a:t>:- </a:t>
            </a:r>
            <a:r>
              <a:rPr dirty="0" sz="2800" lang="en-IN"/>
              <a:t>d = {1:'a',2:'b',3:'c'} </a:t>
            </a:r>
            <a:r>
              <a:rPr dirty="0" sz="2800" lang="en-IN" smtClean="0"/>
              <a:t>) </a:t>
            </a:r>
            <a:endParaRPr dirty="0" sz="2800" lang="en-IN">
              <a:latin typeface="Times New Roman" panose="02020603050405020304" pitchFamily="18" charset="0"/>
              <a:cs typeface="Times New Roman" panose="02020603050405020304" pitchFamily="18" charset="0"/>
            </a:endParaRPr>
          </a:p>
          <a:p>
            <a:pPr>
              <a:lnSpc>
                <a:spcPct val="150000"/>
              </a:lnSpc>
            </a:pPr>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Value: Value is any number or a letter or string. To bind value to a variable, we use </a:t>
            </a:r>
            <a:r>
              <a:rPr dirty="0" sz="2800" lang="en-IN" smtClean="0">
                <a:latin typeface="Times New Roman" panose="02020603050405020304" pitchFamily="18" charset="0"/>
                <a:cs typeface="Times New Roman" panose="02020603050405020304" pitchFamily="18" charset="0"/>
              </a:rPr>
              <a:t>assignment operator </a:t>
            </a:r>
            <a:r>
              <a:rPr dirty="0" sz="2800" lang="en-IN">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a:t>
            </a:r>
            <a:r>
              <a:rPr dirty="0" sz="2800" lang="en-IN" err="1" smtClean="0">
                <a:latin typeface="Times New Roman" panose="02020603050405020304" pitchFamily="18" charset="0"/>
                <a:cs typeface="Times New Roman" panose="02020603050405020304" pitchFamily="18" charset="0"/>
              </a:rPr>
              <a:t>Eg</a:t>
            </a:r>
            <a:r>
              <a:rPr dirty="0" sz="2800" lang="en-IN" smtClean="0">
                <a:latin typeface="Times New Roman" panose="02020603050405020304" pitchFamily="18" charset="0"/>
                <a:cs typeface="Times New Roman" panose="02020603050405020304" pitchFamily="18" charset="0"/>
              </a:rPr>
              <a:t>:- </a:t>
            </a:r>
            <a:r>
              <a:rPr dirty="0" sz="2800" lang="en-IN"/>
              <a:t>pi = </a:t>
            </a:r>
            <a:r>
              <a:rPr dirty="0" sz="2800" lang="en-IN" smtClean="0"/>
              <a:t>3.1415) </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611" name="Content Placeholder 2"/>
          <p:cNvSpPr>
            <a:spLocks noGrp="1"/>
          </p:cNvSpPr>
          <p:nvPr>
            <p:ph idx="1"/>
          </p:nvPr>
        </p:nvSpPr>
        <p:spPr>
          <a:xfrm>
            <a:off x="490470" y="0"/>
            <a:ext cx="10515600" cy="5429988"/>
          </a:xfrm>
        </p:spPr>
        <p:txBody>
          <a:bodyPr>
            <a:normAutofit/>
          </a:bodyPr>
          <a:p>
            <a:pPr>
              <a:lnSpc>
                <a:spcPct val="150000"/>
              </a:lnSpc>
            </a:pPr>
            <a:r>
              <a:rPr dirty="0" sz="2800" lang="en-IN">
                <a:latin typeface="Times New Roman" panose="02020603050405020304" pitchFamily="18" charset="0"/>
                <a:cs typeface="Times New Roman" panose="02020603050405020304" pitchFamily="18" charset="0"/>
              </a:rPr>
              <a:t>Keywords - are used to give some special meaning to the interpreter and are used by </a:t>
            </a:r>
            <a:r>
              <a:rPr dirty="0" sz="2800" lang="en-IN" smtClean="0">
                <a:latin typeface="Times New Roman" panose="02020603050405020304" pitchFamily="18" charset="0"/>
                <a:cs typeface="Times New Roman" panose="02020603050405020304" pitchFamily="18" charset="0"/>
              </a:rPr>
              <a:t>Python interpreter </a:t>
            </a:r>
            <a:r>
              <a:rPr dirty="0" sz="2800" lang="en-IN">
                <a:latin typeface="Times New Roman" panose="02020603050405020304" pitchFamily="18" charset="0"/>
                <a:cs typeface="Times New Roman" panose="02020603050405020304" pitchFamily="18" charset="0"/>
              </a:rPr>
              <a:t>to recognize the structure of program.</a:t>
            </a:r>
          </a:p>
          <a:p>
            <a:pPr>
              <a:lnSpc>
                <a:spcPct val="150000"/>
              </a:lnSpc>
            </a:pPr>
            <a:r>
              <a:rPr dirty="0" sz="2800" lang="en-IN">
                <a:latin typeface="Times New Roman" panose="02020603050405020304" pitchFamily="18" charset="0"/>
                <a:cs typeface="Times New Roman" panose="02020603050405020304" pitchFamily="18" charset="0"/>
              </a:rPr>
              <a:t>A partial list of keywords in Python 2.7 is</a:t>
            </a:r>
          </a:p>
          <a:p>
            <a:endParaRPr dirty="0" lang="en-IN"/>
          </a:p>
        </p:txBody>
      </p:sp>
      <p:graphicFrame>
        <p:nvGraphicFramePr>
          <p:cNvPr id="4194304" name="Table 3"/>
          <p:cNvGraphicFramePr>
            <a:graphicFrameLocks noGrp="1"/>
          </p:cNvGraphicFramePr>
          <p:nvPr/>
        </p:nvGraphicFramePr>
        <p:xfrm>
          <a:off x="731234" y="3012106"/>
          <a:ext cx="10274836" cy="3657600"/>
        </p:xfrm>
        <a:graphic>
          <a:graphicData uri="http://schemas.openxmlformats.org/drawingml/2006/table">
            <a:tbl>
              <a:tblPr firstRow="1" bandRow="1">
                <a:tableStyleId>{5C22544A-7EE6-4342-B048-85BDC9FD1C3A}</a:tableStyleId>
              </a:tblPr>
              <a:tblGrid>
                <a:gridCol w="2568709"/>
                <a:gridCol w="2568709"/>
                <a:gridCol w="2568709"/>
                <a:gridCol w="2568709"/>
              </a:tblGrid>
              <a:tr h="370840">
                <a:tc>
                  <a:txBody>
                    <a:bodyPr/>
                    <a:p>
                      <a:r>
                        <a:rPr dirty="0" lang="en-IN" smtClean="0"/>
                        <a:t>and </a:t>
                      </a:r>
                      <a:endParaRPr dirty="0" lang="en-IN"/>
                    </a:p>
                  </a:txBody>
                </a:tc>
                <a:tc>
                  <a:txBody>
                    <a:bodyPr/>
                    <a:p>
                      <a:r>
                        <a:rPr dirty="0" lang="en-IN" smtClean="0"/>
                        <a:t>del</a:t>
                      </a:r>
                      <a:endParaRPr dirty="0" lang="en-IN"/>
                    </a:p>
                  </a:txBody>
                </a:tc>
                <a:tc>
                  <a:txBody>
                    <a:bodyPr/>
                    <a:p>
                      <a:r>
                        <a:rPr dirty="0" lang="en-IN" smtClean="0"/>
                        <a:t>from</a:t>
                      </a:r>
                      <a:endParaRPr dirty="0" lang="en-IN"/>
                    </a:p>
                  </a:txBody>
                </a:tc>
                <a:tc>
                  <a:txBody>
                    <a:bodyPr/>
                    <a:p>
                      <a:r>
                        <a:rPr dirty="0" lang="en-IN" smtClean="0"/>
                        <a:t>not</a:t>
                      </a:r>
                      <a:endParaRPr dirty="0" lang="en-IN"/>
                    </a:p>
                  </a:txBody>
                </a:tc>
              </a:tr>
              <a:tr h="370840">
                <a:tc>
                  <a:txBody>
                    <a:bodyPr/>
                    <a:p>
                      <a:r>
                        <a:rPr dirty="0" lang="en-IN" smtClean="0"/>
                        <a:t>while</a:t>
                      </a:r>
                      <a:endParaRPr dirty="0" lang="en-IN"/>
                    </a:p>
                  </a:txBody>
                </a:tc>
                <a:tc>
                  <a:txBody>
                    <a:bodyPr/>
                    <a:p>
                      <a:r>
                        <a:rPr dirty="0" lang="en-IN" smtClean="0"/>
                        <a:t>as</a:t>
                      </a:r>
                      <a:endParaRPr dirty="0" lang="en-IN"/>
                    </a:p>
                  </a:txBody>
                </a:tc>
                <a:tc>
                  <a:txBody>
                    <a:bodyPr/>
                    <a:p>
                      <a:r>
                        <a:rPr dirty="0" lang="en-IN" smtClean="0"/>
                        <a:t>elif</a:t>
                      </a:r>
                      <a:endParaRPr dirty="0" lang="en-IN"/>
                    </a:p>
                  </a:txBody>
                </a:tc>
                <a:tc>
                  <a:txBody>
                    <a:bodyPr/>
                    <a:p>
                      <a:r>
                        <a:rPr dirty="0" lang="en-IN" smtClean="0"/>
                        <a:t>global</a:t>
                      </a:r>
                      <a:endParaRPr dirty="0" lang="en-IN"/>
                    </a:p>
                  </a:txBody>
                </a:tc>
              </a:tr>
              <a:tr h="370840">
                <a:tc>
                  <a:txBody>
                    <a:bodyPr/>
                    <a:p>
                      <a:r>
                        <a:rPr dirty="0" lang="en-US" smtClean="0"/>
                        <a:t>Or </a:t>
                      </a:r>
                      <a:endParaRPr dirty="0" lang="en-IN"/>
                    </a:p>
                  </a:txBody>
                </a:tc>
                <a:tc>
                  <a:txBody>
                    <a:bodyPr/>
                    <a:p>
                      <a:r>
                        <a:rPr dirty="0" lang="en-US" smtClean="0"/>
                        <a:t>With </a:t>
                      </a:r>
                      <a:endParaRPr dirty="0" lang="en-IN"/>
                    </a:p>
                  </a:txBody>
                </a:tc>
                <a:tc>
                  <a:txBody>
                    <a:bodyPr/>
                    <a:p>
                      <a:r>
                        <a:rPr dirty="0" lang="en-US" smtClean="0"/>
                        <a:t>Assert</a:t>
                      </a:r>
                      <a:endParaRPr dirty="0" lang="en-IN"/>
                    </a:p>
                  </a:txBody>
                </a:tc>
                <a:tc>
                  <a:txBody>
                    <a:bodyPr/>
                    <a:p>
                      <a:r>
                        <a:rPr dirty="0" lang="en-US" smtClean="0"/>
                        <a:t>else</a:t>
                      </a:r>
                      <a:endParaRPr dirty="0" lang="en-IN"/>
                    </a:p>
                  </a:txBody>
                </a:tc>
              </a:tr>
              <a:tr h="370840">
                <a:tc>
                  <a:txBody>
                    <a:bodyPr/>
                    <a:p>
                      <a:r>
                        <a:rPr dirty="0" lang="en-US" smtClean="0"/>
                        <a:t>If </a:t>
                      </a:r>
                      <a:endParaRPr dirty="0" lang="en-IN"/>
                    </a:p>
                  </a:txBody>
                </a:tc>
                <a:tc>
                  <a:txBody>
                    <a:bodyPr/>
                    <a:p>
                      <a:r>
                        <a:rPr dirty="0" lang="en-US" smtClean="0"/>
                        <a:t>Pass </a:t>
                      </a:r>
                      <a:endParaRPr dirty="0" lang="en-IN"/>
                    </a:p>
                  </a:txBody>
                </a:tc>
                <a:tc>
                  <a:txBody>
                    <a:bodyPr/>
                    <a:p>
                      <a:r>
                        <a:rPr dirty="0" lang="en-US" smtClean="0"/>
                        <a:t>Yield </a:t>
                      </a:r>
                      <a:endParaRPr dirty="0" lang="en-IN"/>
                    </a:p>
                  </a:txBody>
                </a:tc>
                <a:tc>
                  <a:txBody>
                    <a:bodyPr/>
                    <a:p>
                      <a:r>
                        <a:rPr dirty="0" lang="en-US" smtClean="0"/>
                        <a:t>Break </a:t>
                      </a:r>
                      <a:endParaRPr dirty="0" lang="en-IN"/>
                    </a:p>
                  </a:txBody>
                </a:tc>
              </a:tr>
              <a:tr h="370840">
                <a:tc>
                  <a:txBody>
                    <a:bodyPr/>
                    <a:p>
                      <a:r>
                        <a:rPr dirty="0" lang="en-US" smtClean="0"/>
                        <a:t>Except </a:t>
                      </a:r>
                      <a:endParaRPr dirty="0" lang="en-IN"/>
                    </a:p>
                  </a:txBody>
                </a:tc>
                <a:tc>
                  <a:txBody>
                    <a:bodyPr/>
                    <a:p>
                      <a:r>
                        <a:rPr dirty="0" lang="en-US" smtClean="0"/>
                        <a:t>Import </a:t>
                      </a:r>
                      <a:endParaRPr dirty="0" lang="en-IN"/>
                    </a:p>
                  </a:txBody>
                </a:tc>
                <a:tc>
                  <a:txBody>
                    <a:bodyPr/>
                    <a:p>
                      <a:r>
                        <a:rPr dirty="0" lang="en-US" smtClean="0"/>
                        <a:t>Print </a:t>
                      </a:r>
                      <a:endParaRPr dirty="0" lang="en-IN"/>
                    </a:p>
                  </a:txBody>
                </a:tc>
                <a:tc>
                  <a:txBody>
                    <a:bodyPr/>
                    <a:p>
                      <a:r>
                        <a:rPr dirty="0" lang="en-US" smtClean="0"/>
                        <a:t>class</a:t>
                      </a:r>
                      <a:endParaRPr dirty="0" lang="en-IN"/>
                    </a:p>
                  </a:txBody>
                </a:tc>
              </a:tr>
              <a:tr h="370840">
                <a:tc>
                  <a:txBody>
                    <a:bodyPr/>
                    <a:p>
                      <a:r>
                        <a:rPr dirty="0" lang="en-US" smtClean="0"/>
                        <a:t>Exec</a:t>
                      </a:r>
                      <a:endParaRPr dirty="0" lang="en-IN"/>
                    </a:p>
                  </a:txBody>
                </a:tc>
                <a:tc>
                  <a:txBody>
                    <a:bodyPr/>
                    <a:p>
                      <a:r>
                        <a:rPr dirty="0" lang="en-US" smtClean="0"/>
                        <a:t>In </a:t>
                      </a:r>
                      <a:endParaRPr dirty="0" lang="en-IN"/>
                    </a:p>
                  </a:txBody>
                </a:tc>
                <a:tc>
                  <a:txBody>
                    <a:bodyPr/>
                    <a:p>
                      <a:r>
                        <a:rPr dirty="0" lang="en-US" smtClean="0"/>
                        <a:t>Raise </a:t>
                      </a:r>
                      <a:endParaRPr dirty="0" lang="en-IN"/>
                    </a:p>
                  </a:txBody>
                </a:tc>
                <a:tc>
                  <a:txBody>
                    <a:bodyPr/>
                    <a:p>
                      <a:r>
                        <a:rPr dirty="0" lang="en-US" smtClean="0"/>
                        <a:t>continue</a:t>
                      </a:r>
                      <a:endParaRPr dirty="0" lang="en-IN"/>
                    </a:p>
                  </a:txBody>
                </a:tc>
              </a:tr>
              <a:tr h="370840">
                <a:tc>
                  <a:txBody>
                    <a:bodyPr/>
                    <a:p>
                      <a:r>
                        <a:rPr dirty="0" lang="en-US" smtClean="0"/>
                        <a:t>Finally </a:t>
                      </a:r>
                      <a:endParaRPr dirty="0" lang="en-IN"/>
                    </a:p>
                  </a:txBody>
                </a:tc>
                <a:tc>
                  <a:txBody>
                    <a:bodyPr/>
                    <a:p>
                      <a:r>
                        <a:rPr dirty="0" lang="en-US" smtClean="0"/>
                        <a:t>Is </a:t>
                      </a:r>
                      <a:endParaRPr dirty="0" lang="en-IN"/>
                    </a:p>
                  </a:txBody>
                </a:tc>
                <a:tc>
                  <a:txBody>
                    <a:bodyPr/>
                    <a:p>
                      <a:r>
                        <a:rPr dirty="0" lang="en-US" smtClean="0"/>
                        <a:t>Return </a:t>
                      </a:r>
                      <a:endParaRPr dirty="0" lang="en-IN"/>
                    </a:p>
                  </a:txBody>
                </a:tc>
                <a:tc>
                  <a:txBody>
                    <a:bodyPr/>
                    <a:p>
                      <a:r>
                        <a:rPr dirty="0" lang="en-US" smtClean="0"/>
                        <a:t>def</a:t>
                      </a:r>
                      <a:endParaRPr dirty="0" lang="en-IN"/>
                    </a:p>
                  </a:txBody>
                </a:tc>
              </a:tr>
              <a:tr h="370840">
                <a:tc>
                  <a:txBody>
                    <a:bodyPr/>
                    <a:p>
                      <a:r>
                        <a:rPr dirty="0" lang="en-US" smtClean="0"/>
                        <a:t>For </a:t>
                      </a:r>
                      <a:endParaRPr dirty="0" lang="en-IN"/>
                    </a:p>
                  </a:txBody>
                </a:tc>
                <a:tc>
                  <a:txBody>
                    <a:bodyPr/>
                    <a:p>
                      <a:r>
                        <a:rPr dirty="0" lang="en-US" smtClean="0"/>
                        <a:t>Lamda </a:t>
                      </a:r>
                      <a:endParaRPr dirty="0" lang="en-IN"/>
                    </a:p>
                  </a:txBody>
                </a:tc>
                <a:tc>
                  <a:txBody>
                    <a:bodyPr/>
                    <a:p>
                      <a:r>
                        <a:rPr dirty="0" lang="en-US" smtClean="0"/>
                        <a:t>Try </a:t>
                      </a:r>
                      <a:endParaRPr dirty="0" lang="en-IN"/>
                    </a:p>
                  </a:txBody>
                </a:tc>
                <a:tc>
                  <a:txBody>
                    <a:bodyPr/>
                    <a:p>
                      <a:endParaRPr dirty="0" lang="en-IN"/>
                    </a:p>
                  </a:txBody>
                </a:tc>
              </a:tr>
            </a:tbl>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612" name="Title 1"/>
          <p:cNvSpPr>
            <a:spLocks noGrp="1"/>
          </p:cNvSpPr>
          <p:nvPr>
            <p:ph type="title"/>
          </p:nvPr>
        </p:nvSpPr>
        <p:spPr>
          <a:xfrm>
            <a:off x="1117600" y="76200"/>
            <a:ext cx="10160000" cy="1018504"/>
          </a:xfrm>
        </p:spPr>
        <p:txBody>
          <a:bodyPr/>
          <a:p>
            <a:r>
              <a:rPr dirty="0" lang="en-IN"/>
              <a:t>Operators and Operands</a:t>
            </a:r>
          </a:p>
        </p:txBody>
      </p:sp>
      <p:sp>
        <p:nvSpPr>
          <p:cNvPr id="1048613" name="Content Placeholder 2"/>
          <p:cNvSpPr>
            <a:spLocks noGrp="1"/>
          </p:cNvSpPr>
          <p:nvPr>
            <p:ph idx="1"/>
          </p:nvPr>
        </p:nvSpPr>
        <p:spPr>
          <a:xfrm>
            <a:off x="373487" y="1094704"/>
            <a:ext cx="11539471" cy="5763296"/>
          </a:xfrm>
        </p:spPr>
        <p:txBody>
          <a:bodyPr>
            <a:normAutofit fontScale="95833" lnSpcReduction="20000"/>
          </a:bodyPr>
          <a:p>
            <a:pPr>
              <a:lnSpc>
                <a:spcPct val="150000"/>
              </a:lnSpc>
            </a:pPr>
            <a:r>
              <a:rPr dirty="0" lang="en-IN">
                <a:latin typeface="Times New Roman" panose="02020603050405020304" pitchFamily="18" charset="0"/>
                <a:cs typeface="Times New Roman" panose="02020603050405020304" pitchFamily="18" charset="0"/>
              </a:rPr>
              <a:t>Operators are special symbols that represent computation like addition and multiplication. The values that the operator is applied to are called operands. Operators when applied on operands form an expression. Operators are categorized as Arithmetic, Relational, Logical and Assignment. Following is the partial list of operators</a:t>
            </a:r>
            <a:r>
              <a:rPr dirty="0" lang="en-IN" smtClean="0">
                <a:latin typeface="Times New Roman" panose="02020603050405020304" pitchFamily="18" charset="0"/>
                <a:cs typeface="Times New Roman" panose="02020603050405020304" pitchFamily="18" charset="0"/>
              </a:rPr>
              <a:t>:</a:t>
            </a:r>
          </a:p>
          <a:p>
            <a:pPr>
              <a:lnSpc>
                <a:spcPct val="150000"/>
              </a:lnSpc>
            </a:pP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Mathematical/Arithmetic operators: +, -, *, /, %, ** and </a:t>
            </a:r>
            <a:r>
              <a:rPr dirty="0" lang="en-IN" smtClean="0">
                <a:latin typeface="Times New Roman" panose="02020603050405020304" pitchFamily="18" charset="0"/>
                <a:cs typeface="Times New Roman" panose="02020603050405020304" pitchFamily="18" charset="0"/>
              </a:rPr>
              <a:t>//.</a:t>
            </a:r>
          </a:p>
          <a:p>
            <a:pPr>
              <a:lnSpc>
                <a:spcPct val="150000"/>
              </a:lnSpc>
            </a:pPr>
            <a:r>
              <a:rPr dirty="0" lang="en-IN" smtClean="0">
                <a:latin typeface="Times New Roman" panose="02020603050405020304" pitchFamily="18" charset="0"/>
                <a:cs typeface="Times New Roman" panose="02020603050405020304" pitchFamily="18" charset="0"/>
              </a:rPr>
              <a:t>Relational </a:t>
            </a:r>
            <a:r>
              <a:rPr dirty="0" lang="en-IN">
                <a:latin typeface="Times New Roman" panose="02020603050405020304" pitchFamily="18" charset="0"/>
                <a:cs typeface="Times New Roman" panose="02020603050405020304" pitchFamily="18" charset="0"/>
              </a:rPr>
              <a:t>operators: &lt;=, &gt;, &gt;=, != or &lt;&gt; and </a:t>
            </a:r>
            <a:r>
              <a:rPr dirty="0" lang="en-IN" smtClean="0">
                <a:latin typeface="Times New Roman" panose="02020603050405020304" pitchFamily="18" charset="0"/>
                <a:cs typeface="Times New Roman" panose="02020603050405020304" pitchFamily="18" charset="0"/>
              </a:rPr>
              <a:t>==.</a:t>
            </a:r>
          </a:p>
          <a:p>
            <a:pPr>
              <a:lnSpc>
                <a:spcPct val="150000"/>
              </a:lnSpc>
            </a:pP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Logical operators: or, and, and not </a:t>
            </a:r>
            <a:endParaRPr dirty="0" lang="en-IN" smtClean="0">
              <a:latin typeface="Times New Roman" panose="02020603050405020304" pitchFamily="18" charset="0"/>
              <a:cs typeface="Times New Roman" panose="02020603050405020304" pitchFamily="18" charset="0"/>
            </a:endParaRPr>
          </a:p>
          <a:p>
            <a:pPr>
              <a:lnSpc>
                <a:spcPct val="150000"/>
              </a:lnSpc>
            </a:pPr>
            <a:r>
              <a:rPr dirty="0" lang="en-IN" smtClean="0">
                <a:latin typeface="Times New Roman" panose="02020603050405020304" pitchFamily="18" charset="0"/>
                <a:cs typeface="Times New Roman" panose="02020603050405020304" pitchFamily="18" charset="0"/>
              </a:rPr>
              <a:t>Assignment </a:t>
            </a:r>
            <a:r>
              <a:rPr dirty="0" lang="en-IN">
                <a:latin typeface="Times New Roman" panose="02020603050405020304" pitchFamily="18" charset="0"/>
                <a:cs typeface="Times New Roman" panose="02020603050405020304" pitchFamily="18" charset="0"/>
              </a:rPr>
              <a:t>Operator: =, +=, -=, *=, /=, %=, **= and //=</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614" name="Title 1"/>
          <p:cNvSpPr>
            <a:spLocks noGrp="1"/>
          </p:cNvSpPr>
          <p:nvPr>
            <p:ph type="title"/>
          </p:nvPr>
        </p:nvSpPr>
        <p:spPr>
          <a:xfrm>
            <a:off x="1117600" y="192111"/>
            <a:ext cx="10160000" cy="748048"/>
          </a:xfrm>
        </p:spPr>
        <p:txBody>
          <a:bodyPr/>
          <a:p>
            <a:r>
              <a:rPr dirty="0" lang="en-IN"/>
              <a:t>Mathematical/Arithmetic Operators</a:t>
            </a:r>
          </a:p>
        </p:txBody>
      </p:sp>
      <p:graphicFrame>
        <p:nvGraphicFramePr>
          <p:cNvPr id="4194305" name="Content Placeholder 3"/>
          <p:cNvGraphicFramePr>
            <a:graphicFrameLocks noGrp="1"/>
          </p:cNvGraphicFramePr>
          <p:nvPr>
            <p:ph idx="1"/>
          </p:nvPr>
        </p:nvGraphicFramePr>
        <p:xfrm>
          <a:off x="125926" y="987718"/>
          <a:ext cx="11787031" cy="5870282"/>
        </p:xfrm>
        <a:graphic>
          <a:graphicData uri="http://schemas.openxmlformats.org/drawingml/2006/table">
            <a:tbl>
              <a:tblPr firstRow="1" bandRow="1">
                <a:tableStyleId>{5C22544A-7EE6-4342-B048-85BDC9FD1C3A}</a:tableStyleId>
              </a:tblPr>
              <a:tblGrid>
                <a:gridCol w="2946758"/>
                <a:gridCol w="2954839"/>
                <a:gridCol w="2938676"/>
                <a:gridCol w="2946758"/>
              </a:tblGrid>
              <a:tr h="314245">
                <a:tc>
                  <a:txBody>
                    <a:bodyPr/>
                    <a:p>
                      <a:r>
                        <a:rPr dirty="0" lang="en-US" smtClean="0"/>
                        <a:t>Symbol</a:t>
                      </a:r>
                      <a:endParaRPr dirty="0" lang="en-IN"/>
                    </a:p>
                  </a:txBody>
                </a:tc>
                <a:tc>
                  <a:txBody>
                    <a:bodyPr/>
                    <a:p>
                      <a:r>
                        <a:rPr dirty="0" lang="en-US" smtClean="0"/>
                        <a:t>Description </a:t>
                      </a:r>
                      <a:endParaRPr dirty="0" lang="en-IN"/>
                    </a:p>
                  </a:txBody>
                </a:tc>
                <a:tc>
                  <a:txBody>
                    <a:bodyPr/>
                    <a:p>
                      <a:r>
                        <a:rPr dirty="0" lang="en-US" smtClean="0"/>
                        <a:t>Example1</a:t>
                      </a:r>
                      <a:endParaRPr dirty="0" lang="en-IN"/>
                    </a:p>
                  </a:txBody>
                </a:tc>
                <a:tc>
                  <a:txBody>
                    <a:bodyPr/>
                    <a:p>
                      <a:r>
                        <a:rPr dirty="0" lang="en-US" smtClean="0"/>
                        <a:t>Example 2</a:t>
                      </a:r>
                      <a:endParaRPr dirty="0" lang="en-IN"/>
                    </a:p>
                  </a:txBody>
                </a:tc>
              </a:tr>
              <a:tr h="555865">
                <a:tc>
                  <a:txBody>
                    <a:bodyPr/>
                    <a:p>
                      <a:r>
                        <a:rPr dirty="0" sz="1800" lang="en-IN" smtClean="0">
                          <a:latin typeface="Times New Roman" panose="02020603050405020304" pitchFamily="18" charset="0"/>
                          <a:cs typeface="Times New Roman" panose="02020603050405020304" pitchFamily="18" charset="0"/>
                        </a:rPr>
                        <a:t>+</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Addition</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&gt;&gt;&gt;55+45 </a:t>
                      </a:r>
                    </a:p>
                    <a:p>
                      <a:r>
                        <a:rPr dirty="0" sz="1800" lang="en-IN" smtClean="0">
                          <a:latin typeface="Times New Roman" panose="02020603050405020304" pitchFamily="18" charset="0"/>
                          <a:cs typeface="Times New Roman" panose="02020603050405020304" pitchFamily="18" charset="0"/>
                        </a:rPr>
                        <a:t>100</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&gt;&gt;&gt; „Good‟ + „Morning‟ </a:t>
                      </a:r>
                      <a:r>
                        <a:rPr dirty="0" sz="1800" lang="en-IN" err="1" smtClean="0">
                          <a:latin typeface="Times New Roman" panose="02020603050405020304" pitchFamily="18" charset="0"/>
                          <a:cs typeface="Times New Roman" panose="02020603050405020304" pitchFamily="18" charset="0"/>
                        </a:rPr>
                        <a:t>GoodMorning</a:t>
                      </a:r>
                      <a:endParaRPr dirty="0" sz="1800" lang="en-IN">
                        <a:latin typeface="Times New Roman" panose="02020603050405020304" pitchFamily="18" charset="0"/>
                        <a:cs typeface="Times New Roman" panose="02020603050405020304" pitchFamily="18" charset="0"/>
                      </a:endParaRPr>
                    </a:p>
                  </a:txBody>
                </a:tc>
              </a:tr>
              <a:tr h="555865">
                <a:tc>
                  <a:txBody>
                    <a:bodyPr/>
                    <a:p>
                      <a:r>
                        <a:rPr dirty="0" sz="1800" lang="en-US" smtClean="0">
                          <a:latin typeface="Times New Roman" panose="02020603050405020304" pitchFamily="18" charset="0"/>
                          <a:cs typeface="Times New Roman" panose="02020603050405020304" pitchFamily="18" charset="0"/>
                        </a:rPr>
                        <a:t>-</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Subtraction</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&gt;&gt;&gt;55-45 </a:t>
                      </a:r>
                    </a:p>
                    <a:p>
                      <a:r>
                        <a:rPr dirty="0" sz="1800" lang="en-IN" smtClean="0">
                          <a:latin typeface="Times New Roman" panose="02020603050405020304" pitchFamily="18" charset="0"/>
                          <a:cs typeface="Times New Roman" panose="02020603050405020304" pitchFamily="18" charset="0"/>
                        </a:rPr>
                        <a:t>10</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&gt;&gt;&gt;30-80 -50</a:t>
                      </a:r>
                      <a:endParaRPr dirty="0" sz="1800" lang="en-IN">
                        <a:latin typeface="Times New Roman" panose="02020603050405020304" pitchFamily="18" charset="0"/>
                        <a:cs typeface="Times New Roman" panose="02020603050405020304" pitchFamily="18" charset="0"/>
                      </a:endParaRPr>
                    </a:p>
                  </a:txBody>
                </a:tc>
              </a:tr>
              <a:tr h="555865">
                <a:tc>
                  <a:txBody>
                    <a:bodyPr/>
                    <a:p>
                      <a:r>
                        <a:rPr dirty="0" sz="1800" lang="en-US" smtClean="0">
                          <a:latin typeface="Times New Roman" panose="02020603050405020304" pitchFamily="18" charset="0"/>
                          <a:cs typeface="Times New Roman" panose="02020603050405020304" pitchFamily="18" charset="0"/>
                        </a:rPr>
                        <a:t>*</a:t>
                      </a:r>
                      <a:endParaRPr dirty="0" sz="1800" lang="en-IN">
                        <a:latin typeface="Times New Roman" panose="02020603050405020304" pitchFamily="18" charset="0"/>
                        <a:cs typeface="Times New Roman" panose="02020603050405020304" pitchFamily="18" charset="0"/>
                      </a:endParaRPr>
                    </a:p>
                  </a:txBody>
                </a:tc>
                <a:tc>
                  <a:txBody>
                    <a:bodyPr/>
                    <a:p>
                      <a:r>
                        <a:rPr dirty="0" sz="1800" lang="en-US" smtClean="0">
                          <a:latin typeface="Times New Roman" panose="02020603050405020304" pitchFamily="18" charset="0"/>
                          <a:cs typeface="Times New Roman" panose="02020603050405020304" pitchFamily="18" charset="0"/>
                        </a:rPr>
                        <a:t>Multiplication</a:t>
                      </a:r>
                      <a:r>
                        <a:rPr baseline="0" dirty="0" sz="1800" lang="en-US" smtClean="0">
                          <a:latin typeface="Times New Roman" panose="02020603050405020304" pitchFamily="18" charset="0"/>
                          <a:cs typeface="Times New Roman" panose="02020603050405020304" pitchFamily="18" charset="0"/>
                        </a:rPr>
                        <a:t> </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&gt;&gt;&gt;55*45 </a:t>
                      </a:r>
                    </a:p>
                    <a:p>
                      <a:r>
                        <a:rPr dirty="0" sz="1800" lang="en-IN" smtClean="0">
                          <a:latin typeface="Times New Roman" panose="02020603050405020304" pitchFamily="18" charset="0"/>
                          <a:cs typeface="Times New Roman" panose="02020603050405020304" pitchFamily="18" charset="0"/>
                        </a:rPr>
                        <a:t>2475</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&gt;&gt;&gt; „Good‟* 3 </a:t>
                      </a:r>
                      <a:r>
                        <a:rPr dirty="0" sz="1800" lang="en-IN" err="1" smtClean="0">
                          <a:latin typeface="Times New Roman" panose="02020603050405020304" pitchFamily="18" charset="0"/>
                          <a:cs typeface="Times New Roman" panose="02020603050405020304" pitchFamily="18" charset="0"/>
                        </a:rPr>
                        <a:t>GoodGoodGood</a:t>
                      </a:r>
                      <a:r>
                        <a:rPr dirty="0" sz="1800" lang="en-IN" smtClean="0">
                          <a:latin typeface="Times New Roman" panose="02020603050405020304" pitchFamily="18" charset="0"/>
                          <a:cs typeface="Times New Roman" panose="02020603050405020304" pitchFamily="18" charset="0"/>
                        </a:rPr>
                        <a:t> </a:t>
                      </a:r>
                      <a:endParaRPr dirty="0" sz="1800" lang="en-IN">
                        <a:latin typeface="Times New Roman" panose="02020603050405020304" pitchFamily="18" charset="0"/>
                        <a:cs typeface="Times New Roman" panose="02020603050405020304" pitchFamily="18" charset="0"/>
                      </a:endParaRPr>
                    </a:p>
                  </a:txBody>
                </a:tc>
              </a:tr>
              <a:tr h="1033728">
                <a:tc>
                  <a:txBody>
                    <a:bodyPr/>
                    <a:p>
                      <a:r>
                        <a:rPr dirty="0" sz="1800" lang="en-US" smtClean="0">
                          <a:latin typeface="Times New Roman" panose="02020603050405020304" pitchFamily="18" charset="0"/>
                          <a:cs typeface="Times New Roman" panose="02020603050405020304" pitchFamily="18" charset="0"/>
                        </a:rPr>
                        <a:t>/</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Division</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&gt;&gt;&gt;17/5 </a:t>
                      </a:r>
                    </a:p>
                    <a:p>
                      <a:r>
                        <a:rPr dirty="0" sz="1800" lang="en-IN" smtClean="0">
                          <a:latin typeface="Times New Roman" panose="02020603050405020304" pitchFamily="18" charset="0"/>
                          <a:cs typeface="Times New Roman" panose="02020603050405020304" pitchFamily="18" charset="0"/>
                        </a:rPr>
                        <a:t>3 </a:t>
                      </a:r>
                    </a:p>
                    <a:p>
                      <a:r>
                        <a:rPr dirty="0" sz="1800" lang="en-IN" smtClean="0">
                          <a:latin typeface="Times New Roman" panose="02020603050405020304" pitchFamily="18" charset="0"/>
                          <a:cs typeface="Times New Roman" panose="02020603050405020304" pitchFamily="18" charset="0"/>
                        </a:rPr>
                        <a:t>&gt;&gt;&gt;17/5.0 </a:t>
                      </a:r>
                    </a:p>
                    <a:p>
                      <a:r>
                        <a:rPr dirty="0" sz="1800" lang="en-IN" smtClean="0">
                          <a:latin typeface="Times New Roman" panose="02020603050405020304" pitchFamily="18" charset="0"/>
                          <a:cs typeface="Times New Roman" panose="02020603050405020304" pitchFamily="18" charset="0"/>
                        </a:rPr>
                        <a:t>3.4 </a:t>
                      </a:r>
                    </a:p>
                  </a:txBody>
                </a:tc>
                <a:tc>
                  <a:txBody>
                    <a:bodyPr/>
                    <a:p>
                      <a:r>
                        <a:rPr dirty="0" sz="1800" lang="en-IN" smtClean="0">
                          <a:latin typeface="Times New Roman" panose="02020603050405020304" pitchFamily="18" charset="0"/>
                          <a:cs typeface="Times New Roman" panose="02020603050405020304" pitchFamily="18" charset="0"/>
                        </a:rPr>
                        <a:t>&gt;&gt;&gt;28/3 9</a:t>
                      </a:r>
                      <a:endParaRPr dirty="0" sz="1800" lang="en-IN">
                        <a:latin typeface="Times New Roman" panose="02020603050405020304" pitchFamily="18" charset="0"/>
                        <a:cs typeface="Times New Roman" panose="02020603050405020304" pitchFamily="18" charset="0"/>
                      </a:endParaRPr>
                    </a:p>
                  </a:txBody>
                </a:tc>
              </a:tr>
              <a:tr h="555865">
                <a:tc>
                  <a:txBody>
                    <a:bodyPr/>
                    <a:p>
                      <a:r>
                        <a:rPr dirty="0" sz="1800" lang="en-IN" smtClean="0">
                          <a:latin typeface="Times New Roman" panose="02020603050405020304" pitchFamily="18" charset="0"/>
                          <a:cs typeface="Times New Roman" panose="02020603050405020304" pitchFamily="18" charset="0"/>
                        </a:rPr>
                        <a:t>%</a:t>
                      </a:r>
                      <a:endParaRPr dirty="0" sz="1800" lang="en-IN">
                        <a:latin typeface="Times New Roman" panose="02020603050405020304" pitchFamily="18" charset="0"/>
                        <a:cs typeface="Times New Roman" panose="02020603050405020304" pitchFamily="18" charset="0"/>
                      </a:endParaRPr>
                    </a:p>
                  </a:txBody>
                </a:tc>
                <a:tc>
                  <a:txBody>
                    <a:bodyPr/>
                    <a:p>
                      <a:r>
                        <a:rPr dirty="0" sz="1800" lang="en-US" smtClean="0">
                          <a:latin typeface="Times New Roman" panose="02020603050405020304" pitchFamily="18" charset="0"/>
                          <a:cs typeface="Times New Roman" panose="02020603050405020304" pitchFamily="18" charset="0"/>
                        </a:rPr>
                        <a:t>Remainder</a:t>
                      </a:r>
                      <a:r>
                        <a:rPr baseline="0" dirty="0" sz="1800" lang="en-US" smtClean="0">
                          <a:latin typeface="Times New Roman" panose="02020603050405020304" pitchFamily="18" charset="0"/>
                          <a:cs typeface="Times New Roman" panose="02020603050405020304" pitchFamily="18" charset="0"/>
                        </a:rPr>
                        <a:t> </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&gt;&gt;&gt;17%5 </a:t>
                      </a:r>
                    </a:p>
                    <a:p>
                      <a:r>
                        <a:rPr dirty="0" sz="1800" lang="en-IN" smtClean="0">
                          <a:latin typeface="Times New Roman" panose="02020603050405020304" pitchFamily="18" charset="0"/>
                          <a:cs typeface="Times New Roman" panose="02020603050405020304" pitchFamily="18" charset="0"/>
                        </a:rPr>
                        <a:t>2 </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&gt;&gt;&gt; 23%2 </a:t>
                      </a:r>
                    </a:p>
                    <a:p>
                      <a:r>
                        <a:rPr dirty="0" sz="1800" lang="en-IN" smtClean="0">
                          <a:latin typeface="Times New Roman" panose="02020603050405020304" pitchFamily="18" charset="0"/>
                          <a:cs typeface="Times New Roman" panose="02020603050405020304" pitchFamily="18" charset="0"/>
                        </a:rPr>
                        <a:t>1 </a:t>
                      </a:r>
                      <a:endParaRPr dirty="0" sz="1800" lang="en-IN">
                        <a:latin typeface="Times New Roman" panose="02020603050405020304" pitchFamily="18" charset="0"/>
                        <a:cs typeface="Times New Roman" panose="02020603050405020304" pitchFamily="18" charset="0"/>
                      </a:endParaRPr>
                    </a:p>
                  </a:txBody>
                </a:tc>
              </a:tr>
              <a:tr h="1023962">
                <a:tc>
                  <a:txBody>
                    <a:bodyPr/>
                    <a:p>
                      <a:r>
                        <a:rPr dirty="0" sz="1800" lang="en-IN" smtClean="0">
                          <a:latin typeface="Times New Roman" panose="02020603050405020304" pitchFamily="18" charset="0"/>
                          <a:cs typeface="Times New Roman" panose="02020603050405020304" pitchFamily="18" charset="0"/>
                        </a:rPr>
                        <a:t>**</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Exponentiation </a:t>
                      </a:r>
                      <a:r>
                        <a:rPr dirty="0" sz="1800" lang="en-US" smtClean="0">
                          <a:latin typeface="Times New Roman" panose="02020603050405020304" pitchFamily="18" charset="0"/>
                          <a:cs typeface="Times New Roman" panose="02020603050405020304" pitchFamily="18" charset="0"/>
                        </a:rPr>
                        <a:t> </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&gt;&gt;&gt;2**3 </a:t>
                      </a:r>
                    </a:p>
                    <a:p>
                      <a:r>
                        <a:rPr dirty="0" sz="1800" lang="en-IN" smtClean="0">
                          <a:latin typeface="Times New Roman" panose="02020603050405020304" pitchFamily="18" charset="0"/>
                          <a:cs typeface="Times New Roman" panose="02020603050405020304" pitchFamily="18" charset="0"/>
                        </a:rPr>
                        <a:t>8 </a:t>
                      </a:r>
                    </a:p>
                  </a:txBody>
                </a:tc>
                <a:tc>
                  <a:txBody>
                    <a:bodyPr/>
                    <a:p>
                      <a:r>
                        <a:rPr dirty="0" sz="1800" lang="en-IN" smtClean="0">
                          <a:latin typeface="Times New Roman" panose="02020603050405020304" pitchFamily="18" charset="0"/>
                          <a:cs typeface="Times New Roman" panose="02020603050405020304" pitchFamily="18" charset="0"/>
                        </a:rPr>
                        <a:t>&gt;&gt;&gt;2**8 </a:t>
                      </a:r>
                    </a:p>
                    <a:p>
                      <a:r>
                        <a:rPr dirty="0" sz="1800" lang="en-IN" smtClean="0">
                          <a:latin typeface="Times New Roman" panose="02020603050405020304" pitchFamily="18" charset="0"/>
                          <a:cs typeface="Times New Roman" panose="02020603050405020304" pitchFamily="18" charset="0"/>
                        </a:rPr>
                        <a:t>256 </a:t>
                      </a:r>
                      <a:endParaRPr dirty="0" sz="1800" lang="en-IN">
                        <a:latin typeface="Times New Roman" panose="02020603050405020304" pitchFamily="18" charset="0"/>
                        <a:cs typeface="Times New Roman" panose="02020603050405020304" pitchFamily="18" charset="0"/>
                      </a:endParaRPr>
                    </a:p>
                  </a:txBody>
                </a:tc>
              </a:tr>
              <a:tr h="555865">
                <a:tc>
                  <a:txBody>
                    <a:bodyPr/>
                    <a:p>
                      <a:r>
                        <a:rPr dirty="0" sz="1800" lang="en-IN" smtClean="0">
                          <a:latin typeface="Times New Roman" panose="02020603050405020304" pitchFamily="18" charset="0"/>
                          <a:cs typeface="Times New Roman" panose="02020603050405020304" pitchFamily="18" charset="0"/>
                        </a:rPr>
                        <a:t>//</a:t>
                      </a:r>
                      <a:endParaRPr dirty="0" sz="1800" lang="en-IN">
                        <a:latin typeface="Times New Roman" panose="02020603050405020304" pitchFamily="18" charset="0"/>
                        <a:cs typeface="Times New Roman" panose="02020603050405020304" pitchFamily="18" charset="0"/>
                      </a:endParaRPr>
                    </a:p>
                  </a:txBody>
                </a:tc>
                <a:tc>
                  <a:txBody>
                    <a:bodyPr/>
                    <a:p>
                      <a:r>
                        <a:rPr dirty="0" sz="1800" lang="en-US" smtClean="0">
                          <a:latin typeface="Times New Roman" panose="02020603050405020304" pitchFamily="18" charset="0"/>
                          <a:cs typeface="Times New Roman" panose="02020603050405020304" pitchFamily="18" charset="0"/>
                        </a:rPr>
                        <a:t>Integer Division </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&gt;&gt;&gt;7.0//2</a:t>
                      </a:r>
                    </a:p>
                    <a:p>
                      <a:r>
                        <a:rPr dirty="0" sz="1800" lang="en-IN" smtClean="0">
                          <a:latin typeface="Times New Roman" panose="02020603050405020304" pitchFamily="18" charset="0"/>
                          <a:cs typeface="Times New Roman" panose="02020603050405020304" pitchFamily="18" charset="0"/>
                        </a:rPr>
                        <a:t> 3.0 </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&gt;&gt;&gt;3/ / 2 </a:t>
                      </a:r>
                    </a:p>
                    <a:p>
                      <a:r>
                        <a:rPr dirty="0" sz="1800" lang="en-IN" smtClean="0">
                          <a:latin typeface="Times New Roman" panose="02020603050405020304" pitchFamily="18" charset="0"/>
                          <a:cs typeface="Times New Roman" panose="02020603050405020304" pitchFamily="18" charset="0"/>
                        </a:rPr>
                        <a:t>1 </a:t>
                      </a:r>
                      <a:endParaRPr dirty="0" sz="1800" lang="en-IN">
                        <a:latin typeface="Times New Roman" panose="02020603050405020304" pitchFamily="18" charset="0"/>
                        <a:cs typeface="Times New Roman" panose="02020603050405020304" pitchFamily="18" charset="0"/>
                      </a:endParaRPr>
                    </a:p>
                  </a:txBody>
                </a:tc>
              </a:tr>
            </a:tbl>
          </a:graphicData>
        </a:graphic>
      </p:graphicFrame>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615" name="Title 1"/>
          <p:cNvSpPr>
            <a:spLocks noGrp="1"/>
          </p:cNvSpPr>
          <p:nvPr>
            <p:ph type="title"/>
          </p:nvPr>
        </p:nvSpPr>
        <p:spPr>
          <a:xfrm>
            <a:off x="1117600" y="76200"/>
            <a:ext cx="10160000" cy="915473"/>
          </a:xfrm>
        </p:spPr>
        <p:txBody>
          <a:bodyPr/>
          <a:p>
            <a:r>
              <a:rPr dirty="0" lang="en-IN"/>
              <a:t>Relational Operators</a:t>
            </a:r>
          </a:p>
        </p:txBody>
      </p:sp>
      <p:graphicFrame>
        <p:nvGraphicFramePr>
          <p:cNvPr id="4194306" name="Content Placeholder 3"/>
          <p:cNvGraphicFramePr>
            <a:graphicFrameLocks noGrp="1"/>
          </p:cNvGraphicFramePr>
          <p:nvPr>
            <p:ph idx="1"/>
          </p:nvPr>
        </p:nvGraphicFramePr>
        <p:xfrm>
          <a:off x="113048" y="1287889"/>
          <a:ext cx="11787031" cy="5176463"/>
        </p:xfrm>
        <a:graphic>
          <a:graphicData uri="http://schemas.openxmlformats.org/drawingml/2006/table">
            <a:tbl>
              <a:tblPr firstRow="1" bandRow="1">
                <a:tableStyleId>{5C22544A-7EE6-4342-B048-85BDC9FD1C3A}</a:tableStyleId>
              </a:tblPr>
              <a:tblGrid>
                <a:gridCol w="2946758"/>
                <a:gridCol w="2954839"/>
                <a:gridCol w="2938676"/>
                <a:gridCol w="2946758"/>
              </a:tblGrid>
              <a:tr h="513023">
                <a:tc>
                  <a:txBody>
                    <a:bodyPr/>
                    <a:p>
                      <a:r>
                        <a:rPr dirty="0" lang="en-US" smtClean="0"/>
                        <a:t>Symbol</a:t>
                      </a:r>
                      <a:endParaRPr dirty="0" lang="en-IN"/>
                    </a:p>
                  </a:txBody>
                </a:tc>
                <a:tc>
                  <a:txBody>
                    <a:bodyPr/>
                    <a:p>
                      <a:r>
                        <a:rPr dirty="0" lang="en-US" smtClean="0"/>
                        <a:t>Description </a:t>
                      </a:r>
                      <a:endParaRPr dirty="0" lang="en-IN"/>
                    </a:p>
                  </a:txBody>
                </a:tc>
                <a:tc>
                  <a:txBody>
                    <a:bodyPr/>
                    <a:p>
                      <a:r>
                        <a:rPr dirty="0" lang="en-US" smtClean="0"/>
                        <a:t>Example1</a:t>
                      </a:r>
                      <a:endParaRPr dirty="0" lang="en-IN"/>
                    </a:p>
                  </a:txBody>
                </a:tc>
                <a:tc>
                  <a:txBody>
                    <a:bodyPr/>
                    <a:p>
                      <a:r>
                        <a:rPr dirty="0" lang="en-US" smtClean="0"/>
                        <a:t>Example 2</a:t>
                      </a:r>
                      <a:endParaRPr dirty="0" lang="en-IN"/>
                    </a:p>
                  </a:txBody>
                </a:tc>
              </a:tr>
              <a:tr h="555865">
                <a:tc>
                  <a:txBody>
                    <a:bodyPr/>
                    <a:p>
                      <a:r>
                        <a:rPr dirty="0" sz="1800" lang="en-IN" smtClean="0">
                          <a:latin typeface="Times New Roman" panose="02020603050405020304" pitchFamily="18" charset="0"/>
                          <a:cs typeface="Times New Roman" panose="02020603050405020304" pitchFamily="18" charset="0"/>
                        </a:rPr>
                        <a:t>&lt;</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Less than</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&gt;&gt;&gt;7&lt;10</a:t>
                      </a:r>
                    </a:p>
                    <a:p>
                      <a:r>
                        <a:rPr dirty="0" sz="1800" lang="en-IN" smtClean="0">
                          <a:latin typeface="Times New Roman" panose="02020603050405020304" pitchFamily="18" charset="0"/>
                          <a:cs typeface="Times New Roman" panose="02020603050405020304" pitchFamily="18" charset="0"/>
                        </a:rPr>
                        <a:t>True</a:t>
                      </a:r>
                    </a:p>
                    <a:p>
                      <a:r>
                        <a:rPr dirty="0" sz="1800" lang="en-IN" smtClean="0">
                          <a:latin typeface="Times New Roman" panose="02020603050405020304" pitchFamily="18" charset="0"/>
                          <a:cs typeface="Times New Roman" panose="02020603050405020304" pitchFamily="18" charset="0"/>
                        </a:rPr>
                        <a:t>&gt;&gt;&gt; 7&lt;5</a:t>
                      </a:r>
                    </a:p>
                    <a:p>
                      <a:r>
                        <a:rPr dirty="0" sz="1800" lang="en-IN" smtClean="0">
                          <a:latin typeface="Times New Roman" panose="02020603050405020304" pitchFamily="18" charset="0"/>
                          <a:cs typeface="Times New Roman" panose="02020603050405020304" pitchFamily="18" charset="0"/>
                        </a:rPr>
                        <a:t>False</a:t>
                      </a:r>
                    </a:p>
                    <a:p>
                      <a:r>
                        <a:rPr dirty="0" sz="1800" lang="en-IN" smtClean="0">
                          <a:latin typeface="Times New Roman" panose="02020603050405020304" pitchFamily="18" charset="0"/>
                          <a:cs typeface="Times New Roman" panose="02020603050405020304" pitchFamily="18" charset="0"/>
                        </a:rPr>
                        <a:t>&gt;&gt;&gt; 7&lt;10&lt;15</a:t>
                      </a:r>
                    </a:p>
                    <a:p>
                      <a:r>
                        <a:rPr dirty="0" sz="1800" lang="en-IN" smtClean="0">
                          <a:latin typeface="Times New Roman" panose="02020603050405020304" pitchFamily="18" charset="0"/>
                          <a:cs typeface="Times New Roman" panose="02020603050405020304" pitchFamily="18" charset="0"/>
                        </a:rPr>
                        <a:t>True</a:t>
                      </a:r>
                    </a:p>
                    <a:p>
                      <a:r>
                        <a:rPr dirty="0" sz="1800" lang="en-IN" smtClean="0">
                          <a:latin typeface="Times New Roman" panose="02020603050405020304" pitchFamily="18" charset="0"/>
                          <a:cs typeface="Times New Roman" panose="02020603050405020304" pitchFamily="18" charset="0"/>
                        </a:rPr>
                        <a:t>&gt;&gt;&gt;7&lt;10 and 10&lt;15</a:t>
                      </a:r>
                    </a:p>
                    <a:p>
                      <a:r>
                        <a:rPr dirty="0" sz="1800" lang="en-IN" smtClean="0">
                          <a:latin typeface="Times New Roman" panose="02020603050405020304" pitchFamily="18" charset="0"/>
                          <a:cs typeface="Times New Roman" panose="02020603050405020304" pitchFamily="18" charset="0"/>
                        </a:rPr>
                        <a:t>True</a:t>
                      </a:r>
                    </a:p>
                  </a:txBody>
                </a:tc>
                <a:tc>
                  <a:txBody>
                    <a:bodyPr/>
                    <a:p>
                      <a:r>
                        <a:rPr dirty="0" sz="1800" lang="en-IN" smtClean="0">
                          <a:latin typeface="Times New Roman" panose="02020603050405020304" pitchFamily="18" charset="0"/>
                          <a:cs typeface="Times New Roman" panose="02020603050405020304" pitchFamily="18" charset="0"/>
                        </a:rPr>
                        <a:t>&gt;&gt;&gt;„Hello‟&lt; ‟Goodbye‟</a:t>
                      </a:r>
                    </a:p>
                    <a:p>
                      <a:r>
                        <a:rPr dirty="0" sz="1800" lang="en-IN" smtClean="0">
                          <a:latin typeface="Times New Roman" panose="02020603050405020304" pitchFamily="18" charset="0"/>
                          <a:cs typeface="Times New Roman" panose="02020603050405020304" pitchFamily="18" charset="0"/>
                        </a:rPr>
                        <a:t>False</a:t>
                      </a:r>
                    </a:p>
                    <a:p>
                      <a:r>
                        <a:rPr dirty="0" sz="1800" lang="en-IN" smtClean="0">
                          <a:latin typeface="Times New Roman" panose="02020603050405020304" pitchFamily="18" charset="0"/>
                          <a:cs typeface="Times New Roman" panose="02020603050405020304" pitchFamily="18" charset="0"/>
                        </a:rPr>
                        <a:t>&gt;&gt;&gt;'Goodbye'&lt; 'Hello'</a:t>
                      </a:r>
                    </a:p>
                    <a:p>
                      <a:r>
                        <a:rPr dirty="0" sz="1800" lang="en-IN" smtClean="0">
                          <a:latin typeface="Times New Roman" panose="02020603050405020304" pitchFamily="18" charset="0"/>
                          <a:cs typeface="Times New Roman" panose="02020603050405020304" pitchFamily="18" charset="0"/>
                        </a:rPr>
                        <a:t>True</a:t>
                      </a:r>
                      <a:endParaRPr dirty="0" sz="1800" lang="en-IN">
                        <a:latin typeface="Times New Roman" panose="02020603050405020304" pitchFamily="18" charset="0"/>
                        <a:cs typeface="Times New Roman" panose="02020603050405020304" pitchFamily="18" charset="0"/>
                      </a:endParaRPr>
                    </a:p>
                  </a:txBody>
                </a:tc>
              </a:tr>
              <a:tr h="555865">
                <a:tc>
                  <a:txBody>
                    <a:bodyPr/>
                    <a:p>
                      <a:r>
                        <a:rPr dirty="0" sz="1800" lang="en-IN" smtClean="0">
                          <a:latin typeface="Times New Roman" panose="02020603050405020304" pitchFamily="18" charset="0"/>
                          <a:cs typeface="Times New Roman" panose="02020603050405020304" pitchFamily="18" charset="0"/>
                        </a:rPr>
                        <a:t>&gt; </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Greater than</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&gt;&gt;&gt;7&gt;5</a:t>
                      </a:r>
                    </a:p>
                    <a:p>
                      <a:r>
                        <a:rPr dirty="0" sz="1800" lang="en-IN" smtClean="0">
                          <a:latin typeface="Times New Roman" panose="02020603050405020304" pitchFamily="18" charset="0"/>
                          <a:cs typeface="Times New Roman" panose="02020603050405020304" pitchFamily="18" charset="0"/>
                        </a:rPr>
                        <a:t>True</a:t>
                      </a:r>
                    </a:p>
                    <a:p>
                      <a:r>
                        <a:rPr dirty="0" sz="1800" lang="en-IN" smtClean="0">
                          <a:latin typeface="Times New Roman" panose="02020603050405020304" pitchFamily="18" charset="0"/>
                          <a:cs typeface="Times New Roman" panose="02020603050405020304" pitchFamily="18" charset="0"/>
                        </a:rPr>
                        <a:t>&gt;&gt;&gt;10&lt;10</a:t>
                      </a:r>
                    </a:p>
                    <a:p>
                      <a:r>
                        <a:rPr dirty="0" sz="1800" lang="en-IN" smtClean="0">
                          <a:latin typeface="Times New Roman" panose="02020603050405020304" pitchFamily="18" charset="0"/>
                          <a:cs typeface="Times New Roman" panose="02020603050405020304" pitchFamily="18" charset="0"/>
                        </a:rPr>
                        <a:t>False</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&gt;&gt;&gt;„Hello‟&gt; „Goodbye‟</a:t>
                      </a:r>
                    </a:p>
                    <a:p>
                      <a:r>
                        <a:rPr dirty="0" sz="1800" lang="en-IN" smtClean="0">
                          <a:latin typeface="Times New Roman" panose="02020603050405020304" pitchFamily="18" charset="0"/>
                          <a:cs typeface="Times New Roman" panose="02020603050405020304" pitchFamily="18" charset="0"/>
                        </a:rPr>
                        <a:t>True</a:t>
                      </a:r>
                    </a:p>
                    <a:p>
                      <a:r>
                        <a:rPr dirty="0" sz="1800" lang="en-IN" smtClean="0">
                          <a:latin typeface="Times New Roman" panose="02020603050405020304" pitchFamily="18" charset="0"/>
                          <a:cs typeface="Times New Roman" panose="02020603050405020304" pitchFamily="18" charset="0"/>
                        </a:rPr>
                        <a:t>&gt;&gt;&gt;'Goodbye'&gt; 'Hello'</a:t>
                      </a:r>
                    </a:p>
                    <a:p>
                      <a:r>
                        <a:rPr dirty="0" sz="1800" lang="en-IN" smtClean="0">
                          <a:latin typeface="Times New Roman" panose="02020603050405020304" pitchFamily="18" charset="0"/>
                          <a:cs typeface="Times New Roman" panose="02020603050405020304" pitchFamily="18" charset="0"/>
                        </a:rPr>
                        <a:t>False</a:t>
                      </a:r>
                      <a:endParaRPr dirty="0" sz="1800" lang="en-IN">
                        <a:latin typeface="Times New Roman" panose="02020603050405020304" pitchFamily="18" charset="0"/>
                        <a:cs typeface="Times New Roman" panose="02020603050405020304" pitchFamily="18" charset="0"/>
                      </a:endParaRPr>
                    </a:p>
                  </a:txBody>
                </a:tc>
              </a:tr>
              <a:tr h="555865">
                <a:tc>
                  <a:txBody>
                    <a:bodyPr/>
                    <a:p>
                      <a:r>
                        <a:rPr dirty="0" sz="1800" lang="en-IN" smtClean="0">
                          <a:latin typeface="Times New Roman" panose="02020603050405020304" pitchFamily="18" charset="0"/>
                          <a:cs typeface="Times New Roman" panose="02020603050405020304" pitchFamily="18" charset="0"/>
                        </a:rPr>
                        <a:t>&lt;=</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less than equal to</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&gt;&gt;&gt; 2&lt;=5 </a:t>
                      </a:r>
                    </a:p>
                    <a:p>
                      <a:r>
                        <a:rPr dirty="0" sz="1800" lang="en-IN" smtClean="0">
                          <a:latin typeface="Times New Roman" panose="02020603050405020304" pitchFamily="18" charset="0"/>
                          <a:cs typeface="Times New Roman" panose="02020603050405020304" pitchFamily="18" charset="0"/>
                        </a:rPr>
                        <a:t>True</a:t>
                      </a:r>
                    </a:p>
                    <a:p>
                      <a:r>
                        <a:rPr dirty="0" sz="1800" lang="en-IN" smtClean="0">
                          <a:latin typeface="Times New Roman" panose="02020603050405020304" pitchFamily="18" charset="0"/>
                          <a:cs typeface="Times New Roman" panose="02020603050405020304" pitchFamily="18" charset="0"/>
                        </a:rPr>
                        <a:t>&gt;&gt;&gt; 7&lt;=4</a:t>
                      </a:r>
                    </a:p>
                    <a:p>
                      <a:r>
                        <a:rPr dirty="0" sz="1800" lang="en-IN" smtClean="0">
                          <a:latin typeface="Times New Roman" panose="02020603050405020304" pitchFamily="18" charset="0"/>
                          <a:cs typeface="Times New Roman" panose="02020603050405020304" pitchFamily="18" charset="0"/>
                        </a:rPr>
                        <a:t>False</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&gt;&gt;&gt;‟Hello”&lt;= ‟Goodbye”</a:t>
                      </a:r>
                    </a:p>
                    <a:p>
                      <a:r>
                        <a:rPr dirty="0" sz="1800" lang="en-IN" smtClean="0">
                          <a:latin typeface="Times New Roman" panose="02020603050405020304" pitchFamily="18" charset="0"/>
                          <a:cs typeface="Times New Roman" panose="02020603050405020304" pitchFamily="18" charset="0"/>
                        </a:rPr>
                        <a:t>False</a:t>
                      </a:r>
                    </a:p>
                    <a:p>
                      <a:r>
                        <a:rPr dirty="0" sz="1800" lang="en-IN" smtClean="0">
                          <a:latin typeface="Times New Roman" panose="02020603050405020304" pitchFamily="18" charset="0"/>
                          <a:cs typeface="Times New Roman" panose="02020603050405020304" pitchFamily="18" charset="0"/>
                        </a:rPr>
                        <a:t>&gt;&gt;&gt;'Goodbye' &lt;= 'Hello'</a:t>
                      </a:r>
                    </a:p>
                    <a:p>
                      <a:r>
                        <a:rPr dirty="0" sz="1800" lang="en-IN" smtClean="0">
                          <a:latin typeface="Times New Roman" panose="02020603050405020304" pitchFamily="18" charset="0"/>
                          <a:cs typeface="Times New Roman" panose="02020603050405020304" pitchFamily="18" charset="0"/>
                        </a:rPr>
                        <a:t>True</a:t>
                      </a:r>
                      <a:endParaRPr dirty="0" sz="1800" lang="en-IN">
                        <a:latin typeface="Times New Roman" panose="02020603050405020304" pitchFamily="18" charset="0"/>
                        <a:cs typeface="Times New Roman" panose="02020603050405020304" pitchFamily="18" charset="0"/>
                      </a:endParaRPr>
                    </a:p>
                  </a:txBody>
                </a:tc>
              </a:tr>
            </a:tbl>
          </a:graphicData>
        </a:graphic>
      </p:graphicFrame>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graphicFrame>
        <p:nvGraphicFramePr>
          <p:cNvPr id="4194307" name="Content Placeholder 3"/>
          <p:cNvGraphicFramePr>
            <a:graphicFrameLocks noGrp="1"/>
          </p:cNvGraphicFramePr>
          <p:nvPr>
            <p:ph idx="1"/>
          </p:nvPr>
        </p:nvGraphicFramePr>
        <p:xfrm>
          <a:off x="241836" y="927281"/>
          <a:ext cx="11787031" cy="5359343"/>
        </p:xfrm>
        <a:graphic>
          <a:graphicData uri="http://schemas.openxmlformats.org/drawingml/2006/table">
            <a:tbl>
              <a:tblPr firstRow="1" bandRow="1">
                <a:tableStyleId>{5C22544A-7EE6-4342-B048-85BDC9FD1C3A}</a:tableStyleId>
              </a:tblPr>
              <a:tblGrid>
                <a:gridCol w="2946758"/>
                <a:gridCol w="2954839"/>
                <a:gridCol w="2938676"/>
                <a:gridCol w="2946758"/>
              </a:tblGrid>
              <a:tr h="513023">
                <a:tc>
                  <a:txBody>
                    <a:bodyPr/>
                    <a:p>
                      <a:r>
                        <a:rPr dirty="0" lang="en-US" smtClean="0"/>
                        <a:t>Symbol</a:t>
                      </a:r>
                      <a:endParaRPr dirty="0" lang="en-IN"/>
                    </a:p>
                  </a:txBody>
                </a:tc>
                <a:tc>
                  <a:txBody>
                    <a:bodyPr/>
                    <a:p>
                      <a:r>
                        <a:rPr dirty="0" lang="en-US" smtClean="0"/>
                        <a:t>Description </a:t>
                      </a:r>
                      <a:endParaRPr dirty="0" lang="en-IN"/>
                    </a:p>
                  </a:txBody>
                </a:tc>
                <a:tc>
                  <a:txBody>
                    <a:bodyPr/>
                    <a:p>
                      <a:r>
                        <a:rPr dirty="0" lang="en-US" smtClean="0"/>
                        <a:t>Example1</a:t>
                      </a:r>
                      <a:endParaRPr dirty="0" lang="en-IN"/>
                    </a:p>
                  </a:txBody>
                </a:tc>
                <a:tc>
                  <a:txBody>
                    <a:bodyPr/>
                    <a:p>
                      <a:r>
                        <a:rPr dirty="0" lang="en-US" smtClean="0"/>
                        <a:t>Example 2</a:t>
                      </a:r>
                      <a:endParaRPr dirty="0" lang="en-IN"/>
                    </a:p>
                  </a:txBody>
                </a:tc>
              </a:tr>
              <a:tr h="555865">
                <a:tc>
                  <a:txBody>
                    <a:bodyPr/>
                    <a:p>
                      <a:r>
                        <a:rPr dirty="0" sz="2000" lang="en-IN" smtClean="0">
                          <a:latin typeface="Times New Roman" panose="02020603050405020304" pitchFamily="18" charset="0"/>
                          <a:cs typeface="Times New Roman" panose="02020603050405020304" pitchFamily="18" charset="0"/>
                        </a:rPr>
                        <a:t>&gt;=</a:t>
                      </a:r>
                      <a:endParaRPr dirty="0" sz="2000" lang="en-IN">
                        <a:latin typeface="Times New Roman" panose="02020603050405020304" pitchFamily="18" charset="0"/>
                        <a:cs typeface="Times New Roman" panose="02020603050405020304" pitchFamily="18" charset="0"/>
                      </a:endParaRPr>
                    </a:p>
                  </a:txBody>
                </a:tc>
                <a:tc>
                  <a:txBody>
                    <a:bodyPr/>
                    <a:p>
                      <a:r>
                        <a:rPr dirty="0" sz="2000" lang="en-IN" smtClean="0">
                          <a:latin typeface="Times New Roman" panose="02020603050405020304" pitchFamily="18" charset="0"/>
                          <a:cs typeface="Times New Roman" panose="02020603050405020304" pitchFamily="18" charset="0"/>
                        </a:rPr>
                        <a:t>greater than equal to </a:t>
                      </a:r>
                      <a:endParaRPr dirty="0" sz="2000" lang="en-IN">
                        <a:latin typeface="Times New Roman" panose="02020603050405020304" pitchFamily="18" charset="0"/>
                        <a:cs typeface="Times New Roman" panose="02020603050405020304" pitchFamily="18" charset="0"/>
                      </a:endParaRPr>
                    </a:p>
                  </a:txBody>
                </a:tc>
                <a:tc>
                  <a:txBody>
                    <a:bodyPr/>
                    <a:p>
                      <a:r>
                        <a:rPr dirty="0" sz="2000" lang="da-DK" smtClean="0">
                          <a:latin typeface="Times New Roman" panose="02020603050405020304" pitchFamily="18" charset="0"/>
                          <a:cs typeface="Times New Roman" panose="02020603050405020304" pitchFamily="18" charset="0"/>
                        </a:rPr>
                        <a:t>&gt;&gt;&gt;10&gt;=10</a:t>
                      </a:r>
                    </a:p>
                    <a:p>
                      <a:r>
                        <a:rPr dirty="0" sz="2000" lang="da-DK" smtClean="0">
                          <a:latin typeface="Times New Roman" panose="02020603050405020304" pitchFamily="18" charset="0"/>
                          <a:cs typeface="Times New Roman" panose="02020603050405020304" pitchFamily="18" charset="0"/>
                        </a:rPr>
                        <a:t>True</a:t>
                      </a:r>
                    </a:p>
                    <a:p>
                      <a:r>
                        <a:rPr dirty="0" sz="2000" lang="da-DK" smtClean="0">
                          <a:latin typeface="Times New Roman" panose="02020603050405020304" pitchFamily="18" charset="0"/>
                          <a:cs typeface="Times New Roman" panose="02020603050405020304" pitchFamily="18" charset="0"/>
                        </a:rPr>
                        <a:t>&gt;&gt;&gt;10&gt;=12</a:t>
                      </a:r>
                    </a:p>
                    <a:p>
                      <a:r>
                        <a:rPr dirty="0" sz="2000" lang="da-DK" smtClean="0">
                          <a:latin typeface="Times New Roman" panose="02020603050405020304" pitchFamily="18" charset="0"/>
                          <a:cs typeface="Times New Roman" panose="02020603050405020304" pitchFamily="18" charset="0"/>
                        </a:rPr>
                        <a:t>False</a:t>
                      </a:r>
                      <a:endParaRPr dirty="0" sz="2000" lang="en-IN" smtClean="0">
                        <a:latin typeface="Times New Roman" panose="02020603050405020304" pitchFamily="18" charset="0"/>
                        <a:cs typeface="Times New Roman" panose="02020603050405020304" pitchFamily="18" charset="0"/>
                      </a:endParaRPr>
                    </a:p>
                  </a:txBody>
                </a:tc>
                <a:tc>
                  <a:txBody>
                    <a:bodyPr/>
                    <a:p>
                      <a:r>
                        <a:rPr dirty="0" sz="2000" lang="en-IN" smtClean="0">
                          <a:latin typeface="Times New Roman" panose="02020603050405020304" pitchFamily="18" charset="0"/>
                          <a:cs typeface="Times New Roman" panose="02020603050405020304" pitchFamily="18" charset="0"/>
                        </a:rPr>
                        <a:t>&gt;&gt;&gt;‟Hello‟&gt;= „Goodbye‟</a:t>
                      </a:r>
                    </a:p>
                    <a:p>
                      <a:r>
                        <a:rPr dirty="0" sz="2000" lang="en-IN" smtClean="0">
                          <a:latin typeface="Times New Roman" panose="02020603050405020304" pitchFamily="18" charset="0"/>
                          <a:cs typeface="Times New Roman" panose="02020603050405020304" pitchFamily="18" charset="0"/>
                        </a:rPr>
                        <a:t>True</a:t>
                      </a:r>
                    </a:p>
                    <a:p>
                      <a:r>
                        <a:rPr dirty="0" sz="2000" lang="en-IN" smtClean="0">
                          <a:latin typeface="Times New Roman" panose="02020603050405020304" pitchFamily="18" charset="0"/>
                          <a:cs typeface="Times New Roman" panose="02020603050405020304" pitchFamily="18" charset="0"/>
                        </a:rPr>
                        <a:t>&gt;&gt;&gt;'Goodbye' &gt;= 'Hello'</a:t>
                      </a:r>
                    </a:p>
                    <a:p>
                      <a:r>
                        <a:rPr dirty="0" sz="2000" lang="en-IN" smtClean="0">
                          <a:latin typeface="Times New Roman" panose="02020603050405020304" pitchFamily="18" charset="0"/>
                          <a:cs typeface="Times New Roman" panose="02020603050405020304" pitchFamily="18" charset="0"/>
                        </a:rPr>
                        <a:t>False</a:t>
                      </a:r>
                    </a:p>
                    <a:p>
                      <a:endParaRPr dirty="0" sz="2000" lang="en-IN">
                        <a:latin typeface="Times New Roman" panose="02020603050405020304" pitchFamily="18" charset="0"/>
                        <a:cs typeface="Times New Roman" panose="02020603050405020304" pitchFamily="18" charset="0"/>
                      </a:endParaRPr>
                    </a:p>
                  </a:txBody>
                </a:tc>
              </a:tr>
              <a:tr h="555865">
                <a:tc>
                  <a:txBody>
                    <a:bodyPr/>
                    <a:p>
                      <a:r>
                        <a:rPr dirty="0" sz="2000" lang="en-IN" smtClean="0">
                          <a:latin typeface="Times New Roman" panose="02020603050405020304" pitchFamily="18" charset="0"/>
                          <a:cs typeface="Times New Roman" panose="02020603050405020304" pitchFamily="18" charset="0"/>
                        </a:rPr>
                        <a:t>! =, &lt;&gt;</a:t>
                      </a:r>
                      <a:endParaRPr dirty="0" sz="2000" lang="en-IN">
                        <a:latin typeface="Times New Roman" panose="02020603050405020304" pitchFamily="18" charset="0"/>
                        <a:cs typeface="Times New Roman" panose="02020603050405020304" pitchFamily="18" charset="0"/>
                      </a:endParaRPr>
                    </a:p>
                  </a:txBody>
                </a:tc>
                <a:tc>
                  <a:txBody>
                    <a:bodyPr/>
                    <a:p>
                      <a:r>
                        <a:rPr dirty="0" sz="2000" lang="en-IN" smtClean="0">
                          <a:latin typeface="Times New Roman" panose="02020603050405020304" pitchFamily="18" charset="0"/>
                          <a:cs typeface="Times New Roman" panose="02020603050405020304" pitchFamily="18" charset="0"/>
                        </a:rPr>
                        <a:t>not equal to</a:t>
                      </a:r>
                      <a:endParaRPr dirty="0" sz="2000" lang="en-IN">
                        <a:latin typeface="Times New Roman" panose="02020603050405020304" pitchFamily="18" charset="0"/>
                        <a:cs typeface="Times New Roman" panose="02020603050405020304" pitchFamily="18" charset="0"/>
                      </a:endParaRPr>
                    </a:p>
                  </a:txBody>
                </a:tc>
                <a:tc>
                  <a:txBody>
                    <a:bodyPr/>
                    <a:p>
                      <a:r>
                        <a:rPr dirty="0" sz="2000" lang="da-DK" smtClean="0">
                          <a:latin typeface="Times New Roman" panose="02020603050405020304" pitchFamily="18" charset="0"/>
                          <a:cs typeface="Times New Roman" panose="02020603050405020304" pitchFamily="18" charset="0"/>
                        </a:rPr>
                        <a:t>&gt;&gt;&gt;10!=11</a:t>
                      </a:r>
                    </a:p>
                    <a:p>
                      <a:r>
                        <a:rPr dirty="0" sz="2000" lang="da-DK" smtClean="0">
                          <a:latin typeface="Times New Roman" panose="02020603050405020304" pitchFamily="18" charset="0"/>
                          <a:cs typeface="Times New Roman" panose="02020603050405020304" pitchFamily="18" charset="0"/>
                        </a:rPr>
                        <a:t>True</a:t>
                      </a:r>
                    </a:p>
                    <a:p>
                      <a:r>
                        <a:rPr dirty="0" sz="2000" lang="da-DK" smtClean="0">
                          <a:latin typeface="Times New Roman" panose="02020603050405020304" pitchFamily="18" charset="0"/>
                          <a:cs typeface="Times New Roman" panose="02020603050405020304" pitchFamily="18" charset="0"/>
                        </a:rPr>
                        <a:t>&gt;&gt;&gt;10!=10</a:t>
                      </a:r>
                    </a:p>
                    <a:p>
                      <a:r>
                        <a:rPr dirty="0" sz="2000" lang="da-DK" smtClean="0">
                          <a:latin typeface="Times New Roman" panose="02020603050405020304" pitchFamily="18" charset="0"/>
                          <a:cs typeface="Times New Roman" panose="02020603050405020304" pitchFamily="18" charset="0"/>
                        </a:rPr>
                        <a:t>False</a:t>
                      </a:r>
                    </a:p>
                    <a:p>
                      <a:endParaRPr dirty="0" sz="2000" lang="en-IN">
                        <a:latin typeface="Times New Roman" panose="02020603050405020304" pitchFamily="18" charset="0"/>
                        <a:cs typeface="Times New Roman" panose="02020603050405020304" pitchFamily="18" charset="0"/>
                      </a:endParaRPr>
                    </a:p>
                  </a:txBody>
                </a:tc>
                <a:tc>
                  <a:txBody>
                    <a:bodyPr/>
                    <a:p>
                      <a:r>
                        <a:rPr dirty="0" sz="2000" lang="nb-NO" smtClean="0">
                          <a:latin typeface="Times New Roman" panose="02020603050405020304" pitchFamily="18" charset="0"/>
                          <a:cs typeface="Times New Roman" panose="02020603050405020304" pitchFamily="18" charset="0"/>
                        </a:rPr>
                        <a:t>&gt;&gt;&gt;‟Hello‟!= „HELLO‟</a:t>
                      </a:r>
                    </a:p>
                    <a:p>
                      <a:r>
                        <a:rPr dirty="0" sz="2000" lang="nb-NO" smtClean="0">
                          <a:latin typeface="Times New Roman" panose="02020603050405020304" pitchFamily="18" charset="0"/>
                          <a:cs typeface="Times New Roman" panose="02020603050405020304" pitchFamily="18" charset="0"/>
                        </a:rPr>
                        <a:t>True</a:t>
                      </a:r>
                    </a:p>
                    <a:p>
                      <a:r>
                        <a:rPr dirty="0" sz="2000" lang="nb-NO" smtClean="0">
                          <a:latin typeface="Times New Roman" panose="02020603050405020304" pitchFamily="18" charset="0"/>
                          <a:cs typeface="Times New Roman" panose="02020603050405020304" pitchFamily="18" charset="0"/>
                        </a:rPr>
                        <a:t>&gt;&gt;&gt; „Hello‟ != „Hello‟</a:t>
                      </a:r>
                    </a:p>
                    <a:p>
                      <a:r>
                        <a:rPr dirty="0" sz="2000" lang="nb-NO" smtClean="0">
                          <a:latin typeface="Times New Roman" panose="02020603050405020304" pitchFamily="18" charset="0"/>
                          <a:cs typeface="Times New Roman" panose="02020603050405020304" pitchFamily="18" charset="0"/>
                        </a:rPr>
                        <a:t>False</a:t>
                      </a:r>
                      <a:endParaRPr dirty="0" sz="2000" lang="en-IN">
                        <a:latin typeface="Times New Roman" panose="02020603050405020304" pitchFamily="18" charset="0"/>
                        <a:cs typeface="Times New Roman" panose="02020603050405020304" pitchFamily="18" charset="0"/>
                      </a:endParaRPr>
                    </a:p>
                  </a:txBody>
                </a:tc>
              </a:tr>
              <a:tr h="555865">
                <a:tc>
                  <a:txBody>
                    <a:bodyPr/>
                    <a:p>
                      <a:r>
                        <a:rPr dirty="0" sz="2000" lang="en-IN" smtClean="0">
                          <a:latin typeface="Times New Roman" panose="02020603050405020304" pitchFamily="18" charset="0"/>
                          <a:cs typeface="Times New Roman" panose="02020603050405020304" pitchFamily="18" charset="0"/>
                        </a:rPr>
                        <a:t>==</a:t>
                      </a:r>
                      <a:endParaRPr dirty="0" sz="2000" lang="en-IN">
                        <a:latin typeface="Times New Roman" panose="02020603050405020304" pitchFamily="18" charset="0"/>
                        <a:cs typeface="Times New Roman" panose="02020603050405020304" pitchFamily="18" charset="0"/>
                      </a:endParaRPr>
                    </a:p>
                  </a:txBody>
                </a:tc>
                <a:tc>
                  <a:txBody>
                    <a:bodyPr/>
                    <a:p>
                      <a:r>
                        <a:rPr dirty="0" sz="2000" lang="en-IN" smtClean="0">
                          <a:latin typeface="Times New Roman" panose="02020603050405020304" pitchFamily="18" charset="0"/>
                          <a:cs typeface="Times New Roman" panose="02020603050405020304" pitchFamily="18" charset="0"/>
                        </a:rPr>
                        <a:t>equal to </a:t>
                      </a:r>
                      <a:endParaRPr dirty="0" sz="2000" lang="en-IN">
                        <a:latin typeface="Times New Roman" panose="02020603050405020304" pitchFamily="18" charset="0"/>
                        <a:cs typeface="Times New Roman" panose="02020603050405020304" pitchFamily="18" charset="0"/>
                      </a:endParaRPr>
                    </a:p>
                  </a:txBody>
                </a:tc>
                <a:tc>
                  <a:txBody>
                    <a:bodyPr/>
                    <a:p>
                      <a:r>
                        <a:rPr dirty="0" sz="2000" lang="da-DK" smtClean="0">
                          <a:latin typeface="Times New Roman" panose="02020603050405020304" pitchFamily="18" charset="0"/>
                          <a:cs typeface="Times New Roman" panose="02020603050405020304" pitchFamily="18" charset="0"/>
                        </a:rPr>
                        <a:t>&gt;&gt;&gt;10==10</a:t>
                      </a:r>
                    </a:p>
                    <a:p>
                      <a:r>
                        <a:rPr dirty="0" sz="2000" lang="da-DK" smtClean="0">
                          <a:latin typeface="Times New Roman" panose="02020603050405020304" pitchFamily="18" charset="0"/>
                          <a:cs typeface="Times New Roman" panose="02020603050405020304" pitchFamily="18" charset="0"/>
                        </a:rPr>
                        <a:t>True</a:t>
                      </a:r>
                    </a:p>
                    <a:p>
                      <a:r>
                        <a:rPr dirty="0" sz="2000" lang="da-DK" smtClean="0">
                          <a:latin typeface="Times New Roman" panose="02020603050405020304" pitchFamily="18" charset="0"/>
                          <a:cs typeface="Times New Roman" panose="02020603050405020304" pitchFamily="18" charset="0"/>
                        </a:rPr>
                        <a:t>&gt;&gt;&gt;10==11</a:t>
                      </a:r>
                    </a:p>
                    <a:p>
                      <a:r>
                        <a:rPr dirty="0" sz="2000" lang="da-DK" smtClean="0">
                          <a:latin typeface="Times New Roman" panose="02020603050405020304" pitchFamily="18" charset="0"/>
                          <a:cs typeface="Times New Roman" panose="02020603050405020304" pitchFamily="18" charset="0"/>
                        </a:rPr>
                        <a:t>False</a:t>
                      </a:r>
                      <a:endParaRPr dirty="0" sz="2000" lang="en-IN">
                        <a:latin typeface="Times New Roman" panose="02020603050405020304" pitchFamily="18" charset="0"/>
                        <a:cs typeface="Times New Roman" panose="02020603050405020304" pitchFamily="18" charset="0"/>
                      </a:endParaRPr>
                    </a:p>
                  </a:txBody>
                </a:tc>
                <a:tc>
                  <a:txBody>
                    <a:bodyPr/>
                    <a:p>
                      <a:r>
                        <a:rPr dirty="0" sz="2000" lang="nb-NO" smtClean="0">
                          <a:latin typeface="Times New Roman" panose="02020603050405020304" pitchFamily="18" charset="0"/>
                          <a:cs typeface="Times New Roman" panose="02020603050405020304" pitchFamily="18" charset="0"/>
                        </a:rPr>
                        <a:t>&gt;&gt;&gt;„Hello‟ == „Hello‟</a:t>
                      </a:r>
                    </a:p>
                    <a:p>
                      <a:r>
                        <a:rPr dirty="0" sz="2000" lang="nb-NO" smtClean="0">
                          <a:latin typeface="Times New Roman" panose="02020603050405020304" pitchFamily="18" charset="0"/>
                          <a:cs typeface="Times New Roman" panose="02020603050405020304" pitchFamily="18" charset="0"/>
                        </a:rPr>
                        <a:t>True</a:t>
                      </a:r>
                    </a:p>
                    <a:p>
                      <a:r>
                        <a:rPr dirty="0" sz="2000" lang="nb-NO" smtClean="0">
                          <a:latin typeface="Times New Roman" panose="02020603050405020304" pitchFamily="18" charset="0"/>
                          <a:cs typeface="Times New Roman" panose="02020603050405020304" pitchFamily="18" charset="0"/>
                        </a:rPr>
                        <a:t>&gt;&gt;&gt;‟Hello‟ == „Good Bye‟</a:t>
                      </a:r>
                    </a:p>
                    <a:p>
                      <a:r>
                        <a:rPr dirty="0" sz="2000" lang="nb-NO" smtClean="0">
                          <a:latin typeface="Times New Roman" panose="02020603050405020304" pitchFamily="18" charset="0"/>
                          <a:cs typeface="Times New Roman" panose="02020603050405020304" pitchFamily="18" charset="0"/>
                        </a:rPr>
                        <a:t>False</a:t>
                      </a:r>
                      <a:endParaRPr dirty="0" sz="2000" lang="en-IN">
                        <a:latin typeface="Times New Roman" panose="02020603050405020304" pitchFamily="18" charset="0"/>
                        <a:cs typeface="Times New Roman" panose="02020603050405020304" pitchFamily="18" charset="0"/>
                      </a:endParaRPr>
                    </a:p>
                  </a:txBody>
                </a:tc>
              </a:tr>
            </a:tbl>
          </a:graphicData>
        </a:graphic>
      </p:graphicFrame>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616" name="Title 1"/>
          <p:cNvSpPr>
            <a:spLocks noGrp="1"/>
          </p:cNvSpPr>
          <p:nvPr>
            <p:ph type="title"/>
          </p:nvPr>
        </p:nvSpPr>
        <p:spPr/>
        <p:txBody>
          <a:bodyPr/>
          <a:p>
            <a:r>
              <a:rPr dirty="0" lang="en-IN"/>
              <a:t>Logical Operators</a:t>
            </a:r>
          </a:p>
        </p:txBody>
      </p:sp>
      <p:graphicFrame>
        <p:nvGraphicFramePr>
          <p:cNvPr id="4194308" name="Content Placeholder 3"/>
          <p:cNvGraphicFramePr>
            <a:graphicFrameLocks noGrp="1"/>
          </p:cNvGraphicFramePr>
          <p:nvPr>
            <p:ph idx="1"/>
          </p:nvPr>
        </p:nvGraphicFramePr>
        <p:xfrm>
          <a:off x="605306" y="1893196"/>
          <a:ext cx="10869769" cy="4468967"/>
        </p:xfrm>
        <a:graphic>
          <a:graphicData uri="http://schemas.openxmlformats.org/drawingml/2006/table">
            <a:tbl>
              <a:tblPr firstRow="1" bandRow="1">
                <a:tableStyleId>{5C22544A-7EE6-4342-B048-85BDC9FD1C3A}</a:tableStyleId>
              </a:tblPr>
              <a:tblGrid>
                <a:gridCol w="5427442"/>
                <a:gridCol w="5442327"/>
              </a:tblGrid>
              <a:tr h="1051391">
                <a:tc>
                  <a:txBody>
                    <a:bodyPr/>
                    <a:p>
                      <a:r>
                        <a:rPr dirty="0" sz="3200" lang="en-US" smtClean="0">
                          <a:latin typeface="Times New Roman" panose="02020603050405020304" pitchFamily="18" charset="0"/>
                          <a:cs typeface="Times New Roman" panose="02020603050405020304" pitchFamily="18" charset="0"/>
                        </a:rPr>
                        <a:t>Symbol</a:t>
                      </a:r>
                      <a:endParaRPr dirty="0" sz="3200" lang="en-IN">
                        <a:latin typeface="Times New Roman" panose="02020603050405020304" pitchFamily="18" charset="0"/>
                        <a:cs typeface="Times New Roman" panose="02020603050405020304" pitchFamily="18" charset="0"/>
                      </a:endParaRPr>
                    </a:p>
                  </a:txBody>
                </a:tc>
                <a:tc>
                  <a:txBody>
                    <a:bodyPr/>
                    <a:p>
                      <a:r>
                        <a:rPr dirty="0" sz="3200" lang="en-US" smtClean="0">
                          <a:latin typeface="Times New Roman" panose="02020603050405020304" pitchFamily="18" charset="0"/>
                          <a:cs typeface="Times New Roman" panose="02020603050405020304" pitchFamily="18" charset="0"/>
                        </a:rPr>
                        <a:t>Description </a:t>
                      </a:r>
                      <a:endParaRPr dirty="0" sz="3200" lang="en-IN">
                        <a:latin typeface="Times New Roman" panose="02020603050405020304" pitchFamily="18" charset="0"/>
                        <a:cs typeface="Times New Roman" panose="02020603050405020304" pitchFamily="18" charset="0"/>
                      </a:endParaRPr>
                    </a:p>
                  </a:txBody>
                </a:tc>
              </a:tr>
              <a:tr h="1139192">
                <a:tc>
                  <a:txBody>
                    <a:bodyPr/>
                    <a:p>
                      <a:r>
                        <a:rPr dirty="0" sz="2000" lang="en-IN" smtClean="0">
                          <a:latin typeface="Times New Roman" panose="02020603050405020304" pitchFamily="18" charset="0"/>
                          <a:cs typeface="Times New Roman" panose="02020603050405020304" pitchFamily="18" charset="0"/>
                        </a:rPr>
                        <a:t>or</a:t>
                      </a:r>
                      <a:endParaRPr dirty="0" sz="2000" lang="en-IN">
                        <a:latin typeface="Times New Roman" panose="02020603050405020304" pitchFamily="18" charset="0"/>
                        <a:cs typeface="Times New Roman" panose="02020603050405020304" pitchFamily="18" charset="0"/>
                      </a:endParaRPr>
                    </a:p>
                  </a:txBody>
                </a:tc>
                <a:tc>
                  <a:txBody>
                    <a:bodyPr/>
                    <a:p>
                      <a:r>
                        <a:rPr dirty="0" sz="2000" lang="en-IN" smtClean="0">
                          <a:latin typeface="Times New Roman" panose="02020603050405020304" pitchFamily="18" charset="0"/>
                          <a:cs typeface="Times New Roman" panose="02020603050405020304" pitchFamily="18" charset="0"/>
                        </a:rPr>
                        <a:t>If any one of the operand is true, then the condition becomes true</a:t>
                      </a:r>
                      <a:endParaRPr dirty="0" sz="2000" lang="en-IN">
                        <a:latin typeface="Times New Roman" panose="02020603050405020304" pitchFamily="18" charset="0"/>
                        <a:cs typeface="Times New Roman" panose="02020603050405020304" pitchFamily="18" charset="0"/>
                      </a:endParaRPr>
                    </a:p>
                  </a:txBody>
                </a:tc>
              </a:tr>
              <a:tr h="1139192">
                <a:tc>
                  <a:txBody>
                    <a:bodyPr/>
                    <a:p>
                      <a:r>
                        <a:rPr dirty="0" sz="2000" lang="en-IN" smtClean="0">
                          <a:latin typeface="Times New Roman" panose="02020603050405020304" pitchFamily="18" charset="0"/>
                          <a:cs typeface="Times New Roman" panose="02020603050405020304" pitchFamily="18" charset="0"/>
                        </a:rPr>
                        <a:t>and </a:t>
                      </a:r>
                      <a:endParaRPr dirty="0" sz="2000" lang="en-IN">
                        <a:latin typeface="Times New Roman" panose="02020603050405020304" pitchFamily="18" charset="0"/>
                        <a:cs typeface="Times New Roman" panose="02020603050405020304" pitchFamily="18" charset="0"/>
                      </a:endParaRPr>
                    </a:p>
                  </a:txBody>
                </a:tc>
                <a:tc>
                  <a:txBody>
                    <a:bodyPr/>
                    <a:p>
                      <a:r>
                        <a:rPr dirty="0" sz="2000" lang="en-IN" smtClean="0">
                          <a:latin typeface="Times New Roman" panose="02020603050405020304" pitchFamily="18" charset="0"/>
                          <a:cs typeface="Times New Roman" panose="02020603050405020304" pitchFamily="18" charset="0"/>
                        </a:rPr>
                        <a:t>If both the operands are true, then the condition becomes true.</a:t>
                      </a:r>
                      <a:endParaRPr dirty="0" sz="2000" lang="en-IN">
                        <a:latin typeface="Times New Roman" panose="02020603050405020304" pitchFamily="18" charset="0"/>
                        <a:cs typeface="Times New Roman" panose="02020603050405020304" pitchFamily="18" charset="0"/>
                      </a:endParaRPr>
                    </a:p>
                  </a:txBody>
                </a:tc>
              </a:tr>
              <a:tr h="1139192">
                <a:tc>
                  <a:txBody>
                    <a:bodyPr/>
                    <a:p>
                      <a:r>
                        <a:rPr dirty="0" sz="2000" lang="en-IN" smtClean="0">
                          <a:latin typeface="Times New Roman" panose="02020603050405020304" pitchFamily="18" charset="0"/>
                          <a:cs typeface="Times New Roman" panose="02020603050405020304" pitchFamily="18" charset="0"/>
                        </a:rPr>
                        <a:t>not</a:t>
                      </a:r>
                      <a:endParaRPr dirty="0" sz="2000" lang="en-IN">
                        <a:latin typeface="Times New Roman" panose="02020603050405020304" pitchFamily="18" charset="0"/>
                        <a:cs typeface="Times New Roman" panose="02020603050405020304" pitchFamily="18" charset="0"/>
                      </a:endParaRPr>
                    </a:p>
                  </a:txBody>
                </a:tc>
                <a:tc>
                  <a:txBody>
                    <a:bodyPr/>
                    <a:p>
                      <a:r>
                        <a:rPr dirty="0" sz="2000" lang="en-IN" smtClean="0">
                          <a:latin typeface="Times New Roman" panose="02020603050405020304" pitchFamily="18" charset="0"/>
                          <a:cs typeface="Times New Roman" panose="02020603050405020304" pitchFamily="18" charset="0"/>
                        </a:rPr>
                        <a:t>Reverses the state of operand/condition.</a:t>
                      </a:r>
                      <a:endParaRPr dirty="0" sz="2000" lang="en-IN">
                        <a:latin typeface="Times New Roman" panose="02020603050405020304" pitchFamily="18" charset="0"/>
                        <a:cs typeface="Times New Roman" panose="02020603050405020304" pitchFamily="18" charset="0"/>
                      </a:endParaRPr>
                    </a:p>
                  </a:txBody>
                </a:tc>
              </a:tr>
            </a:tbl>
          </a:graphicData>
        </a:graphic>
      </p:graphicFrame>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597" name="Title 1"/>
          <p:cNvSpPr>
            <a:spLocks noGrp="1"/>
          </p:cNvSpPr>
          <p:nvPr>
            <p:ph type="title"/>
          </p:nvPr>
        </p:nvSpPr>
        <p:spPr/>
        <p:txBody>
          <a:bodyPr/>
          <a:p>
            <a:r>
              <a:rPr dirty="0" lang="en-US" smtClean="0">
                <a:latin typeface="Times New Roman" panose="02020603050405020304" pitchFamily="18" charset="0"/>
                <a:cs typeface="Times New Roman" panose="02020603050405020304" pitchFamily="18" charset="0"/>
              </a:rPr>
              <a:t>Introduction :- </a:t>
            </a:r>
            <a:endParaRPr dirty="0" lang="en-IN">
              <a:latin typeface="Times New Roman" panose="02020603050405020304" pitchFamily="18" charset="0"/>
              <a:cs typeface="Times New Roman" panose="02020603050405020304" pitchFamily="18" charset="0"/>
            </a:endParaRPr>
          </a:p>
        </p:txBody>
      </p:sp>
      <p:sp>
        <p:nvSpPr>
          <p:cNvPr id="1048598" name="Content Placeholder 2"/>
          <p:cNvSpPr>
            <a:spLocks noGrp="1"/>
          </p:cNvSpPr>
          <p:nvPr>
            <p:ph idx="1"/>
          </p:nvPr>
        </p:nvSpPr>
        <p:spPr>
          <a:xfrm>
            <a:off x="206062" y="1701800"/>
            <a:ext cx="11071538" cy="4470400"/>
          </a:xfrm>
        </p:spPr>
        <p:txBody>
          <a:bodyPr>
            <a:normAutofit fontScale="82143" lnSpcReduction="10000"/>
          </a:bodyPr>
          <a:p>
            <a:pPr>
              <a:lnSpc>
                <a:spcPct val="150000"/>
              </a:lnSpc>
            </a:pPr>
            <a:endParaRPr dirty="0" sz="2800" lang="en-IN" smtClean="0">
              <a:latin typeface="Times New Roman" panose="02020603050405020304" pitchFamily="18" charset="0"/>
              <a:cs typeface="Times New Roman" panose="02020603050405020304" pitchFamily="18" charset="0"/>
            </a:endParaRPr>
          </a:p>
          <a:p>
            <a:pPr>
              <a:lnSpc>
                <a:spcPct val="160000"/>
              </a:lnSpc>
            </a:pPr>
            <a:r>
              <a:rPr dirty="0" sz="2800" lang="en-IN">
                <a:latin typeface="Times New Roman" panose="02020603050405020304" pitchFamily="18" charset="0"/>
                <a:cs typeface="Times New Roman" panose="02020603050405020304" pitchFamily="18" charset="0"/>
              </a:rPr>
              <a:t>Python was created by Guido Van </a:t>
            </a:r>
            <a:r>
              <a:rPr dirty="0" sz="2800" lang="en-IN" err="1">
                <a:latin typeface="Times New Roman" panose="02020603050405020304" pitchFamily="18" charset="0"/>
                <a:cs typeface="Times New Roman" panose="02020603050405020304" pitchFamily="18" charset="0"/>
              </a:rPr>
              <a:t>Rossum</a:t>
            </a:r>
            <a:r>
              <a:rPr dirty="0" sz="2800" lang="en-IN">
                <a:latin typeface="Times New Roman" panose="02020603050405020304" pitchFamily="18" charset="0"/>
                <a:cs typeface="Times New Roman" panose="02020603050405020304" pitchFamily="18" charset="0"/>
              </a:rPr>
              <a:t> when he was working at CWI (Centrum </a:t>
            </a:r>
            <a:r>
              <a:rPr dirty="0" sz="2800" lang="en-IN" err="1">
                <a:latin typeface="Times New Roman" panose="02020603050405020304" pitchFamily="18" charset="0"/>
                <a:cs typeface="Times New Roman" panose="02020603050405020304" pitchFamily="18" charset="0"/>
              </a:rPr>
              <a:t>Wiskunde</a:t>
            </a:r>
            <a:r>
              <a:rPr dirty="0" sz="2800" lang="en-IN">
                <a:latin typeface="Times New Roman" panose="02020603050405020304" pitchFamily="18" charset="0"/>
                <a:cs typeface="Times New Roman" panose="02020603050405020304" pitchFamily="18" charset="0"/>
              </a:rPr>
              <a:t> &amp; </a:t>
            </a:r>
            <a:r>
              <a:rPr dirty="0" sz="2800" lang="en-IN" err="1">
                <a:latin typeface="Times New Roman" panose="02020603050405020304" pitchFamily="18" charset="0"/>
                <a:cs typeface="Times New Roman" panose="02020603050405020304" pitchFamily="18" charset="0"/>
              </a:rPr>
              <a:t>Informatica</a:t>
            </a:r>
            <a:r>
              <a:rPr dirty="0" sz="2800" lang="en-IN">
                <a:latin typeface="Times New Roman" panose="02020603050405020304" pitchFamily="18" charset="0"/>
                <a:cs typeface="Times New Roman" panose="02020603050405020304" pitchFamily="18" charset="0"/>
              </a:rPr>
              <a:t>) which is a National Research Institute for Mathematics and Computer Science in Netherlands. The language was released in I991. Python got its name from a BBC comedy series from seventies- “Monty </a:t>
            </a:r>
            <a:r>
              <a:rPr dirty="0" sz="2800" lang="en-IN" err="1">
                <a:latin typeface="Times New Roman" panose="02020603050405020304" pitchFamily="18" charset="0"/>
                <a:cs typeface="Times New Roman" panose="02020603050405020304" pitchFamily="18" charset="0"/>
              </a:rPr>
              <a:t>Python‟s</a:t>
            </a:r>
            <a:r>
              <a:rPr dirty="0" sz="2800" lang="en-IN">
                <a:latin typeface="Times New Roman" panose="02020603050405020304" pitchFamily="18" charset="0"/>
                <a:cs typeface="Times New Roman" panose="02020603050405020304" pitchFamily="18" charset="0"/>
              </a:rPr>
              <a:t> Flying Circus”. Python can be used to follow both Procedural approach and Object Oriented approach of programming. It is free to </a:t>
            </a:r>
            <a:r>
              <a:rPr dirty="0" sz="2800" lang="en-IN" smtClean="0">
                <a:latin typeface="Times New Roman" panose="02020603050405020304" pitchFamily="18" charset="0"/>
                <a:cs typeface="Times New Roman" panose="02020603050405020304" pitchFamily="18" charset="0"/>
              </a:rPr>
              <a:t>use</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617" name="Title 1"/>
          <p:cNvSpPr>
            <a:spLocks noGrp="1"/>
          </p:cNvSpPr>
          <p:nvPr>
            <p:ph type="title"/>
          </p:nvPr>
        </p:nvSpPr>
        <p:spPr/>
        <p:txBody>
          <a:bodyPr/>
          <a:p>
            <a:r>
              <a:rPr dirty="0" lang="en-IN"/>
              <a:t>Assignment Operators </a:t>
            </a:r>
          </a:p>
        </p:txBody>
      </p:sp>
      <p:sp>
        <p:nvSpPr>
          <p:cNvPr id="1048618" name="Content Placeholder 2"/>
          <p:cNvSpPr>
            <a:spLocks noGrp="1"/>
          </p:cNvSpPr>
          <p:nvPr>
            <p:ph idx="1"/>
          </p:nvPr>
        </p:nvSpPr>
        <p:spPr/>
        <p:txBody>
          <a:bodyPr>
            <a:normAutofit/>
          </a:bodyPr>
          <a:p>
            <a:pPr>
              <a:lnSpc>
                <a:spcPct val="150000"/>
              </a:lnSpc>
            </a:pPr>
            <a:r>
              <a:rPr dirty="0" sz="3200" lang="en-IN">
                <a:latin typeface="Times New Roman" panose="02020603050405020304" pitchFamily="18" charset="0"/>
                <a:cs typeface="Times New Roman" panose="02020603050405020304" pitchFamily="18" charset="0"/>
              </a:rPr>
              <a:t>Assignment Operator combines the effect of arithmetic and assignment </a:t>
            </a:r>
            <a:r>
              <a:rPr dirty="0" sz="3200" lang="en-IN" smtClean="0">
                <a:latin typeface="Times New Roman" panose="02020603050405020304" pitchFamily="18" charset="0"/>
                <a:cs typeface="Times New Roman" panose="02020603050405020304" pitchFamily="18" charset="0"/>
              </a:rPr>
              <a:t>operator.</a:t>
            </a:r>
          </a:p>
          <a:p>
            <a:pPr>
              <a:lnSpc>
                <a:spcPct val="150000"/>
              </a:lnSpc>
            </a:pPr>
            <a:endParaRPr dirty="0" sz="3200" lang="en-I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graphicFrame>
        <p:nvGraphicFramePr>
          <p:cNvPr id="4194309" name="Table 3"/>
          <p:cNvGraphicFramePr>
            <a:graphicFrameLocks noGrp="1"/>
          </p:cNvGraphicFramePr>
          <p:nvPr/>
        </p:nvGraphicFramePr>
        <p:xfrm>
          <a:off x="91442" y="236339"/>
          <a:ext cx="11808823" cy="6621660"/>
        </p:xfrm>
        <a:graphic>
          <a:graphicData uri="http://schemas.openxmlformats.org/drawingml/2006/table">
            <a:tbl>
              <a:tblPr firstRow="1" bandRow="1">
                <a:tableStyleId>{5C22544A-7EE6-4342-B048-85BDC9FD1C3A}</a:tableStyleId>
              </a:tblPr>
              <a:tblGrid>
                <a:gridCol w="1558458"/>
                <a:gridCol w="4345953"/>
                <a:gridCol w="2952206"/>
                <a:gridCol w="2952206"/>
              </a:tblGrid>
              <a:tr h="472976">
                <a:tc>
                  <a:txBody>
                    <a:bodyPr/>
                    <a:p>
                      <a:r>
                        <a:rPr dirty="0" lang="en-US" smtClean="0"/>
                        <a:t>SYMBOL</a:t>
                      </a:r>
                      <a:endParaRPr dirty="0" lang="en-IN"/>
                    </a:p>
                  </a:txBody>
                </a:tc>
                <a:tc>
                  <a:txBody>
                    <a:bodyPr/>
                    <a:p>
                      <a:r>
                        <a:rPr dirty="0" lang="en-IN" smtClean="0"/>
                        <a:t>Description</a:t>
                      </a:r>
                      <a:endParaRPr dirty="0" lang="en-IN"/>
                    </a:p>
                  </a:txBody>
                </a:tc>
                <a:tc>
                  <a:txBody>
                    <a:bodyPr/>
                    <a:p>
                      <a:r>
                        <a:rPr dirty="0" lang="en-IN" smtClean="0"/>
                        <a:t>Example</a:t>
                      </a:r>
                      <a:endParaRPr dirty="0" lang="en-IN"/>
                    </a:p>
                  </a:txBody>
                </a:tc>
                <a:tc>
                  <a:txBody>
                    <a:bodyPr/>
                    <a:p>
                      <a:r>
                        <a:rPr dirty="0" lang="en-IN" smtClean="0"/>
                        <a:t>Explanation</a:t>
                      </a:r>
                      <a:endParaRPr dirty="0" lang="en-IN"/>
                    </a:p>
                  </a:txBody>
                </a:tc>
              </a:tr>
              <a:tr h="662166">
                <a:tc>
                  <a:txBody>
                    <a:bodyPr/>
                    <a:p>
                      <a:r>
                        <a:rPr dirty="0" sz="1800" lang="en-IN" smtClean="0">
                          <a:latin typeface="Times New Roman" panose="02020603050405020304" pitchFamily="18" charset="0"/>
                          <a:cs typeface="Times New Roman" panose="02020603050405020304" pitchFamily="18" charset="0"/>
                        </a:rPr>
                        <a:t>=</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Assigned values from right side operands to left variable</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&gt;&gt;&gt;x=12* &gt;&gt;&gt;y=‟greetings‟</a:t>
                      </a:r>
                      <a:endParaRPr dirty="0" sz="1800" lang="en-IN">
                        <a:latin typeface="Times New Roman" panose="02020603050405020304" pitchFamily="18" charset="0"/>
                        <a:cs typeface="Times New Roman" panose="02020603050405020304" pitchFamily="18" charset="0"/>
                      </a:endParaRPr>
                    </a:p>
                  </a:txBody>
                </a:tc>
                <a:tc>
                  <a:txBody>
                    <a:bodyPr/>
                    <a:p>
                      <a:endParaRPr dirty="0" sz="1800" lang="en-IN">
                        <a:latin typeface="Times New Roman" panose="02020603050405020304" pitchFamily="18" charset="0"/>
                        <a:cs typeface="Times New Roman" panose="02020603050405020304" pitchFamily="18" charset="0"/>
                      </a:endParaRPr>
                    </a:p>
                  </a:txBody>
                </a:tc>
              </a:tr>
              <a:tr h="1229737">
                <a:tc>
                  <a:txBody>
                    <a:bodyPr/>
                    <a:p>
                      <a:r>
                        <a:rPr dirty="0" sz="1800" lang="en-IN" smtClean="0">
                          <a:latin typeface="Times New Roman" panose="02020603050405020304" pitchFamily="18" charset="0"/>
                          <a:cs typeface="Times New Roman" panose="02020603050405020304" pitchFamily="18" charset="0"/>
                        </a:rPr>
                        <a:t>+=</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added and assign back the result to left operand</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&gt;&gt;&gt;x+=2</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The operand/ expression/ constant written on RHS of operator is will change the value of x to 14</a:t>
                      </a:r>
                      <a:endParaRPr dirty="0" sz="1800" lang="en-IN">
                        <a:latin typeface="Times New Roman" panose="02020603050405020304" pitchFamily="18" charset="0"/>
                        <a:cs typeface="Times New Roman" panose="02020603050405020304" pitchFamily="18" charset="0"/>
                      </a:endParaRPr>
                    </a:p>
                  </a:txBody>
                </a:tc>
              </a:tr>
              <a:tr h="662166">
                <a:tc>
                  <a:txBody>
                    <a:bodyPr/>
                    <a:p>
                      <a:r>
                        <a:rPr dirty="0" sz="1800" lang="en-IN" smtClean="0">
                          <a:latin typeface="Times New Roman" panose="02020603050405020304" pitchFamily="18" charset="0"/>
                          <a:cs typeface="Times New Roman" panose="02020603050405020304" pitchFamily="18" charset="0"/>
                        </a:rPr>
                        <a:t>-=</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subtracted and assign back the result to left operand</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x-=2</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x will become 10</a:t>
                      </a:r>
                      <a:endParaRPr dirty="0" sz="1800" lang="en-IN">
                        <a:latin typeface="Times New Roman" panose="02020603050405020304" pitchFamily="18" charset="0"/>
                        <a:cs typeface="Times New Roman" panose="02020603050405020304" pitchFamily="18" charset="0"/>
                      </a:endParaRPr>
                    </a:p>
                  </a:txBody>
                </a:tc>
              </a:tr>
              <a:tr h="662166">
                <a:tc>
                  <a:txBody>
                    <a:bodyPr/>
                    <a:p>
                      <a:r>
                        <a:rPr dirty="0" sz="1800" lang="en-IN" smtClean="0">
                          <a:latin typeface="Times New Roman" panose="02020603050405020304" pitchFamily="18" charset="0"/>
                          <a:cs typeface="Times New Roman" panose="02020603050405020304" pitchFamily="18" charset="0"/>
                        </a:rPr>
                        <a:t>*=</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multiplied and assign back the result to left operand</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x*=2</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x will become 24</a:t>
                      </a:r>
                      <a:endParaRPr dirty="0" sz="1800" lang="en-IN">
                        <a:latin typeface="Times New Roman" panose="02020603050405020304" pitchFamily="18" charset="0"/>
                        <a:cs typeface="Times New Roman" panose="02020603050405020304" pitchFamily="18" charset="0"/>
                      </a:endParaRPr>
                    </a:p>
                  </a:txBody>
                </a:tc>
              </a:tr>
              <a:tr h="662166">
                <a:tc>
                  <a:txBody>
                    <a:bodyPr/>
                    <a:p>
                      <a:r>
                        <a:rPr dirty="0" sz="1800" lang="en-IN" smtClean="0">
                          <a:latin typeface="Times New Roman" panose="02020603050405020304" pitchFamily="18" charset="0"/>
                          <a:cs typeface="Times New Roman" panose="02020603050405020304" pitchFamily="18" charset="0"/>
                        </a:rPr>
                        <a:t>/=</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divided and assign back the result to left operand</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x/=2</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x will become 6</a:t>
                      </a:r>
                      <a:endParaRPr dirty="0" sz="1800" lang="en-IN">
                        <a:latin typeface="Times New Roman" panose="02020603050405020304" pitchFamily="18" charset="0"/>
                        <a:cs typeface="Times New Roman" panose="02020603050405020304" pitchFamily="18" charset="0"/>
                      </a:endParaRPr>
                    </a:p>
                  </a:txBody>
                </a:tc>
              </a:tr>
              <a:tr h="662166">
                <a:tc>
                  <a:txBody>
                    <a:bodyPr/>
                    <a:p>
                      <a:r>
                        <a:rPr dirty="0" sz="1800" lang="en-IN" smtClean="0">
                          <a:latin typeface="Times New Roman" panose="02020603050405020304" pitchFamily="18" charset="0"/>
                          <a:cs typeface="Times New Roman" panose="02020603050405020304" pitchFamily="18" charset="0"/>
                        </a:rPr>
                        <a:t>%=</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taken modulus using two operands and assign the result to left operand</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x%=2</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x will become 0 </a:t>
                      </a:r>
                      <a:endParaRPr dirty="0" sz="1800" lang="en-IN">
                        <a:latin typeface="Times New Roman" panose="02020603050405020304" pitchFamily="18" charset="0"/>
                        <a:cs typeface="Times New Roman" panose="02020603050405020304" pitchFamily="18" charset="0"/>
                      </a:endParaRPr>
                    </a:p>
                  </a:txBody>
                </a:tc>
              </a:tr>
              <a:tr h="945951">
                <a:tc>
                  <a:txBody>
                    <a:bodyPr/>
                    <a:p>
                      <a:r>
                        <a:rPr dirty="0" sz="1800" lang="en-IN" smtClean="0">
                          <a:latin typeface="Times New Roman" panose="02020603050405020304" pitchFamily="18" charset="0"/>
                          <a:cs typeface="Times New Roman" panose="02020603050405020304" pitchFamily="18" charset="0"/>
                        </a:rPr>
                        <a:t>**=</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performed exponential (power) calculation on operators and assign value to the left operand</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x**=2 </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x will become 144</a:t>
                      </a:r>
                      <a:endParaRPr dirty="0" sz="1800" lang="en-IN">
                        <a:latin typeface="Times New Roman" panose="02020603050405020304" pitchFamily="18" charset="0"/>
                        <a:cs typeface="Times New Roman" panose="02020603050405020304" pitchFamily="18" charset="0"/>
                      </a:endParaRPr>
                    </a:p>
                  </a:txBody>
                </a:tc>
              </a:tr>
              <a:tr h="662166">
                <a:tc>
                  <a:txBody>
                    <a:bodyPr/>
                    <a:p>
                      <a:r>
                        <a:rPr dirty="0" sz="1800" lang="en-IN" smtClean="0">
                          <a:latin typeface="Times New Roman" panose="02020603050405020304" pitchFamily="18" charset="0"/>
                          <a:cs typeface="Times New Roman" panose="02020603050405020304" pitchFamily="18" charset="0"/>
                        </a:rPr>
                        <a:t>//=</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performed floor division on operators and assign value to the left operand</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x / /= 2</a:t>
                      </a:r>
                      <a:endParaRPr dirty="0" sz="1800" lang="en-IN">
                        <a:latin typeface="Times New Roman" panose="02020603050405020304" pitchFamily="18" charset="0"/>
                        <a:cs typeface="Times New Roman" panose="02020603050405020304" pitchFamily="18" charset="0"/>
                      </a:endParaRPr>
                    </a:p>
                  </a:txBody>
                </a:tc>
                <a:tc>
                  <a:txBody>
                    <a:bodyPr/>
                    <a:p>
                      <a:r>
                        <a:rPr dirty="0" sz="1800" lang="en-IN" smtClean="0">
                          <a:latin typeface="Times New Roman" panose="02020603050405020304" pitchFamily="18" charset="0"/>
                          <a:cs typeface="Times New Roman" panose="02020603050405020304" pitchFamily="18" charset="0"/>
                        </a:rPr>
                        <a:t>x will become 6</a:t>
                      </a:r>
                      <a:endParaRPr dirty="0" sz="1800" lang="en-IN">
                        <a:latin typeface="Times New Roman" panose="02020603050405020304" pitchFamily="18" charset="0"/>
                        <a:cs typeface="Times New Roman" panose="02020603050405020304" pitchFamily="18" charset="0"/>
                      </a:endParaRPr>
                    </a:p>
                  </a:txBody>
                </a:tc>
              </a:tr>
            </a:tbl>
          </a:graphicData>
        </a:graphic>
      </p:graphicFrame>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619" name="Title 1"/>
          <p:cNvSpPr>
            <a:spLocks noGrp="1"/>
          </p:cNvSpPr>
          <p:nvPr>
            <p:ph type="title"/>
          </p:nvPr>
        </p:nvSpPr>
        <p:spPr>
          <a:xfrm>
            <a:off x="1117600" y="76200"/>
            <a:ext cx="10160000" cy="825137"/>
          </a:xfrm>
        </p:spPr>
        <p:txBody>
          <a:bodyPr>
            <a:normAutofit/>
          </a:bodyPr>
          <a:p>
            <a:r>
              <a:rPr dirty="0" sz="4800" lang="en-IN">
                <a:latin typeface="Times New Roman" panose="02020603050405020304" pitchFamily="18" charset="0"/>
                <a:cs typeface="Times New Roman" panose="02020603050405020304" pitchFamily="18" charset="0"/>
              </a:rPr>
              <a:t>Input and Output</a:t>
            </a:r>
          </a:p>
        </p:txBody>
      </p:sp>
      <p:sp>
        <p:nvSpPr>
          <p:cNvPr id="1048620" name="Content Placeholder 2"/>
          <p:cNvSpPr>
            <a:spLocks noGrp="1"/>
          </p:cNvSpPr>
          <p:nvPr>
            <p:ph idx="1"/>
          </p:nvPr>
        </p:nvSpPr>
        <p:spPr>
          <a:xfrm>
            <a:off x="169817" y="901337"/>
            <a:ext cx="11107783" cy="6087292"/>
          </a:xfrm>
        </p:spPr>
        <p:txBody>
          <a:bodyPr/>
          <a:p>
            <a:pPr>
              <a:lnSpc>
                <a:spcPct val="150000"/>
              </a:lnSpc>
            </a:pPr>
            <a:r>
              <a:rPr dirty="0" lang="en-IN">
                <a:latin typeface="Times New Roman" panose="02020603050405020304" pitchFamily="18" charset="0"/>
                <a:cs typeface="Times New Roman" panose="02020603050405020304" pitchFamily="18" charset="0"/>
              </a:rPr>
              <a:t>Program need to interact with end user to accomplish the desired task, this is done using Input-Output facility. Input means the data entered by user (end user) of the program. In python, </a:t>
            </a:r>
            <a:r>
              <a:rPr dirty="0" lang="en-IN" err="1">
                <a:latin typeface="Times New Roman" panose="02020603050405020304" pitchFamily="18" charset="0"/>
                <a:cs typeface="Times New Roman" panose="02020603050405020304" pitchFamily="18" charset="0"/>
              </a:rPr>
              <a:t>raw_input</a:t>
            </a:r>
            <a:r>
              <a:rPr dirty="0" lang="en-IN">
                <a:latin typeface="Times New Roman" panose="02020603050405020304" pitchFamily="18" charset="0"/>
                <a:cs typeface="Times New Roman" panose="02020603050405020304" pitchFamily="18" charset="0"/>
              </a:rPr>
              <a:t>() and input ( ) functions are available for input. </a:t>
            </a:r>
            <a:endParaRPr dirty="0" lang="en-IN" smtClean="0">
              <a:latin typeface="Times New Roman" panose="02020603050405020304" pitchFamily="18" charset="0"/>
              <a:cs typeface="Times New Roman" panose="02020603050405020304" pitchFamily="18" charset="0"/>
            </a:endParaRPr>
          </a:p>
          <a:p>
            <a:pPr>
              <a:lnSpc>
                <a:spcPct val="150000"/>
              </a:lnSpc>
            </a:pPr>
            <a:r>
              <a:rPr dirty="0" lang="en-IN" smtClean="0">
                <a:latin typeface="Times New Roman" panose="02020603050405020304" pitchFamily="18" charset="0"/>
                <a:cs typeface="Times New Roman" panose="02020603050405020304" pitchFamily="18" charset="0"/>
              </a:rPr>
              <a:t>Syntax </a:t>
            </a:r>
            <a:r>
              <a:rPr dirty="0" lang="en-IN">
                <a:latin typeface="Times New Roman" panose="02020603050405020304" pitchFamily="18" charset="0"/>
                <a:cs typeface="Times New Roman" panose="02020603050405020304" pitchFamily="18" charset="0"/>
              </a:rPr>
              <a:t>of </a:t>
            </a:r>
            <a:r>
              <a:rPr dirty="0" lang="en-IN" err="1">
                <a:latin typeface="Times New Roman" panose="02020603050405020304" pitchFamily="18" charset="0"/>
                <a:cs typeface="Times New Roman" panose="02020603050405020304" pitchFamily="18" charset="0"/>
              </a:rPr>
              <a:t>raw_input</a:t>
            </a:r>
            <a:r>
              <a:rPr dirty="0" lang="en-IN">
                <a:latin typeface="Times New Roman" panose="02020603050405020304" pitchFamily="18" charset="0"/>
                <a:cs typeface="Times New Roman" panose="02020603050405020304" pitchFamily="18" charset="0"/>
              </a:rPr>
              <a:t>() is: </a:t>
            </a:r>
            <a:endParaRPr dirty="0" lang="en-IN" smtClean="0">
              <a:latin typeface="Times New Roman" panose="02020603050405020304" pitchFamily="18" charset="0"/>
              <a:cs typeface="Times New Roman" panose="02020603050405020304" pitchFamily="18" charset="0"/>
            </a:endParaRPr>
          </a:p>
          <a:p>
            <a:pPr>
              <a:lnSpc>
                <a:spcPct val="150000"/>
              </a:lnSpc>
            </a:pPr>
            <a:r>
              <a:rPr dirty="0" lang="en-IN" smtClean="0">
                <a:latin typeface="Times New Roman" panose="02020603050405020304" pitchFamily="18" charset="0"/>
                <a:cs typeface="Times New Roman" panose="02020603050405020304" pitchFamily="18" charset="0"/>
              </a:rPr>
              <a:t>Variable </a:t>
            </a:r>
            <a:r>
              <a:rPr dirty="0" lang="en-IN">
                <a:latin typeface="Times New Roman" panose="02020603050405020304" pitchFamily="18" charset="0"/>
                <a:cs typeface="Times New Roman" panose="02020603050405020304" pitchFamily="18" charset="0"/>
              </a:rPr>
              <a:t>= </a:t>
            </a:r>
            <a:r>
              <a:rPr dirty="0" lang="en-IN" err="1">
                <a:latin typeface="Times New Roman" panose="02020603050405020304" pitchFamily="18" charset="0"/>
                <a:cs typeface="Times New Roman" panose="02020603050405020304" pitchFamily="18" charset="0"/>
              </a:rPr>
              <a:t>raw_input</a:t>
            </a:r>
            <a:r>
              <a:rPr dirty="0" lang="en-IN">
                <a:latin typeface="Times New Roman" panose="02020603050405020304" pitchFamily="18" charset="0"/>
                <a:cs typeface="Times New Roman" panose="02020603050405020304" pitchFamily="18" charset="0"/>
              </a:rPr>
              <a:t> ([prompt</a:t>
            </a:r>
            <a:r>
              <a:rPr dirty="0" lang="en-IN" smtClean="0">
                <a:latin typeface="Times New Roman" panose="02020603050405020304" pitchFamily="18" charset="0"/>
                <a:cs typeface="Times New Roman" panose="02020603050405020304" pitchFamily="18" charset="0"/>
              </a:rPr>
              <a:t>])</a:t>
            </a:r>
          </a:p>
          <a:p>
            <a:pPr>
              <a:lnSpc>
                <a:spcPct val="150000"/>
              </a:lnSpc>
            </a:pPr>
            <a:r>
              <a:rPr dirty="0" lang="en-IN">
                <a:latin typeface="Times New Roman" panose="02020603050405020304" pitchFamily="18" charset="0"/>
                <a:cs typeface="Times New Roman" panose="02020603050405020304" pitchFamily="18" charset="0"/>
              </a:rPr>
              <a:t>Syntax for input() is</a:t>
            </a:r>
            <a:r>
              <a:rPr dirty="0" lang="en-IN" smtClean="0">
                <a:latin typeface="Times New Roman" panose="02020603050405020304" pitchFamily="18" charset="0"/>
                <a:cs typeface="Times New Roman" panose="02020603050405020304" pitchFamily="18" charset="0"/>
              </a:rPr>
              <a:t>:</a:t>
            </a:r>
          </a:p>
          <a:p>
            <a:pPr>
              <a:lnSpc>
                <a:spcPct val="150000"/>
              </a:lnSpc>
            </a:pP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Variable = input ([prompt</a:t>
            </a:r>
            <a:r>
              <a:rPr dirty="0" lang="en-IN" smtClean="0">
                <a:latin typeface="Times New Roman" panose="02020603050405020304" pitchFamily="18" charset="0"/>
                <a:cs typeface="Times New Roman" panose="02020603050405020304" pitchFamily="18" charset="0"/>
              </a:rPr>
              <a:t>])</a:t>
            </a:r>
          </a:p>
          <a:p>
            <a:pPr>
              <a:lnSpc>
                <a:spcPct val="150000"/>
              </a:lnSpc>
            </a:pPr>
            <a:r>
              <a:rPr dirty="0" lang="en-IN">
                <a:latin typeface="Times New Roman" panose="02020603050405020304" pitchFamily="18" charset="0"/>
                <a:cs typeface="Times New Roman" panose="02020603050405020304" pitchFamily="18" charset="0"/>
              </a:rPr>
              <a:t>Example: x = input ('enter data:') </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621" name="Content Placeholder 2"/>
          <p:cNvSpPr>
            <a:spLocks noGrp="1"/>
          </p:cNvSpPr>
          <p:nvPr>
            <p:ph idx="1"/>
          </p:nvPr>
        </p:nvSpPr>
        <p:spPr>
          <a:xfrm>
            <a:off x="313509" y="365759"/>
            <a:ext cx="11665131" cy="6348549"/>
          </a:xfrm>
        </p:spPr>
        <p:txBody>
          <a:bodyPr>
            <a:normAutofit/>
          </a:bodyPr>
          <a:p>
            <a:pPr>
              <a:lnSpc>
                <a:spcPct val="150000"/>
              </a:lnSpc>
            </a:pPr>
            <a:r>
              <a:rPr b="1" dirty="0" lang="en-IN">
                <a:latin typeface="Times New Roman" panose="02020603050405020304" pitchFamily="18" charset="0"/>
                <a:cs typeface="Times New Roman" panose="02020603050405020304" pitchFamily="18" charset="0"/>
              </a:rPr>
              <a:t>Print</a:t>
            </a:r>
            <a:r>
              <a:rPr b="1"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This statement is used to display results. </a:t>
            </a:r>
            <a:endParaRPr dirty="0" lang="en-IN" smtClean="0">
              <a:latin typeface="Times New Roman" panose="02020603050405020304" pitchFamily="18" charset="0"/>
              <a:cs typeface="Times New Roman" panose="02020603050405020304" pitchFamily="18" charset="0"/>
            </a:endParaRPr>
          </a:p>
          <a:p>
            <a:pPr>
              <a:lnSpc>
                <a:spcPct val="150000"/>
              </a:lnSpc>
            </a:pPr>
            <a:r>
              <a:rPr dirty="0" lang="en-IN" smtClean="0">
                <a:latin typeface="Times New Roman" panose="02020603050405020304" pitchFamily="18" charset="0"/>
                <a:cs typeface="Times New Roman" panose="02020603050405020304" pitchFamily="18" charset="0"/>
              </a:rPr>
              <a:t>Syntax</a:t>
            </a:r>
            <a:r>
              <a:rPr dirty="0" lang="en-IN">
                <a:latin typeface="Times New Roman" panose="02020603050405020304" pitchFamily="18" charset="0"/>
                <a:cs typeface="Times New Roman" panose="02020603050405020304" pitchFamily="18" charset="0"/>
              </a:rPr>
              <a:t>: print </a:t>
            </a:r>
            <a:r>
              <a:rPr dirty="0" lang="en-IN" smtClean="0">
                <a:latin typeface="Times New Roman" panose="02020603050405020304" pitchFamily="18" charset="0"/>
                <a:cs typeface="Times New Roman" panose="02020603050405020304" pitchFamily="18" charset="0"/>
              </a:rPr>
              <a:t>expression/constant/variable </a:t>
            </a:r>
          </a:p>
          <a:p>
            <a:pPr>
              <a:lnSpc>
                <a:spcPct val="150000"/>
              </a:lnSpc>
            </a:pPr>
            <a:r>
              <a:rPr dirty="0" lang="en-IN">
                <a:latin typeface="Times New Roman" panose="02020603050405020304" pitchFamily="18" charset="0"/>
                <a:cs typeface="Times New Roman" panose="02020603050405020304" pitchFamily="18" charset="0"/>
              </a:rPr>
              <a:t>Example: &gt;&gt;&gt; print "Hello" </a:t>
            </a:r>
          </a:p>
          <a:p>
            <a:pPr>
              <a:lnSpc>
                <a:spcPct val="150000"/>
              </a:lnSpc>
            </a:pPr>
            <a:r>
              <a:rPr dirty="0" lang="en-IN">
                <a:latin typeface="Times New Roman" panose="02020603050405020304" pitchFamily="18" charset="0"/>
                <a:cs typeface="Times New Roman" panose="02020603050405020304" pitchFamily="18" charset="0"/>
              </a:rPr>
              <a:t>Hello </a:t>
            </a:r>
            <a:endParaRPr dirty="0" lang="en-IN" smtClean="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622" name="Title 1"/>
          <p:cNvSpPr>
            <a:spLocks noGrp="1"/>
          </p:cNvSpPr>
          <p:nvPr>
            <p:ph type="title"/>
          </p:nvPr>
        </p:nvSpPr>
        <p:spPr/>
        <p:txBody>
          <a:bodyPr/>
          <a:p>
            <a:r>
              <a:rPr b="1" dirty="0" lang="en-IN">
                <a:latin typeface="Times New Roman" panose="02020603050405020304" pitchFamily="18" charset="0"/>
                <a:cs typeface="Times New Roman" panose="02020603050405020304" pitchFamily="18" charset="0"/>
              </a:rPr>
              <a:t>Comments:-</a:t>
            </a:r>
            <a:endParaRPr dirty="0" lang="en-IN"/>
          </a:p>
        </p:txBody>
      </p:sp>
      <p:sp>
        <p:nvSpPr>
          <p:cNvPr id="1048623" name="Content Placeholder 2"/>
          <p:cNvSpPr>
            <a:spLocks noGrp="1"/>
          </p:cNvSpPr>
          <p:nvPr>
            <p:ph idx="1"/>
          </p:nvPr>
        </p:nvSpPr>
        <p:spPr>
          <a:xfrm>
            <a:off x="457199" y="1597296"/>
            <a:ext cx="11299371" cy="5051697"/>
          </a:xfrm>
        </p:spPr>
        <p:txBody>
          <a:bodyPr/>
          <a:p>
            <a:pPr>
              <a:lnSpc>
                <a:spcPct val="150000"/>
              </a:lnSpc>
            </a:pPr>
            <a:r>
              <a:rPr dirty="0" lang="en-IN">
                <a:latin typeface="Times New Roman" panose="02020603050405020304" pitchFamily="18" charset="0"/>
                <a:cs typeface="Times New Roman" panose="02020603050405020304" pitchFamily="18" charset="0"/>
              </a:rPr>
              <a:t>As the program gets bigger and more complicated, it becomes difficult to read it and difficult to look at a piece of code and to make out what it is doing by just looking at it. So it is good to add notes to the code, while writing it. These notes are known as comments. In Python, comments start with '#' symbol. Anything written after # in a line is ignored by interpreter. For more than one line comments, we use the following; </a:t>
            </a:r>
            <a:endParaRPr dirty="0" lang="en-IN" smtClean="0">
              <a:latin typeface="Times New Roman" panose="02020603050405020304" pitchFamily="18" charset="0"/>
              <a:cs typeface="Times New Roman" panose="02020603050405020304" pitchFamily="18" charset="0"/>
            </a:endParaRPr>
          </a:p>
          <a:p>
            <a:pPr>
              <a:lnSpc>
                <a:spcPct val="150000"/>
              </a:lnSpc>
            </a:pPr>
            <a:r>
              <a:rPr dirty="0" lang="en-IN" smtClean="0">
                <a:latin typeface="Times New Roman" panose="02020603050405020304" pitchFamily="18" charset="0"/>
                <a:cs typeface="Times New Roman" panose="02020603050405020304" pitchFamily="18" charset="0"/>
              </a:rPr>
              <a:t>Place </a:t>
            </a:r>
            <a:r>
              <a:rPr dirty="0" lang="en-IN">
                <a:latin typeface="Times New Roman" panose="02020603050405020304" pitchFamily="18" charset="0"/>
                <a:cs typeface="Times New Roman" panose="02020603050405020304" pitchFamily="18" charset="0"/>
              </a:rPr>
              <a:t>'#' in front of each line, or </a:t>
            </a:r>
            <a:endParaRPr dirty="0" lang="en-IN" smtClean="0">
              <a:latin typeface="Times New Roman" panose="02020603050405020304" pitchFamily="18" charset="0"/>
              <a:cs typeface="Times New Roman" panose="02020603050405020304" pitchFamily="18" charset="0"/>
            </a:endParaRPr>
          </a:p>
          <a:p>
            <a:pPr>
              <a:lnSpc>
                <a:spcPct val="150000"/>
              </a:lnSpc>
            </a:pPr>
            <a:r>
              <a:rPr dirty="0" lang="en-IN" smtClean="0">
                <a:latin typeface="Times New Roman" panose="02020603050405020304" pitchFamily="18" charset="0"/>
                <a:cs typeface="Times New Roman" panose="02020603050405020304" pitchFamily="18" charset="0"/>
              </a:rPr>
              <a:t>Use </a:t>
            </a:r>
            <a:r>
              <a:rPr dirty="0" lang="en-IN">
                <a:latin typeface="Times New Roman" panose="02020603050405020304" pitchFamily="18" charset="0"/>
                <a:cs typeface="Times New Roman" panose="02020603050405020304" pitchFamily="18" charset="0"/>
              </a:rPr>
              <a:t>triple quoted string. ( """ """) </a:t>
            </a:r>
          </a:p>
          <a:p>
            <a:endParaRPr dirty="0" lang="en-IN"/>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624" name="Content Placeholder 2"/>
          <p:cNvSpPr>
            <a:spLocks noGrp="1"/>
          </p:cNvSpPr>
          <p:nvPr>
            <p:ph idx="1"/>
          </p:nvPr>
        </p:nvSpPr>
        <p:spPr>
          <a:xfrm>
            <a:off x="386079" y="473890"/>
            <a:ext cx="11579497" cy="6384109"/>
          </a:xfrm>
        </p:spPr>
        <p:txBody>
          <a:bodyPr>
            <a:normAutofit fontScale="92857" lnSpcReduction="10000"/>
          </a:bodyPr>
          <a:p>
            <a:pPr>
              <a:lnSpc>
                <a:spcPct val="150000"/>
              </a:lnSpc>
            </a:pPr>
            <a:r>
              <a:rPr b="1" dirty="0" sz="2800" lang="en-IN">
                <a:latin typeface="Times New Roman" panose="02020603050405020304" pitchFamily="18" charset="0"/>
                <a:cs typeface="Times New Roman" panose="02020603050405020304" pitchFamily="18" charset="0"/>
              </a:rPr>
              <a:t>Functions in Python</a:t>
            </a:r>
            <a:r>
              <a:rPr b="1"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A function is named sequence of statement(s) that performs a computation. It contains line of code(s) that are executed sequentially from top to bottom by Python interpreter. They are the most important building block for any software in Python. For working in script mode, we need to write the Python code in functions and save it in the file having </a:t>
            </a:r>
            <a:r>
              <a:rPr b="1" dirty="0" sz="2800" lang="en-IN">
                <a:latin typeface="Times New Roman" panose="02020603050405020304" pitchFamily="18" charset="0"/>
                <a:cs typeface="Times New Roman" panose="02020603050405020304" pitchFamily="18" charset="0"/>
              </a:rPr>
              <a:t>.</a:t>
            </a:r>
            <a:r>
              <a:rPr b="1" dirty="0" sz="2800" lang="en-IN" err="1">
                <a:latin typeface="Times New Roman" panose="02020603050405020304" pitchFamily="18" charset="0"/>
                <a:cs typeface="Times New Roman" panose="02020603050405020304" pitchFamily="18" charset="0"/>
              </a:rPr>
              <a:t>py</a:t>
            </a:r>
            <a:r>
              <a:rPr b="1" dirty="0" sz="2800" lang="en-IN">
                <a:latin typeface="Times New Roman" panose="02020603050405020304" pitchFamily="18" charset="0"/>
                <a:cs typeface="Times New Roman" panose="02020603050405020304" pitchFamily="18" charset="0"/>
              </a:rPr>
              <a:t> extension</a:t>
            </a:r>
            <a:r>
              <a:rPr dirty="0" sz="2800" lang="en-IN">
                <a:latin typeface="Times New Roman" panose="02020603050405020304" pitchFamily="18" charset="0"/>
                <a:cs typeface="Times New Roman" panose="02020603050405020304" pitchFamily="18" charset="0"/>
              </a:rPr>
              <a:t>. Functions can be categorized as belonging </a:t>
            </a:r>
            <a:r>
              <a:rPr dirty="0" sz="2800" lang="en-IN" smtClean="0">
                <a:latin typeface="Times New Roman" panose="02020603050405020304" pitchFamily="18" charset="0"/>
                <a:cs typeface="Times New Roman" panose="02020603050405020304" pitchFamily="18" charset="0"/>
              </a:rPr>
              <a:t>to</a:t>
            </a:r>
          </a:p>
          <a:p>
            <a:pPr>
              <a:lnSpc>
                <a:spcPct val="150000"/>
              </a:lnSpc>
            </a:pPr>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Modules </a:t>
            </a:r>
            <a:endParaRPr dirty="0" sz="2800" lang="en-IN" smtClean="0">
              <a:latin typeface="Times New Roman" panose="02020603050405020304" pitchFamily="18" charset="0"/>
              <a:cs typeface="Times New Roman" panose="02020603050405020304" pitchFamily="18" charset="0"/>
            </a:endParaRPr>
          </a:p>
          <a:p>
            <a:pPr>
              <a:lnSpc>
                <a:spcPct val="150000"/>
              </a:lnSpc>
            </a:pPr>
            <a:r>
              <a:rPr dirty="0" sz="2800" lang="en-IN" smtClean="0">
                <a:latin typeface="Times New Roman" panose="02020603050405020304" pitchFamily="18" charset="0"/>
                <a:cs typeface="Times New Roman" panose="02020603050405020304" pitchFamily="18" charset="0"/>
              </a:rPr>
              <a:t>Built </a:t>
            </a:r>
            <a:r>
              <a:rPr dirty="0" sz="2800" lang="en-IN">
                <a:latin typeface="Times New Roman" panose="02020603050405020304" pitchFamily="18" charset="0"/>
                <a:cs typeface="Times New Roman" panose="02020603050405020304" pitchFamily="18" charset="0"/>
              </a:rPr>
              <a:t>in </a:t>
            </a:r>
            <a:endParaRPr dirty="0" sz="2800" lang="en-IN" smtClean="0">
              <a:latin typeface="Times New Roman" panose="02020603050405020304" pitchFamily="18" charset="0"/>
              <a:cs typeface="Times New Roman" panose="02020603050405020304" pitchFamily="18" charset="0"/>
            </a:endParaRPr>
          </a:p>
          <a:p>
            <a:pPr>
              <a:lnSpc>
                <a:spcPct val="150000"/>
              </a:lnSpc>
            </a:pPr>
            <a:r>
              <a:rPr dirty="0" sz="2800" lang="en-IN" smtClean="0">
                <a:latin typeface="Times New Roman" panose="02020603050405020304" pitchFamily="18" charset="0"/>
                <a:cs typeface="Times New Roman" panose="02020603050405020304" pitchFamily="18" charset="0"/>
              </a:rPr>
              <a:t>User </a:t>
            </a:r>
            <a:r>
              <a:rPr dirty="0" sz="2800" lang="en-IN">
                <a:latin typeface="Times New Roman" panose="02020603050405020304" pitchFamily="18" charset="0"/>
                <a:cs typeface="Times New Roman" panose="02020603050405020304" pitchFamily="18" charset="0"/>
              </a:rPr>
              <a:t>Defined</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625" name="Content Placeholder 2"/>
          <p:cNvSpPr>
            <a:spLocks noGrp="1"/>
          </p:cNvSpPr>
          <p:nvPr>
            <p:ph idx="1"/>
          </p:nvPr>
        </p:nvSpPr>
        <p:spPr>
          <a:xfrm>
            <a:off x="326571" y="679269"/>
            <a:ext cx="11443063" cy="5995851"/>
          </a:xfrm>
        </p:spPr>
        <p:txBody>
          <a:bodyPr/>
          <a:p>
            <a:pPr>
              <a:lnSpc>
                <a:spcPct val="150000"/>
              </a:lnSpc>
            </a:pPr>
            <a:r>
              <a:rPr b="1" dirty="0" lang="en-IN" smtClean="0">
                <a:latin typeface="Times New Roman" panose="02020603050405020304" pitchFamily="18" charset="0"/>
                <a:cs typeface="Times New Roman" panose="02020603050405020304" pitchFamily="18" charset="0"/>
              </a:rPr>
              <a:t>Module</a:t>
            </a:r>
            <a:r>
              <a:rPr b="1" dirty="0" lang="en-IN">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A module is a file containing Python definitions (i.e. functions) and statements. Standard library of Python is extended as module(s) to a Programmer. Definitions from the module can be used into code of Program. To use these modules in a program, programmer needs to import the module. Once we import a module, we can reference (use) to any of its functions or variables in our code. There are two ways to import a module in our </a:t>
            </a:r>
            <a:r>
              <a:rPr dirty="0" lang="en-IN" smtClean="0">
                <a:latin typeface="Times New Roman" panose="02020603050405020304" pitchFamily="18" charset="0"/>
                <a:cs typeface="Times New Roman" panose="02020603050405020304" pitchFamily="18" charset="0"/>
              </a:rPr>
              <a:t>program, </a:t>
            </a:r>
            <a:r>
              <a:rPr dirty="0" lang="en-IN">
                <a:latin typeface="Times New Roman" panose="02020603050405020304" pitchFamily="18" charset="0"/>
                <a:cs typeface="Times New Roman" panose="02020603050405020304" pitchFamily="18" charset="0"/>
              </a:rPr>
              <a:t>they are </a:t>
            </a:r>
            <a:endParaRPr dirty="0" lang="en-IN" smtClean="0">
              <a:latin typeface="Times New Roman" panose="02020603050405020304" pitchFamily="18" charset="0"/>
              <a:cs typeface="Times New Roman" panose="02020603050405020304" pitchFamily="18" charset="0"/>
            </a:endParaRPr>
          </a:p>
          <a:p>
            <a:pPr>
              <a:lnSpc>
                <a:spcPct val="150000"/>
              </a:lnSpc>
            </a:pPr>
            <a:r>
              <a:rPr dirty="0" lang="en-IN" smtClean="0">
                <a:latin typeface="Times New Roman" panose="02020603050405020304" pitchFamily="18" charset="0"/>
                <a:cs typeface="Times New Roman" panose="02020603050405020304" pitchFamily="18" charset="0"/>
              </a:rPr>
              <a:t>Import</a:t>
            </a:r>
          </a:p>
          <a:p>
            <a:pPr>
              <a:lnSpc>
                <a:spcPct val="150000"/>
              </a:lnSpc>
            </a:pP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from</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626" name="Title 1"/>
          <p:cNvSpPr>
            <a:spLocks noGrp="1"/>
          </p:cNvSpPr>
          <p:nvPr>
            <p:ph type="title"/>
          </p:nvPr>
        </p:nvSpPr>
        <p:spPr>
          <a:xfrm>
            <a:off x="378823" y="76200"/>
            <a:ext cx="10898777" cy="1397000"/>
          </a:xfrm>
        </p:spPr>
        <p:txBody>
          <a:bodyPr>
            <a:normAutofit/>
          </a:bodyPr>
          <a:p>
            <a:r>
              <a:rPr dirty="0" lang="en-IN">
                <a:latin typeface="Times New Roman" panose="02020603050405020304" pitchFamily="18" charset="0"/>
                <a:cs typeface="Times New Roman" panose="02020603050405020304" pitchFamily="18" charset="0"/>
              </a:rPr>
              <a:t>Import: It is simplest and most common way to use modules in our code.</a:t>
            </a:r>
          </a:p>
        </p:txBody>
      </p:sp>
      <p:sp>
        <p:nvSpPr>
          <p:cNvPr id="1048627" name="Content Placeholder 2"/>
          <p:cNvSpPr>
            <a:spLocks noGrp="1"/>
          </p:cNvSpPr>
          <p:nvPr>
            <p:ph idx="1"/>
          </p:nvPr>
        </p:nvSpPr>
        <p:spPr>
          <a:xfrm>
            <a:off x="169817" y="1701800"/>
            <a:ext cx="12022183" cy="5156200"/>
          </a:xfrm>
        </p:spPr>
        <p:txBody>
          <a:bodyPr/>
          <a:p>
            <a:pPr>
              <a:lnSpc>
                <a:spcPct val="150000"/>
              </a:lnSpc>
            </a:pPr>
            <a:r>
              <a:rPr b="1" dirty="0" lang="en-IN">
                <a:latin typeface="Times New Roman" panose="02020603050405020304" pitchFamily="18" charset="0"/>
                <a:cs typeface="Times New Roman" panose="02020603050405020304" pitchFamily="18" charset="0"/>
              </a:rPr>
              <a:t>Syntax: </a:t>
            </a:r>
            <a:endParaRPr b="1" dirty="0" lang="en-IN" smtClean="0">
              <a:latin typeface="Times New Roman" panose="02020603050405020304" pitchFamily="18" charset="0"/>
              <a:cs typeface="Times New Roman" panose="02020603050405020304" pitchFamily="18" charset="0"/>
            </a:endParaRPr>
          </a:p>
          <a:p>
            <a:pPr>
              <a:lnSpc>
                <a:spcPct val="150000"/>
              </a:lnSpc>
            </a:pPr>
            <a:r>
              <a:rPr dirty="0" lang="en-IN" smtClean="0">
                <a:latin typeface="Times New Roman" panose="02020603050405020304" pitchFamily="18" charset="0"/>
                <a:cs typeface="Times New Roman" panose="02020603050405020304" pitchFamily="18" charset="0"/>
              </a:rPr>
              <a:t>import </a:t>
            </a:r>
            <a:r>
              <a:rPr dirty="0" lang="en-IN">
                <a:latin typeface="Times New Roman" panose="02020603050405020304" pitchFamily="18" charset="0"/>
                <a:cs typeface="Times New Roman" panose="02020603050405020304" pitchFamily="18" charset="0"/>
              </a:rPr>
              <a:t>modulename1 [, module name 2, ---------] </a:t>
            </a:r>
            <a:endParaRPr dirty="0" lang="en-IN" smtClean="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628" name="Title 1"/>
          <p:cNvSpPr>
            <a:spLocks noGrp="1"/>
          </p:cNvSpPr>
          <p:nvPr>
            <p:ph type="title"/>
          </p:nvPr>
        </p:nvSpPr>
        <p:spPr/>
        <p:txBody>
          <a:bodyPr/>
          <a:p>
            <a:r>
              <a:rPr dirty="0" lang="en-IN">
                <a:latin typeface="Times New Roman" panose="02020603050405020304" pitchFamily="18" charset="0"/>
                <a:cs typeface="Times New Roman" panose="02020603050405020304" pitchFamily="18" charset="0"/>
              </a:rPr>
              <a:t>Input any number and to find square and square root</a:t>
            </a:r>
            <a:endParaRPr dirty="0" lang="en-IN"/>
          </a:p>
        </p:txBody>
      </p:sp>
      <p:sp>
        <p:nvSpPr>
          <p:cNvPr id="1048629" name="Content Placeholder 2"/>
          <p:cNvSpPr>
            <a:spLocks noGrp="1"/>
          </p:cNvSpPr>
          <p:nvPr>
            <p:ph idx="1"/>
          </p:nvPr>
        </p:nvSpPr>
        <p:spPr>
          <a:xfrm>
            <a:off x="418011" y="1473200"/>
            <a:ext cx="11534503" cy="5084354"/>
          </a:xfrm>
        </p:spPr>
        <p:txBody>
          <a:bodyPr>
            <a:normAutofit/>
          </a:bodyPr>
          <a:p>
            <a:r>
              <a:rPr dirty="0" sz="2800" lang="en-IN">
                <a:latin typeface="Times New Roman" panose="02020603050405020304" pitchFamily="18" charset="0"/>
                <a:cs typeface="Times New Roman" panose="02020603050405020304" pitchFamily="18" charset="0"/>
              </a:rPr>
              <a:t>import math </a:t>
            </a:r>
          </a:p>
          <a:p>
            <a:r>
              <a:rPr dirty="0" sz="2800" lang="en-IN" smtClean="0">
                <a:latin typeface="Times New Roman" panose="02020603050405020304" pitchFamily="18" charset="0"/>
                <a:cs typeface="Times New Roman" panose="02020603050405020304" pitchFamily="18" charset="0"/>
              </a:rPr>
              <a:t>x </a:t>
            </a:r>
            <a:r>
              <a:rPr dirty="0" sz="2800" lang="en-IN">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input("</a:t>
            </a:r>
            <a:r>
              <a:rPr dirty="0" sz="2800" lang="en-IN">
                <a:latin typeface="Times New Roman" panose="02020603050405020304" pitchFamily="18" charset="0"/>
                <a:cs typeface="Times New Roman" panose="02020603050405020304" pitchFamily="18" charset="0"/>
              </a:rPr>
              <a:t>Enter any number")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y </a:t>
            </a:r>
            <a:r>
              <a:rPr dirty="0" sz="2800" lang="en-IN">
                <a:latin typeface="Times New Roman" panose="02020603050405020304" pitchFamily="18" charset="0"/>
                <a:cs typeface="Times New Roman" panose="02020603050405020304" pitchFamily="18" charset="0"/>
              </a:rPr>
              <a:t>= </a:t>
            </a:r>
            <a:r>
              <a:rPr dirty="0" sz="2800" lang="en-IN" err="1">
                <a:latin typeface="Times New Roman" panose="02020603050405020304" pitchFamily="18" charset="0"/>
                <a:cs typeface="Times New Roman" panose="02020603050405020304" pitchFamily="18" charset="0"/>
              </a:rPr>
              <a:t>math.sqrt</a:t>
            </a:r>
            <a:r>
              <a:rPr dirty="0" sz="2800" lang="en-IN">
                <a:latin typeface="Times New Roman" panose="02020603050405020304" pitchFamily="18" charset="0"/>
                <a:cs typeface="Times New Roman" panose="02020603050405020304" pitchFamily="18" charset="0"/>
              </a:rPr>
              <a:t>(x</a:t>
            </a:r>
            <a:r>
              <a:rPr dirty="0" sz="2800" lang="en-IN" smtClean="0">
                <a:latin typeface="Times New Roman" panose="02020603050405020304" pitchFamily="18" charset="0"/>
                <a:cs typeface="Times New Roman" panose="02020603050405020304" pitchFamily="18" charset="0"/>
              </a:rPr>
              <a:t>)</a:t>
            </a:r>
          </a:p>
          <a:p>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a = </a:t>
            </a:r>
            <a:r>
              <a:rPr dirty="0" sz="2800" lang="en-IN" err="1">
                <a:latin typeface="Times New Roman" panose="02020603050405020304" pitchFamily="18" charset="0"/>
                <a:cs typeface="Times New Roman" panose="02020603050405020304" pitchFamily="18" charset="0"/>
              </a:rPr>
              <a:t>math.pow</a:t>
            </a:r>
            <a:r>
              <a:rPr dirty="0" sz="2800" lang="en-IN">
                <a:latin typeface="Times New Roman" panose="02020603050405020304" pitchFamily="18" charset="0"/>
                <a:cs typeface="Times New Roman" panose="02020603050405020304" pitchFamily="18" charset="0"/>
              </a:rPr>
              <a:t>(x,2</a:t>
            </a:r>
            <a:r>
              <a:rPr dirty="0" sz="2800" lang="en-IN" smtClean="0">
                <a:latin typeface="Times New Roman" panose="02020603050405020304" pitchFamily="18" charset="0"/>
                <a:cs typeface="Times New Roman" panose="02020603050405020304" pitchFamily="18" charset="0"/>
              </a:rPr>
              <a:t>)</a:t>
            </a:r>
          </a:p>
          <a:p>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print "Square Root value=",y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print </a:t>
            </a:r>
            <a:r>
              <a:rPr dirty="0" sz="2800" lang="en-IN">
                <a:latin typeface="Times New Roman" panose="02020603050405020304" pitchFamily="18" charset="0"/>
                <a:cs typeface="Times New Roman" panose="02020603050405020304" pitchFamily="18" charset="0"/>
              </a:rPr>
              <a:t>"square value=",a </a:t>
            </a:r>
            <a:endParaRPr dirty="0" sz="2800" lang="en-IN" smtClean="0">
              <a:latin typeface="Times New Roman" panose="02020603050405020304" pitchFamily="18" charset="0"/>
              <a:cs typeface="Times New Roman" panose="02020603050405020304" pitchFamily="18" charset="0"/>
            </a:endParaRPr>
          </a:p>
          <a:p>
            <a:endParaRPr dirty="0" lang="en-IN"/>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630" name="Title 1"/>
          <p:cNvSpPr>
            <a:spLocks noGrp="1"/>
          </p:cNvSpPr>
          <p:nvPr>
            <p:ph type="title"/>
          </p:nvPr>
        </p:nvSpPr>
        <p:spPr/>
        <p:txBody>
          <a:bodyPr/>
          <a:p>
            <a:r>
              <a:rPr dirty="0" lang="en-IN">
                <a:latin typeface="Times New Roman" panose="02020603050405020304" pitchFamily="18" charset="0"/>
                <a:cs typeface="Times New Roman" panose="02020603050405020304" pitchFamily="18" charset="0"/>
              </a:rPr>
              <a:t>output: </a:t>
            </a:r>
            <a:br>
              <a:rPr dirty="0" lang="en-IN">
                <a:latin typeface="Times New Roman" panose="02020603050405020304" pitchFamily="18" charset="0"/>
                <a:cs typeface="Times New Roman" panose="02020603050405020304" pitchFamily="18" charset="0"/>
              </a:rPr>
            </a:br>
            <a:endParaRPr dirty="0" lang="en-IN"/>
          </a:p>
        </p:txBody>
      </p:sp>
      <p:sp>
        <p:nvSpPr>
          <p:cNvPr id="1048631" name="Content Placeholder 2"/>
          <p:cNvSpPr>
            <a:spLocks noGrp="1"/>
          </p:cNvSpPr>
          <p:nvPr>
            <p:ph idx="1"/>
          </p:nvPr>
        </p:nvSpPr>
        <p:spPr>
          <a:xfrm>
            <a:off x="679269" y="1110343"/>
            <a:ext cx="10598331" cy="5061857"/>
          </a:xfrm>
        </p:spPr>
        <p:txBody>
          <a:bodyPr/>
          <a:p>
            <a:r>
              <a:rPr dirty="0" lang="en-IN">
                <a:latin typeface="Times New Roman" panose="02020603050405020304" pitchFamily="18" charset="0"/>
                <a:cs typeface="Times New Roman" panose="02020603050405020304" pitchFamily="18" charset="0"/>
              </a:rPr>
              <a:t>Enter any number 25 </a:t>
            </a:r>
          </a:p>
          <a:p>
            <a:r>
              <a:rPr dirty="0" lang="en-IN">
                <a:latin typeface="Times New Roman" panose="02020603050405020304" pitchFamily="18" charset="0"/>
                <a:cs typeface="Times New Roman" panose="02020603050405020304" pitchFamily="18" charset="0"/>
              </a:rPr>
              <a:t>Square Root value= 5.0 </a:t>
            </a:r>
          </a:p>
          <a:p>
            <a:r>
              <a:rPr dirty="0" lang="en-IN">
                <a:latin typeface="Times New Roman" panose="02020603050405020304" pitchFamily="18" charset="0"/>
                <a:cs typeface="Times New Roman" panose="02020603050405020304" pitchFamily="18" charset="0"/>
              </a:rPr>
              <a:t>square value= 625.0</a:t>
            </a:r>
          </a:p>
          <a:p>
            <a:endParaRPr dirty="0" lang="en-IN"/>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599" name="Content Placeholder 2"/>
          <p:cNvSpPr>
            <a:spLocks noGrp="1"/>
          </p:cNvSpPr>
          <p:nvPr>
            <p:ph idx="1"/>
          </p:nvPr>
        </p:nvSpPr>
        <p:spPr/>
        <p:txBody>
          <a:bodyPr/>
          <a:p>
            <a:pPr>
              <a:lnSpc>
                <a:spcPct val="150000"/>
              </a:lnSpc>
            </a:pPr>
            <a:r>
              <a:rPr dirty="0" lang="en-IN" smtClean="0">
                <a:latin typeface="Times New Roman" panose="02020603050405020304" pitchFamily="18" charset="0"/>
                <a:cs typeface="Times New Roman" panose="02020603050405020304" pitchFamily="18" charset="0"/>
              </a:rPr>
              <a:t>We </a:t>
            </a:r>
            <a:r>
              <a:rPr dirty="0" lang="en-IN">
                <a:latin typeface="Times New Roman" panose="02020603050405020304" pitchFamily="18" charset="0"/>
                <a:cs typeface="Times New Roman" panose="02020603050405020304" pitchFamily="18" charset="0"/>
              </a:rPr>
              <a:t>have learnt Python programming language in the 11th class and continue to learn the same language program in class 12th also. We also know that Python is a high level language and we need to have Python interpreter installed in our computer to write and run Python program. Python is also considered as an  interpreted language because Python programs are executed by an interpreter. </a:t>
            </a:r>
          </a:p>
          <a:p>
            <a:endParaRPr dirty="0" lang="en-IN"/>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632" name="Content Placeholder 2"/>
          <p:cNvSpPr>
            <a:spLocks noGrp="1"/>
          </p:cNvSpPr>
          <p:nvPr>
            <p:ph idx="1"/>
          </p:nvPr>
        </p:nvSpPr>
        <p:spPr>
          <a:xfrm>
            <a:off x="444137" y="627017"/>
            <a:ext cx="11338560" cy="6113417"/>
          </a:xfrm>
        </p:spPr>
        <p:txBody>
          <a:bodyPr>
            <a:normAutofit/>
          </a:bodyPr>
          <a:p>
            <a:pPr>
              <a:lnSpc>
                <a:spcPct val="150000"/>
              </a:lnSpc>
            </a:pPr>
            <a:r>
              <a:rPr dirty="0" lang="en-IN">
                <a:latin typeface="Times New Roman" panose="02020603050405020304" pitchFamily="18" charset="0"/>
                <a:cs typeface="Times New Roman" panose="02020603050405020304" pitchFamily="18" charset="0"/>
              </a:rPr>
              <a:t>From statement: It is used to get a specific function in the code instead of complete file. If we know beforehand which function(s), we will be needing, then we may use 'from'. For modules having large number of functions, it is recommended to use from instead of import. </a:t>
            </a:r>
            <a:endParaRPr dirty="0" lang="en-IN" smtClean="0">
              <a:latin typeface="Times New Roman" panose="02020603050405020304" pitchFamily="18" charset="0"/>
              <a:cs typeface="Times New Roman" panose="02020603050405020304" pitchFamily="18" charset="0"/>
            </a:endParaRPr>
          </a:p>
          <a:p>
            <a:pPr>
              <a:lnSpc>
                <a:spcPct val="150000"/>
              </a:lnSpc>
            </a:pPr>
            <a:r>
              <a:rPr dirty="0" lang="en-IN" smtClean="0">
                <a:latin typeface="Times New Roman" panose="02020603050405020304" pitchFamily="18" charset="0"/>
                <a:cs typeface="Times New Roman" panose="02020603050405020304" pitchFamily="18" charset="0"/>
              </a:rPr>
              <a:t>Syntax </a:t>
            </a:r>
            <a:r>
              <a:rPr dirty="0" lang="en-IN">
                <a:latin typeface="Times New Roman" panose="02020603050405020304" pitchFamily="18" charset="0"/>
                <a:cs typeface="Times New Roman" panose="02020603050405020304" pitchFamily="18" charset="0"/>
              </a:rPr>
              <a:t>&gt;&gt;&gt; from </a:t>
            </a:r>
            <a:r>
              <a:rPr dirty="0" lang="en-IN" err="1">
                <a:latin typeface="Times New Roman" panose="02020603050405020304" pitchFamily="18" charset="0"/>
                <a:cs typeface="Times New Roman" panose="02020603050405020304" pitchFamily="18" charset="0"/>
              </a:rPr>
              <a:t>modulename</a:t>
            </a:r>
            <a:r>
              <a:rPr dirty="0" lang="en-IN">
                <a:latin typeface="Times New Roman" panose="02020603050405020304" pitchFamily="18" charset="0"/>
                <a:cs typeface="Times New Roman" panose="02020603050405020304" pitchFamily="18" charset="0"/>
              </a:rPr>
              <a:t> import </a:t>
            </a:r>
            <a:r>
              <a:rPr dirty="0" lang="en-IN" err="1">
                <a:latin typeface="Times New Roman" panose="02020603050405020304" pitchFamily="18" charset="0"/>
                <a:cs typeface="Times New Roman" panose="02020603050405020304" pitchFamily="18" charset="0"/>
              </a:rPr>
              <a:t>functionname</a:t>
            </a:r>
            <a:r>
              <a:rPr dirty="0" lang="en-IN">
                <a:latin typeface="Times New Roman" panose="02020603050405020304" pitchFamily="18" charset="0"/>
                <a:cs typeface="Times New Roman" panose="02020603050405020304" pitchFamily="18" charset="0"/>
              </a:rPr>
              <a:t> [, </a:t>
            </a:r>
            <a:r>
              <a:rPr dirty="0" lang="en-IN" err="1">
                <a:latin typeface="Times New Roman" panose="02020603050405020304" pitchFamily="18" charset="0"/>
                <a:cs typeface="Times New Roman" panose="02020603050405020304" pitchFamily="18" charset="0"/>
              </a:rPr>
              <a:t>functionname</a:t>
            </a:r>
            <a:r>
              <a:rPr dirty="0" lang="en-IN" smtClean="0">
                <a:latin typeface="Times New Roman" panose="02020603050405020304" pitchFamily="18" charset="0"/>
                <a:cs typeface="Times New Roman" panose="02020603050405020304" pitchFamily="18" charset="0"/>
              </a:rPr>
              <a:t>…..]</a:t>
            </a:r>
          </a:p>
          <a:p>
            <a:pPr>
              <a:lnSpc>
                <a:spcPct val="150000"/>
              </a:lnSpc>
            </a:pP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from </a:t>
            </a:r>
            <a:r>
              <a:rPr dirty="0" lang="en-IN" err="1">
                <a:latin typeface="Times New Roman" panose="02020603050405020304" pitchFamily="18" charset="0"/>
                <a:cs typeface="Times New Roman" panose="02020603050405020304" pitchFamily="18" charset="0"/>
              </a:rPr>
              <a:t>modulename</a:t>
            </a:r>
            <a:r>
              <a:rPr dirty="0" lang="en-IN">
                <a:latin typeface="Times New Roman" panose="02020603050405020304" pitchFamily="18" charset="0"/>
                <a:cs typeface="Times New Roman" panose="02020603050405020304" pitchFamily="18" charset="0"/>
              </a:rPr>
              <a:t> import * </a:t>
            </a:r>
            <a:endParaRPr dirty="0" lang="en-IN" smtClean="0">
              <a:latin typeface="Times New Roman" panose="02020603050405020304" pitchFamily="18" charset="0"/>
              <a:cs typeface="Times New Roman" panose="02020603050405020304" pitchFamily="18" charset="0"/>
            </a:endParaRPr>
          </a:p>
          <a:p>
            <a:pPr>
              <a:lnSpc>
                <a:spcPct val="150000"/>
              </a:lnSpc>
            </a:pPr>
            <a:r>
              <a:rPr dirty="0" lang="en-IN" smtClean="0">
                <a:latin typeface="Times New Roman" panose="02020603050405020304" pitchFamily="18" charset="0"/>
                <a:cs typeface="Times New Roman" panose="02020603050405020304" pitchFamily="18" charset="0"/>
              </a:rPr>
              <a:t>will </a:t>
            </a:r>
            <a:r>
              <a:rPr dirty="0" lang="en-IN">
                <a:latin typeface="Times New Roman" panose="02020603050405020304" pitchFamily="18" charset="0"/>
                <a:cs typeface="Times New Roman" panose="02020603050405020304" pitchFamily="18" charset="0"/>
              </a:rPr>
              <a:t>import everything from the file. </a:t>
            </a:r>
            <a:endParaRPr dirty="0" lang="en-IN" smtClean="0">
              <a:latin typeface="Times New Roman" panose="02020603050405020304" pitchFamily="18" charset="0"/>
              <a:cs typeface="Times New Roman" panose="02020603050405020304" pitchFamily="18" charset="0"/>
            </a:endParaRPr>
          </a:p>
          <a:p>
            <a:pPr>
              <a:lnSpc>
                <a:spcPct val="150000"/>
              </a:lnSpc>
            </a:pPr>
            <a:endParaRPr dirty="0" lang="en-IN" smtClean="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633" name="Title 1"/>
          <p:cNvSpPr>
            <a:spLocks noGrp="1"/>
          </p:cNvSpPr>
          <p:nvPr>
            <p:ph type="title"/>
          </p:nvPr>
        </p:nvSpPr>
        <p:spPr>
          <a:xfrm>
            <a:off x="535577" y="402772"/>
            <a:ext cx="11312434" cy="1397000"/>
          </a:xfrm>
        </p:spPr>
        <p:txBody>
          <a:bodyPr>
            <a:normAutofit fontScale="90000"/>
          </a:bodyPr>
          <a:p>
            <a:r>
              <a:rPr dirty="0" lang="en-IN">
                <a:latin typeface="Times New Roman" panose="02020603050405020304" pitchFamily="18" charset="0"/>
                <a:cs typeface="Times New Roman" panose="02020603050405020304" pitchFamily="18" charset="0"/>
              </a:rPr>
              <a:t>Input any number and to find square and square root. </a:t>
            </a:r>
            <a:br>
              <a:rPr dirty="0" lang="en-IN">
                <a:latin typeface="Times New Roman" panose="02020603050405020304" pitchFamily="18" charset="0"/>
                <a:cs typeface="Times New Roman" panose="02020603050405020304" pitchFamily="18" charset="0"/>
              </a:rPr>
            </a:br>
            <a:endParaRPr dirty="0" lang="en-IN"/>
          </a:p>
        </p:txBody>
      </p:sp>
      <p:sp>
        <p:nvSpPr>
          <p:cNvPr id="1048634" name="Content Placeholder 2"/>
          <p:cNvSpPr>
            <a:spLocks noGrp="1"/>
          </p:cNvSpPr>
          <p:nvPr>
            <p:ph idx="1"/>
          </p:nvPr>
        </p:nvSpPr>
        <p:spPr/>
        <p:txBody>
          <a:bodyPr>
            <a:normAutofit/>
          </a:bodyPr>
          <a:p>
            <a:r>
              <a:rPr b="1" dirty="0" sz="2800" lang="en-IN" smtClean="0">
                <a:latin typeface="Times New Roman" panose="02020603050405020304" pitchFamily="18" charset="0"/>
                <a:cs typeface="Times New Roman" panose="02020603050405020304" pitchFamily="18" charset="0"/>
              </a:rPr>
              <a:t>Code:-</a:t>
            </a:r>
            <a:r>
              <a:rPr dirty="0" sz="2800" lang="en-IN" smtClean="0">
                <a:latin typeface="Times New Roman" panose="02020603050405020304" pitchFamily="18" charset="0"/>
                <a:cs typeface="Times New Roman" panose="02020603050405020304" pitchFamily="18" charset="0"/>
              </a:rPr>
              <a:t> </a:t>
            </a:r>
          </a:p>
          <a:p>
            <a:r>
              <a:rPr dirty="0" sz="2800" lang="en-IN" smtClean="0">
                <a:latin typeface="Times New Roman" panose="02020603050405020304" pitchFamily="18" charset="0"/>
                <a:cs typeface="Times New Roman" panose="02020603050405020304" pitchFamily="18" charset="0"/>
              </a:rPr>
              <a:t>from </a:t>
            </a:r>
            <a:r>
              <a:rPr dirty="0" sz="2800" lang="en-IN">
                <a:latin typeface="Times New Roman" panose="02020603050405020304" pitchFamily="18" charset="0"/>
                <a:cs typeface="Times New Roman" panose="02020603050405020304" pitchFamily="18" charset="0"/>
              </a:rPr>
              <a:t>math import </a:t>
            </a:r>
            <a:r>
              <a:rPr dirty="0" sz="2800" lang="en-IN" err="1" smtClean="0">
                <a:latin typeface="Times New Roman" panose="02020603050405020304" pitchFamily="18" charset="0"/>
                <a:cs typeface="Times New Roman" panose="02020603050405020304" pitchFamily="18" charset="0"/>
              </a:rPr>
              <a:t>sqrt,pow</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x=input("Enter any number")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y=</a:t>
            </a:r>
            <a:r>
              <a:rPr dirty="0" sz="2800" lang="en-IN" err="1" smtClean="0">
                <a:latin typeface="Times New Roman" panose="02020603050405020304" pitchFamily="18" charset="0"/>
                <a:cs typeface="Times New Roman" panose="02020603050405020304" pitchFamily="18" charset="0"/>
              </a:rPr>
              <a:t>sqrt</a:t>
            </a:r>
            <a:r>
              <a:rPr dirty="0" sz="2800" lang="en-IN" smtClean="0">
                <a:latin typeface="Times New Roman" panose="02020603050405020304" pitchFamily="18" charset="0"/>
                <a:cs typeface="Times New Roman" panose="02020603050405020304" pitchFamily="18" charset="0"/>
              </a:rPr>
              <a:t>(x)      </a:t>
            </a:r>
            <a:r>
              <a:rPr dirty="0" sz="2800" lang="en-IN">
                <a:latin typeface="Times New Roman" panose="02020603050405020304" pitchFamily="18" charset="0"/>
                <a:cs typeface="Times New Roman" panose="02020603050405020304" pitchFamily="18" charset="0"/>
              </a:rPr>
              <a:t>#without using </a:t>
            </a:r>
            <a:r>
              <a:rPr dirty="0" sz="2800" lang="en-IN" smtClean="0">
                <a:latin typeface="Times New Roman" panose="02020603050405020304" pitchFamily="18" charset="0"/>
                <a:cs typeface="Times New Roman" panose="02020603050405020304" pitchFamily="18" charset="0"/>
              </a:rPr>
              <a:t>math</a:t>
            </a:r>
          </a:p>
          <a:p>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a=pow(x,2) </a:t>
            </a:r>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without using math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print </a:t>
            </a:r>
            <a:r>
              <a:rPr dirty="0" sz="2800" lang="en-IN">
                <a:latin typeface="Times New Roman" panose="02020603050405020304" pitchFamily="18" charset="0"/>
                <a:cs typeface="Times New Roman" panose="02020603050405020304" pitchFamily="18" charset="0"/>
              </a:rPr>
              <a:t>"Square Root value =",y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print </a:t>
            </a:r>
            <a:r>
              <a:rPr dirty="0" sz="2800" lang="en-IN">
                <a:latin typeface="Times New Roman" panose="02020603050405020304" pitchFamily="18" charset="0"/>
                <a:cs typeface="Times New Roman" panose="02020603050405020304" pitchFamily="18" charset="0"/>
              </a:rPr>
              <a:t>"square value =",a</a:t>
            </a:r>
            <a:endParaRPr dirty="0" sz="2800" lang="en-IN"/>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635" name="Content Placeholder 2"/>
          <p:cNvSpPr>
            <a:spLocks noGrp="1"/>
          </p:cNvSpPr>
          <p:nvPr>
            <p:ph idx="1"/>
          </p:nvPr>
        </p:nvSpPr>
        <p:spPr>
          <a:xfrm>
            <a:off x="595086" y="460828"/>
            <a:ext cx="10160000" cy="6096725"/>
          </a:xfrm>
        </p:spPr>
        <p:txBody>
          <a:bodyPr/>
          <a:p>
            <a:endParaRPr dirty="0" lang="en-IN" smtClean="0">
              <a:latin typeface="Times New Roman" panose="02020603050405020304" pitchFamily="18" charset="0"/>
              <a:cs typeface="Times New Roman" panose="02020603050405020304" pitchFamily="18" charset="0"/>
            </a:endParaRPr>
          </a:p>
          <a:p>
            <a:r>
              <a:rPr b="1" dirty="0" lang="en-IN" smtClean="0">
                <a:latin typeface="Times New Roman" panose="02020603050405020304" pitchFamily="18" charset="0"/>
                <a:cs typeface="Times New Roman" panose="02020603050405020304" pitchFamily="18" charset="0"/>
              </a:rPr>
              <a:t>Output :-</a:t>
            </a:r>
          </a:p>
          <a:p>
            <a:r>
              <a:rPr dirty="0" lang="en-IN" smtClean="0">
                <a:latin typeface="Times New Roman" panose="02020603050405020304" pitchFamily="18" charset="0"/>
                <a:cs typeface="Times New Roman" panose="02020603050405020304" pitchFamily="18" charset="0"/>
              </a:rPr>
              <a:t>Enter </a:t>
            </a:r>
            <a:r>
              <a:rPr dirty="0" lang="en-IN">
                <a:latin typeface="Times New Roman" panose="02020603050405020304" pitchFamily="18" charset="0"/>
                <a:cs typeface="Times New Roman" panose="02020603050405020304" pitchFamily="18" charset="0"/>
              </a:rPr>
              <a:t>any </a:t>
            </a:r>
            <a:r>
              <a:rPr dirty="0" lang="en-IN" smtClean="0">
                <a:latin typeface="Times New Roman" panose="02020603050405020304" pitchFamily="18" charset="0"/>
                <a:cs typeface="Times New Roman" panose="02020603050405020304" pitchFamily="18" charset="0"/>
              </a:rPr>
              <a:t>number 100</a:t>
            </a:r>
          </a:p>
          <a:p>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Square Root value = 10.0 </a:t>
            </a:r>
            <a:endParaRPr dirty="0" lang="en-IN" smtClean="0">
              <a:latin typeface="Times New Roman" panose="02020603050405020304" pitchFamily="18" charset="0"/>
              <a:cs typeface="Times New Roman" panose="02020603050405020304" pitchFamily="18" charset="0"/>
            </a:endParaRPr>
          </a:p>
          <a:p>
            <a:r>
              <a:rPr dirty="0" lang="en-IN" smtClean="0">
                <a:latin typeface="Times New Roman" panose="02020603050405020304" pitchFamily="18" charset="0"/>
                <a:cs typeface="Times New Roman" panose="02020603050405020304" pitchFamily="18" charset="0"/>
              </a:rPr>
              <a:t>square </a:t>
            </a:r>
            <a:r>
              <a:rPr dirty="0" lang="en-IN">
                <a:latin typeface="Times New Roman" panose="02020603050405020304" pitchFamily="18" charset="0"/>
                <a:cs typeface="Times New Roman" panose="02020603050405020304" pitchFamily="18" charset="0"/>
              </a:rPr>
              <a:t>value = 10000.0 </a:t>
            </a:r>
            <a:endParaRPr dirty="0" lang="en-IN" smtClean="0">
              <a:latin typeface="Times New Roman" panose="02020603050405020304" pitchFamily="18" charset="0"/>
              <a:cs typeface="Times New Roman" panose="02020603050405020304" pitchFamily="18" charset="0"/>
            </a:endParaRPr>
          </a:p>
          <a:p>
            <a:pPr>
              <a:lnSpc>
                <a:spcPct val="150000"/>
              </a:lnSpc>
            </a:pPr>
            <a:r>
              <a:rPr dirty="0" lang="en-IN" smtClean="0">
                <a:latin typeface="Times New Roman" panose="02020603050405020304" pitchFamily="18" charset="0"/>
                <a:cs typeface="Times New Roman" panose="02020603050405020304" pitchFamily="18" charset="0"/>
              </a:rPr>
              <a:t>The </a:t>
            </a:r>
            <a:r>
              <a:rPr dirty="0" lang="en-IN">
                <a:latin typeface="Times New Roman" panose="02020603050405020304" pitchFamily="18" charset="0"/>
                <a:cs typeface="Times New Roman" panose="02020603050405020304" pitchFamily="18" charset="0"/>
              </a:rPr>
              <a:t>functions available in math module are: </a:t>
            </a:r>
            <a:endParaRPr dirty="0" lang="en-IN" smtClean="0">
              <a:latin typeface="Times New Roman" panose="02020603050405020304" pitchFamily="18" charset="0"/>
              <a:cs typeface="Times New Roman" panose="02020603050405020304" pitchFamily="18" charset="0"/>
            </a:endParaRPr>
          </a:p>
          <a:p>
            <a:pPr>
              <a:lnSpc>
                <a:spcPct val="150000"/>
              </a:lnSpc>
            </a:pPr>
            <a:r>
              <a:rPr b="1" dirty="0" lang="en-IN" smtClean="0">
                <a:latin typeface="Times New Roman" panose="02020603050405020304" pitchFamily="18" charset="0"/>
                <a:cs typeface="Times New Roman" panose="02020603050405020304" pitchFamily="18" charset="0"/>
              </a:rPr>
              <a:t>ceil() floor() </a:t>
            </a:r>
            <a:r>
              <a:rPr b="1" dirty="0" lang="en-IN" err="1" smtClean="0">
                <a:latin typeface="Times New Roman" panose="02020603050405020304" pitchFamily="18" charset="0"/>
                <a:cs typeface="Times New Roman" panose="02020603050405020304" pitchFamily="18" charset="0"/>
              </a:rPr>
              <a:t>fabs</a:t>
            </a:r>
            <a:r>
              <a:rPr b="1" dirty="0" lang="en-IN" smtClean="0">
                <a:latin typeface="Times New Roman" panose="02020603050405020304" pitchFamily="18" charset="0"/>
                <a:cs typeface="Times New Roman" panose="02020603050405020304" pitchFamily="18" charset="0"/>
              </a:rPr>
              <a:t>() </a:t>
            </a:r>
            <a:r>
              <a:rPr b="1" dirty="0" lang="en-IN" err="1" smtClean="0">
                <a:latin typeface="Times New Roman" panose="02020603050405020304" pitchFamily="18" charset="0"/>
                <a:cs typeface="Times New Roman" panose="02020603050405020304" pitchFamily="18" charset="0"/>
              </a:rPr>
              <a:t>exp</a:t>
            </a:r>
            <a:r>
              <a:rPr b="1" dirty="0" lang="en-IN" smtClean="0">
                <a:latin typeface="Times New Roman" panose="02020603050405020304" pitchFamily="18" charset="0"/>
                <a:cs typeface="Times New Roman" panose="02020603050405020304" pitchFamily="18" charset="0"/>
              </a:rPr>
              <a:t>() log() log10() pow() </a:t>
            </a:r>
            <a:r>
              <a:rPr b="1" dirty="0" lang="en-IN" err="1" smtClean="0">
                <a:latin typeface="Times New Roman" panose="02020603050405020304" pitchFamily="18" charset="0"/>
                <a:cs typeface="Times New Roman" panose="02020603050405020304" pitchFamily="18" charset="0"/>
              </a:rPr>
              <a:t>sqrt</a:t>
            </a:r>
            <a:r>
              <a:rPr b="1" dirty="0" lang="en-IN" smtClean="0">
                <a:latin typeface="Times New Roman" panose="02020603050405020304" pitchFamily="18" charset="0"/>
                <a:cs typeface="Times New Roman" panose="02020603050405020304" pitchFamily="18" charset="0"/>
              </a:rPr>
              <a:t>() </a:t>
            </a:r>
            <a:r>
              <a:rPr b="1" dirty="0" lang="en-IN" err="1" smtClean="0">
                <a:latin typeface="Times New Roman" panose="02020603050405020304" pitchFamily="18" charset="0"/>
                <a:cs typeface="Times New Roman" panose="02020603050405020304" pitchFamily="18" charset="0"/>
              </a:rPr>
              <a:t>cos</a:t>
            </a:r>
            <a:r>
              <a:rPr b="1" dirty="0" lang="en-IN" smtClean="0">
                <a:latin typeface="Times New Roman" panose="02020603050405020304" pitchFamily="18" charset="0"/>
                <a:cs typeface="Times New Roman" panose="02020603050405020304" pitchFamily="18" charset="0"/>
              </a:rPr>
              <a:t>() sin() tan() degrees() radians() Some functions from random module are: random() </a:t>
            </a:r>
            <a:r>
              <a:rPr b="1" dirty="0" lang="en-IN" err="1" smtClean="0">
                <a:latin typeface="Times New Roman" panose="02020603050405020304" pitchFamily="18" charset="0"/>
                <a:cs typeface="Times New Roman" panose="02020603050405020304" pitchFamily="18" charset="0"/>
              </a:rPr>
              <a:t>randint</a:t>
            </a:r>
            <a:r>
              <a:rPr b="1" dirty="0" lang="en-IN" smtClean="0">
                <a:latin typeface="Times New Roman" panose="02020603050405020304" pitchFamily="18" charset="0"/>
                <a:cs typeface="Times New Roman" panose="02020603050405020304" pitchFamily="18" charset="0"/>
              </a:rPr>
              <a:t>() uniform() </a:t>
            </a:r>
            <a:r>
              <a:rPr b="1" dirty="0" lang="en-IN" err="1" smtClean="0">
                <a:latin typeface="Times New Roman" panose="02020603050405020304" pitchFamily="18" charset="0"/>
                <a:cs typeface="Times New Roman" panose="02020603050405020304" pitchFamily="18" charset="0"/>
              </a:rPr>
              <a:t>randrange</a:t>
            </a:r>
            <a:r>
              <a:rPr b="1" dirty="0" lang="en-IN" smtClean="0">
                <a:latin typeface="Times New Roman" panose="02020603050405020304" pitchFamily="18" charset="0"/>
                <a:cs typeface="Times New Roman" panose="02020603050405020304" pitchFamily="18" charset="0"/>
              </a:rPr>
              <a:t>()</a:t>
            </a:r>
          </a:p>
          <a:p>
            <a:pPr>
              <a:lnSpc>
                <a:spcPct val="150000"/>
              </a:lnSpc>
            </a:pPr>
            <a:endParaRPr dirty="0" lang="en-IN"/>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636" name="Title 1"/>
          <p:cNvSpPr>
            <a:spLocks noGrp="1"/>
          </p:cNvSpPr>
          <p:nvPr>
            <p:ph type="title"/>
          </p:nvPr>
        </p:nvSpPr>
        <p:spPr>
          <a:xfrm>
            <a:off x="1117600" y="76200"/>
            <a:ext cx="10160000" cy="981891"/>
          </a:xfrm>
        </p:spPr>
        <p:txBody>
          <a:bodyPr/>
          <a:p>
            <a:r>
              <a:rPr dirty="0" lang="en-IN">
                <a:latin typeface="Times New Roman" panose="02020603050405020304" pitchFamily="18" charset="0"/>
                <a:cs typeface="Times New Roman" panose="02020603050405020304" pitchFamily="18" charset="0"/>
              </a:rPr>
              <a:t>Built in Function:</a:t>
            </a:r>
          </a:p>
        </p:txBody>
      </p:sp>
      <p:sp>
        <p:nvSpPr>
          <p:cNvPr id="1048637" name="Content Placeholder 2"/>
          <p:cNvSpPr>
            <a:spLocks noGrp="1"/>
          </p:cNvSpPr>
          <p:nvPr>
            <p:ph idx="1"/>
          </p:nvPr>
        </p:nvSpPr>
        <p:spPr>
          <a:xfrm>
            <a:off x="235131" y="1058091"/>
            <a:ext cx="11756572" cy="5630091"/>
          </a:xfrm>
        </p:spPr>
        <p:txBody>
          <a:bodyPr/>
          <a:p>
            <a:pPr>
              <a:lnSpc>
                <a:spcPct val="150000"/>
              </a:lnSpc>
            </a:pPr>
            <a:r>
              <a:rPr dirty="0" lang="en-IN">
                <a:latin typeface="Times New Roman" panose="02020603050405020304" pitchFamily="18" charset="0"/>
                <a:cs typeface="Times New Roman" panose="02020603050405020304" pitchFamily="18" charset="0"/>
              </a:rPr>
              <a:t>Built in functions are the function(s) that are built into Python and can be accessed by Programmer. These are always available and for using them, we don't have to import any module (file). Python has a small set of built-in functions as most of the functions have been partitioned to modules. This was done to keep core language precise. </a:t>
            </a:r>
            <a:endParaRPr dirty="0" lang="en-IN" smtClean="0">
              <a:latin typeface="Times New Roman" panose="02020603050405020304" pitchFamily="18" charset="0"/>
              <a:cs typeface="Times New Roman" panose="02020603050405020304" pitchFamily="18" charset="0"/>
            </a:endParaRPr>
          </a:p>
          <a:p>
            <a:pPr>
              <a:lnSpc>
                <a:spcPct val="150000"/>
              </a:lnSpc>
            </a:pPr>
            <a:r>
              <a:rPr b="1" dirty="0" lang="en-IN" smtClean="0">
                <a:latin typeface="Times New Roman" panose="02020603050405020304" pitchFamily="18" charset="0"/>
                <a:cs typeface="Times New Roman" panose="02020603050405020304" pitchFamily="18" charset="0"/>
              </a:rPr>
              <a:t>abs</a:t>
            </a:r>
            <a:r>
              <a:rPr b="1" dirty="0" lang="en-IN">
                <a:latin typeface="Times New Roman" panose="02020603050405020304" pitchFamily="18" charset="0"/>
                <a:cs typeface="Times New Roman" panose="02020603050405020304" pitchFamily="18" charset="0"/>
              </a:rPr>
              <a:t>() max() min() bin() </a:t>
            </a:r>
            <a:r>
              <a:rPr b="1" dirty="0" lang="en-IN" err="1">
                <a:latin typeface="Times New Roman" panose="02020603050405020304" pitchFamily="18" charset="0"/>
                <a:cs typeface="Times New Roman" panose="02020603050405020304" pitchFamily="18" charset="0"/>
              </a:rPr>
              <a:t>divmod</a:t>
            </a:r>
            <a:r>
              <a:rPr b="1" dirty="0" lang="en-IN">
                <a:latin typeface="Times New Roman" panose="02020603050405020304" pitchFamily="18" charset="0"/>
                <a:cs typeface="Times New Roman" panose="02020603050405020304" pitchFamily="18" charset="0"/>
              </a:rPr>
              <a:t>() </a:t>
            </a:r>
            <a:r>
              <a:rPr b="1" dirty="0" lang="en-IN" err="1">
                <a:latin typeface="Times New Roman" panose="02020603050405020304" pitchFamily="18" charset="0"/>
                <a:cs typeface="Times New Roman" panose="02020603050405020304" pitchFamily="18" charset="0"/>
              </a:rPr>
              <a:t>len</a:t>
            </a:r>
            <a:r>
              <a:rPr b="1" dirty="0" lang="en-IN">
                <a:latin typeface="Times New Roman" panose="02020603050405020304" pitchFamily="18" charset="0"/>
                <a:cs typeface="Times New Roman" panose="02020603050405020304" pitchFamily="18" charset="0"/>
              </a:rPr>
              <a:t>() range() round() bool() </a:t>
            </a:r>
            <a:r>
              <a:rPr b="1" dirty="0" lang="en-IN" err="1">
                <a:latin typeface="Times New Roman" panose="02020603050405020304" pitchFamily="18" charset="0"/>
                <a:cs typeface="Times New Roman" panose="02020603050405020304" pitchFamily="18" charset="0"/>
              </a:rPr>
              <a:t>chr</a:t>
            </a:r>
            <a:r>
              <a:rPr b="1" dirty="0" lang="en-IN">
                <a:latin typeface="Times New Roman" panose="02020603050405020304" pitchFamily="18" charset="0"/>
                <a:cs typeface="Times New Roman" panose="02020603050405020304" pitchFamily="18" charset="0"/>
              </a:rPr>
              <a:t>() float() </a:t>
            </a:r>
            <a:r>
              <a:rPr b="1" dirty="0" lang="en-IN" err="1">
                <a:latin typeface="Times New Roman" panose="02020603050405020304" pitchFamily="18" charset="0"/>
                <a:cs typeface="Times New Roman" panose="02020603050405020304" pitchFamily="18" charset="0"/>
              </a:rPr>
              <a:t>int</a:t>
            </a:r>
            <a:r>
              <a:rPr b="1" dirty="0" lang="en-IN">
                <a:latin typeface="Times New Roman" panose="02020603050405020304" pitchFamily="18" charset="0"/>
                <a:cs typeface="Times New Roman" panose="02020603050405020304" pitchFamily="18" charset="0"/>
              </a:rPr>
              <a:t>() long() </a:t>
            </a:r>
            <a:r>
              <a:rPr b="1" dirty="0" lang="en-IN" err="1">
                <a:latin typeface="Times New Roman" panose="02020603050405020304" pitchFamily="18" charset="0"/>
                <a:cs typeface="Times New Roman" panose="02020603050405020304" pitchFamily="18" charset="0"/>
              </a:rPr>
              <a:t>str</a:t>
            </a:r>
            <a:r>
              <a:rPr b="1" dirty="0" lang="en-IN">
                <a:latin typeface="Times New Roman" panose="02020603050405020304" pitchFamily="18" charset="0"/>
                <a:cs typeface="Times New Roman" panose="02020603050405020304" pitchFamily="18" charset="0"/>
              </a:rPr>
              <a:t>( ) type( ) </a:t>
            </a:r>
            <a:r>
              <a:rPr b="1" dirty="0" lang="en-IN" smtClean="0">
                <a:latin typeface="Times New Roman" panose="02020603050405020304" pitchFamily="18" charset="0"/>
                <a:cs typeface="Times New Roman" panose="02020603050405020304" pitchFamily="18" charset="0"/>
              </a:rPr>
              <a:t>id</a:t>
            </a:r>
            <a:r>
              <a:rPr b="1" dirty="0" lang="en-IN">
                <a:latin typeface="Times New Roman" panose="02020603050405020304" pitchFamily="18" charset="0"/>
                <a:cs typeface="Times New Roman" panose="02020603050405020304" pitchFamily="18" charset="0"/>
              </a:rPr>
              <a:t>( ) tuple( ) </a:t>
            </a: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638" name="Content Placeholder 2"/>
          <p:cNvSpPr>
            <a:spLocks noGrp="1"/>
          </p:cNvSpPr>
          <p:nvPr>
            <p:ph idx="1"/>
          </p:nvPr>
        </p:nvSpPr>
        <p:spPr>
          <a:xfrm>
            <a:off x="346891" y="212633"/>
            <a:ext cx="11527246" cy="6880497"/>
          </a:xfrm>
        </p:spPr>
        <p:txBody>
          <a:bodyPr/>
          <a:p>
            <a:pPr>
              <a:lnSpc>
                <a:spcPct val="200000"/>
              </a:lnSpc>
            </a:pPr>
            <a:r>
              <a:rPr b="1" dirty="0" sz="2800" lang="en-IN" smtClean="0">
                <a:latin typeface="Times New Roman" panose="02020603050405020304" pitchFamily="18" charset="0"/>
                <a:cs typeface="Times New Roman" panose="02020603050405020304" pitchFamily="18" charset="0"/>
              </a:rPr>
              <a:t>User Defined Functions:-</a:t>
            </a: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In Python, it is also possible for programmer to write their own function(s). These functions can then be combined to form module which can be used in other programs by importing them</a:t>
            </a:r>
            <a:r>
              <a:rPr dirty="0" lang="en-IN" smtClean="0">
                <a:latin typeface="Times New Roman" panose="02020603050405020304" pitchFamily="18" charset="0"/>
                <a:cs typeface="Times New Roman" panose="02020603050405020304" pitchFamily="18" charset="0"/>
              </a:rPr>
              <a:t>.</a:t>
            </a:r>
          </a:p>
          <a:p>
            <a:pPr>
              <a:lnSpc>
                <a:spcPct val="200000"/>
              </a:lnSpc>
            </a:pP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To define a function, keyword '</a:t>
            </a:r>
            <a:r>
              <a:rPr dirty="0" lang="en-IN" err="1">
                <a:latin typeface="Times New Roman" panose="02020603050405020304" pitchFamily="18" charset="0"/>
                <a:cs typeface="Times New Roman" panose="02020603050405020304" pitchFamily="18" charset="0"/>
              </a:rPr>
              <a:t>def</a:t>
            </a:r>
            <a:r>
              <a:rPr dirty="0" lang="en-IN">
                <a:latin typeface="Times New Roman" panose="02020603050405020304" pitchFamily="18" charset="0"/>
                <a:cs typeface="Times New Roman" panose="02020603050405020304" pitchFamily="18" charset="0"/>
              </a:rPr>
              <a:t>' is used. After the keyword comes an identifier i.e. name of the function, followed by parenthesized list of parameters and the colon which ends up the line, followed by the block of statement(s) that are the part of function.</a:t>
            </a: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639" name="Content Placeholder 2"/>
          <p:cNvSpPr>
            <a:spLocks noGrp="1"/>
          </p:cNvSpPr>
          <p:nvPr>
            <p:ph idx="1"/>
          </p:nvPr>
        </p:nvSpPr>
        <p:spPr>
          <a:xfrm>
            <a:off x="764902" y="578394"/>
            <a:ext cx="10160000" cy="4470400"/>
          </a:xfrm>
        </p:spPr>
        <p:txBody>
          <a:bodyPr/>
          <a:p>
            <a:r>
              <a:rPr b="1" dirty="0" lang="en-IN">
                <a:latin typeface="Times New Roman" panose="02020603050405020304" pitchFamily="18" charset="0"/>
                <a:cs typeface="Times New Roman" panose="02020603050405020304" pitchFamily="18" charset="0"/>
              </a:rPr>
              <a:t>Syntax: </a:t>
            </a:r>
            <a:r>
              <a:rPr b="1" dirty="0" lang="en-IN" smtClean="0">
                <a:latin typeface="Times New Roman" panose="02020603050405020304" pitchFamily="18" charset="0"/>
                <a:cs typeface="Times New Roman" panose="02020603050405020304" pitchFamily="18" charset="0"/>
              </a:rPr>
              <a:t>-</a:t>
            </a:r>
          </a:p>
          <a:p>
            <a:r>
              <a:rPr dirty="0" lang="en-IN" err="1" smtClean="0">
                <a:latin typeface="Times New Roman" panose="02020603050405020304" pitchFamily="18" charset="0"/>
                <a:cs typeface="Times New Roman" panose="02020603050405020304" pitchFamily="18" charset="0"/>
              </a:rPr>
              <a:t>def</a:t>
            </a: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NAME ([PARAMETER1, PARAMETER2, </a:t>
            </a:r>
            <a:r>
              <a:rPr dirty="0" lang="en-IN" smtClean="0">
                <a:latin typeface="Times New Roman" panose="02020603050405020304" pitchFamily="18" charset="0"/>
                <a:cs typeface="Times New Roman" panose="02020603050405020304" pitchFamily="18" charset="0"/>
              </a:rPr>
              <a:t>…..]):</a:t>
            </a:r>
          </a:p>
          <a:p>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#Square brackets include optional part of </a:t>
            </a:r>
            <a:r>
              <a:rPr dirty="0" lang="en-IN" smtClean="0">
                <a:latin typeface="Times New Roman" panose="02020603050405020304" pitchFamily="18" charset="0"/>
                <a:cs typeface="Times New Roman" panose="02020603050405020304" pitchFamily="18" charset="0"/>
              </a:rPr>
              <a:t>statement</a:t>
            </a:r>
          </a:p>
          <a:p>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statement(s) </a:t>
            </a:r>
            <a:endParaRPr dirty="0" lang="en-IN" smtClean="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640" name="Title 1"/>
          <p:cNvSpPr>
            <a:spLocks noGrp="1"/>
          </p:cNvSpPr>
          <p:nvPr>
            <p:ph type="title"/>
          </p:nvPr>
        </p:nvSpPr>
        <p:spPr/>
        <p:txBody>
          <a:bodyPr/>
          <a:p>
            <a:r>
              <a:rPr dirty="0" lang="en-IN">
                <a:latin typeface="Times New Roman" panose="02020603050405020304" pitchFamily="18" charset="0"/>
                <a:cs typeface="Times New Roman" panose="02020603050405020304" pitchFamily="18" charset="0"/>
              </a:rPr>
              <a:t>To find simple interest using function.</a:t>
            </a:r>
            <a:endParaRPr dirty="0" lang="en-IN"/>
          </a:p>
        </p:txBody>
      </p:sp>
      <p:sp>
        <p:nvSpPr>
          <p:cNvPr id="1048641" name="Content Placeholder 2"/>
          <p:cNvSpPr>
            <a:spLocks noGrp="1"/>
          </p:cNvSpPr>
          <p:nvPr>
            <p:ph idx="1"/>
          </p:nvPr>
        </p:nvSpPr>
        <p:spPr>
          <a:xfrm>
            <a:off x="600891" y="1701800"/>
            <a:ext cx="10676709" cy="4470400"/>
          </a:xfrm>
        </p:spPr>
        <p:txBody>
          <a:bodyPr>
            <a:normAutofit/>
          </a:bodyPr>
          <a:p>
            <a:pPr indent="0" marL="0">
              <a:buNone/>
            </a:pPr>
            <a:r>
              <a:rPr b="1" dirty="0" sz="3200" lang="en-US" smtClean="0">
                <a:latin typeface="Times New Roman" panose="02020603050405020304" pitchFamily="18" charset="0"/>
                <a:cs typeface="Times New Roman" panose="02020603050405020304" pitchFamily="18" charset="0"/>
              </a:rPr>
              <a:t>Code :- </a:t>
            </a:r>
          </a:p>
          <a:p>
            <a:pPr indent="0" marL="0">
              <a:buNone/>
            </a:pPr>
            <a:r>
              <a:rPr dirty="0" sz="3200" lang="en-IN" err="1">
                <a:latin typeface="Times New Roman" panose="02020603050405020304" pitchFamily="18" charset="0"/>
                <a:cs typeface="Times New Roman" panose="02020603050405020304" pitchFamily="18" charset="0"/>
              </a:rPr>
              <a:t>def</a:t>
            </a:r>
            <a:r>
              <a:rPr dirty="0" sz="3200" lang="en-IN">
                <a:latin typeface="Times New Roman" panose="02020603050405020304" pitchFamily="18" charset="0"/>
                <a:cs typeface="Times New Roman" panose="02020603050405020304" pitchFamily="18" charset="0"/>
              </a:rPr>
              <a:t> SI(P,R,T</a:t>
            </a:r>
            <a:r>
              <a:rPr dirty="0" sz="3200" lang="en-IN" smtClean="0">
                <a:latin typeface="Times New Roman" panose="02020603050405020304" pitchFamily="18" charset="0"/>
                <a:cs typeface="Times New Roman" panose="02020603050405020304" pitchFamily="18" charset="0"/>
              </a:rPr>
              <a:t>):</a:t>
            </a:r>
          </a:p>
          <a:p>
            <a:pPr indent="0" marL="0">
              <a:buNone/>
            </a:pPr>
            <a:r>
              <a:rPr dirty="0" sz="3200" lang="en-IN" smtClean="0">
                <a:latin typeface="Times New Roman" panose="02020603050405020304" pitchFamily="18" charset="0"/>
                <a:cs typeface="Times New Roman" panose="02020603050405020304" pitchFamily="18" charset="0"/>
              </a:rPr>
              <a:t> </a:t>
            </a:r>
            <a:r>
              <a:rPr dirty="0" sz="3200" lang="en-IN">
                <a:latin typeface="Times New Roman" panose="02020603050405020304" pitchFamily="18" charset="0"/>
                <a:cs typeface="Times New Roman" panose="02020603050405020304" pitchFamily="18" charset="0"/>
              </a:rPr>
              <a:t>return(P*R*T) </a:t>
            </a:r>
            <a:endParaRPr dirty="0" sz="3200" lang="en-IN" smtClean="0">
              <a:latin typeface="Times New Roman" panose="02020603050405020304" pitchFamily="18" charset="0"/>
              <a:cs typeface="Times New Roman" panose="02020603050405020304" pitchFamily="18" charset="0"/>
            </a:endParaRPr>
          </a:p>
          <a:p>
            <a:pPr indent="0" marL="0">
              <a:buNone/>
            </a:pPr>
            <a:r>
              <a:rPr b="1" dirty="0" sz="3200" lang="en-IN" smtClean="0">
                <a:latin typeface="Times New Roman" panose="02020603050405020304" pitchFamily="18" charset="0"/>
                <a:cs typeface="Times New Roman" panose="02020603050405020304" pitchFamily="18" charset="0"/>
              </a:rPr>
              <a:t>Output:</a:t>
            </a:r>
          </a:p>
          <a:p>
            <a:pPr indent="0" marL="0">
              <a:buNone/>
            </a:pPr>
            <a:r>
              <a:rPr dirty="0" sz="3200" lang="en-IN" smtClean="0">
                <a:latin typeface="Times New Roman" panose="02020603050405020304" pitchFamily="18" charset="0"/>
                <a:cs typeface="Times New Roman" panose="02020603050405020304" pitchFamily="18" charset="0"/>
              </a:rPr>
              <a:t> </a:t>
            </a:r>
            <a:r>
              <a:rPr dirty="0" sz="3200" lang="en-IN">
                <a:latin typeface="Times New Roman" panose="02020603050405020304" pitchFamily="18" charset="0"/>
                <a:cs typeface="Times New Roman" panose="02020603050405020304" pitchFamily="18" charset="0"/>
              </a:rPr>
              <a:t>&gt;&gt;&gt; SI(1000,2,10) </a:t>
            </a:r>
            <a:endParaRPr dirty="0" sz="3200" lang="en-IN" smtClean="0">
              <a:latin typeface="Times New Roman" panose="02020603050405020304" pitchFamily="18" charset="0"/>
              <a:cs typeface="Times New Roman" panose="02020603050405020304" pitchFamily="18" charset="0"/>
            </a:endParaRPr>
          </a:p>
          <a:p>
            <a:pPr indent="0" marL="0">
              <a:buNone/>
            </a:pPr>
            <a:r>
              <a:rPr dirty="0" sz="3200" lang="en-IN" smtClean="0">
                <a:latin typeface="Times New Roman" panose="02020603050405020304" pitchFamily="18" charset="0"/>
                <a:cs typeface="Times New Roman" panose="02020603050405020304" pitchFamily="18" charset="0"/>
              </a:rPr>
              <a:t>20000</a:t>
            </a:r>
            <a:endParaRPr dirty="0" sz="3200" lang="en-IN">
              <a:latin typeface="Times New Roman" panose="02020603050405020304" pitchFamily="18" charset="0"/>
              <a:cs typeface="Times New Roman" panose="02020603050405020304" pitchFamily="18" charset="0"/>
            </a:endParaRPr>
          </a:p>
          <a:p>
            <a:pPr indent="0" marL="0">
              <a:buNone/>
            </a:pPr>
            <a:endParaRPr b="1" dirty="0" sz="3200" lang="en-I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642" name="Content Placeholder 2"/>
          <p:cNvSpPr>
            <a:spLocks noGrp="1"/>
          </p:cNvSpPr>
          <p:nvPr>
            <p:ph idx="1"/>
          </p:nvPr>
        </p:nvSpPr>
        <p:spPr/>
        <p:txBody>
          <a:bodyPr>
            <a:normAutofit/>
          </a:bodyPr>
          <a:p>
            <a:r>
              <a:rPr dirty="0" sz="4400" lang="en-IN">
                <a:latin typeface="Times New Roman" panose="02020603050405020304" pitchFamily="18" charset="0"/>
                <a:cs typeface="Times New Roman" panose="02020603050405020304" pitchFamily="18" charset="0"/>
              </a:rPr>
              <a:t>Parameters and Arguments</a:t>
            </a: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643" name="Title 1"/>
          <p:cNvSpPr>
            <a:spLocks noGrp="1"/>
          </p:cNvSpPr>
          <p:nvPr>
            <p:ph type="title"/>
          </p:nvPr>
        </p:nvSpPr>
        <p:spPr/>
        <p:txBody>
          <a:bodyPr/>
          <a:p>
            <a:r>
              <a:rPr dirty="0" lang="en-IN">
                <a:latin typeface="Times New Roman" panose="02020603050405020304" pitchFamily="18" charset="0"/>
                <a:cs typeface="Times New Roman" panose="02020603050405020304" pitchFamily="18" charset="0"/>
              </a:rPr>
              <a:t>Parameters</a:t>
            </a:r>
          </a:p>
        </p:txBody>
      </p:sp>
      <p:sp>
        <p:nvSpPr>
          <p:cNvPr id="1048644" name="Content Placeholder 2"/>
          <p:cNvSpPr>
            <a:spLocks noGrp="1"/>
          </p:cNvSpPr>
          <p:nvPr>
            <p:ph idx="1"/>
          </p:nvPr>
        </p:nvSpPr>
        <p:spPr>
          <a:xfrm>
            <a:off x="476068" y="1473200"/>
            <a:ext cx="11443063" cy="5378269"/>
          </a:xfrm>
        </p:spPr>
        <p:txBody>
          <a:bodyPr/>
          <a:p>
            <a:pPr>
              <a:lnSpc>
                <a:spcPct val="200000"/>
              </a:lnSpc>
            </a:pPr>
            <a:r>
              <a:rPr dirty="0" lang="en-IN">
                <a:latin typeface="Times New Roman" panose="02020603050405020304" pitchFamily="18" charset="0"/>
                <a:cs typeface="Times New Roman" panose="02020603050405020304" pitchFamily="18" charset="0"/>
              </a:rPr>
              <a:t>the value(s) provided in the parenthesis when we write function header. These are the values required by function to work. If there is more than one value required by the function to work on, then, all of them will be listed in parameter list separated by comma</a:t>
            </a:r>
            <a:r>
              <a:rPr dirty="0" lang="en-IN" smtClean="0">
                <a:latin typeface="Times New Roman" panose="02020603050405020304" pitchFamily="18" charset="0"/>
                <a:cs typeface="Times New Roman" panose="02020603050405020304" pitchFamily="18" charset="0"/>
              </a:rPr>
              <a:t>.</a:t>
            </a:r>
          </a:p>
          <a:p>
            <a:pPr>
              <a:lnSpc>
                <a:spcPct val="200000"/>
              </a:lnSpc>
            </a:pP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Example: </a:t>
            </a:r>
            <a:r>
              <a:rPr dirty="0" lang="en-IN" err="1">
                <a:latin typeface="Times New Roman" panose="02020603050405020304" pitchFamily="18" charset="0"/>
                <a:cs typeface="Times New Roman" panose="02020603050405020304" pitchFamily="18" charset="0"/>
              </a:rPr>
              <a:t>def</a:t>
            </a:r>
            <a:r>
              <a:rPr dirty="0" lang="en-IN">
                <a:latin typeface="Times New Roman" panose="02020603050405020304" pitchFamily="18" charset="0"/>
                <a:cs typeface="Times New Roman" panose="02020603050405020304" pitchFamily="18" charset="0"/>
              </a:rPr>
              <a:t> SI (P,R,T)</a:t>
            </a: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645" name="Title 1"/>
          <p:cNvSpPr>
            <a:spLocks noGrp="1"/>
          </p:cNvSpPr>
          <p:nvPr>
            <p:ph type="title"/>
          </p:nvPr>
        </p:nvSpPr>
        <p:spPr>
          <a:xfrm>
            <a:off x="1117600" y="76200"/>
            <a:ext cx="10160000" cy="1047206"/>
          </a:xfrm>
        </p:spPr>
        <p:txBody>
          <a:bodyPr/>
          <a:p>
            <a:r>
              <a:rPr dirty="0" lang="en-IN">
                <a:latin typeface="Times New Roman" panose="02020603050405020304" pitchFamily="18" charset="0"/>
                <a:cs typeface="Times New Roman" panose="02020603050405020304" pitchFamily="18" charset="0"/>
              </a:rPr>
              <a:t>Arguments </a:t>
            </a:r>
          </a:p>
        </p:txBody>
      </p:sp>
      <p:sp>
        <p:nvSpPr>
          <p:cNvPr id="1048646" name="Content Placeholder 2"/>
          <p:cNvSpPr>
            <a:spLocks noGrp="1"/>
          </p:cNvSpPr>
          <p:nvPr>
            <p:ph idx="1"/>
          </p:nvPr>
        </p:nvSpPr>
        <p:spPr>
          <a:xfrm>
            <a:off x="143691" y="1123407"/>
            <a:ext cx="11652069" cy="5590902"/>
          </a:xfrm>
        </p:spPr>
        <p:txBody>
          <a:bodyPr>
            <a:normAutofit fontScale="95833" lnSpcReduction="20000"/>
          </a:bodyPr>
          <a:p>
            <a:pPr>
              <a:lnSpc>
                <a:spcPct val="150000"/>
              </a:lnSpc>
            </a:pPr>
            <a:r>
              <a:rPr dirty="0" lang="en-IN" smtClean="0">
                <a:latin typeface="Times New Roman" panose="02020603050405020304" pitchFamily="18" charset="0"/>
                <a:cs typeface="Times New Roman" panose="02020603050405020304" pitchFamily="18" charset="0"/>
              </a:rPr>
              <a:t>The </a:t>
            </a:r>
            <a:r>
              <a:rPr dirty="0" lang="en-IN">
                <a:latin typeface="Times New Roman" panose="02020603050405020304" pitchFamily="18" charset="0"/>
                <a:cs typeface="Times New Roman" panose="02020603050405020304" pitchFamily="18" charset="0"/>
              </a:rPr>
              <a:t>value(s) provided in function call/invoke statement. List of arguments should be supplied in same way as parameters are listed. Bounding of parameters to arguments is done 1:1, and so there should be same number and type of arguments as mentioned in parameter list. </a:t>
            </a:r>
            <a:endParaRPr dirty="0" lang="en-IN" smtClean="0">
              <a:latin typeface="Times New Roman" panose="02020603050405020304" pitchFamily="18" charset="0"/>
              <a:cs typeface="Times New Roman" panose="02020603050405020304" pitchFamily="18" charset="0"/>
            </a:endParaRPr>
          </a:p>
          <a:p>
            <a:pPr>
              <a:lnSpc>
                <a:spcPct val="150000"/>
              </a:lnSpc>
            </a:pPr>
            <a:r>
              <a:rPr dirty="0" lang="en-IN" smtClean="0">
                <a:latin typeface="Times New Roman" panose="02020603050405020304" pitchFamily="18" charset="0"/>
                <a:cs typeface="Times New Roman" panose="02020603050405020304" pitchFamily="18" charset="0"/>
              </a:rPr>
              <a:t>Example:</a:t>
            </a:r>
          </a:p>
          <a:p>
            <a:pPr>
              <a:lnSpc>
                <a:spcPct val="150000"/>
              </a:lnSpc>
            </a:pP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Arguments in function </a:t>
            </a:r>
            <a:r>
              <a:rPr dirty="0" lang="en-IN" smtClean="0">
                <a:latin typeface="Times New Roman" panose="02020603050405020304" pitchFamily="18" charset="0"/>
                <a:cs typeface="Times New Roman" panose="02020603050405020304" pitchFamily="18" charset="0"/>
              </a:rPr>
              <a:t>call</a:t>
            </a:r>
          </a:p>
          <a:p>
            <a:pPr>
              <a:lnSpc>
                <a:spcPct val="150000"/>
              </a:lnSpc>
            </a:pP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&gt;&gt;&gt; SI (1000,2,10) </a:t>
            </a:r>
            <a:endParaRPr dirty="0" lang="en-IN" smtClean="0">
              <a:latin typeface="Times New Roman" panose="02020603050405020304" pitchFamily="18" charset="0"/>
              <a:cs typeface="Times New Roman" panose="02020603050405020304" pitchFamily="18" charset="0"/>
            </a:endParaRPr>
          </a:p>
          <a:p>
            <a:pPr>
              <a:lnSpc>
                <a:spcPct val="150000"/>
              </a:lnSpc>
            </a:pPr>
            <a:r>
              <a:rPr dirty="0" lang="en-IN" smtClean="0">
                <a:latin typeface="Times New Roman" panose="02020603050405020304" pitchFamily="18" charset="0"/>
                <a:cs typeface="Times New Roman" panose="02020603050405020304" pitchFamily="18" charset="0"/>
              </a:rPr>
              <a:t>1000,2,10 </a:t>
            </a:r>
            <a:r>
              <a:rPr dirty="0" lang="en-IN">
                <a:latin typeface="Times New Roman" panose="02020603050405020304" pitchFamily="18" charset="0"/>
                <a:cs typeface="Times New Roman" panose="02020603050405020304" pitchFamily="18" charset="0"/>
              </a:rPr>
              <a:t>are arguments. </a:t>
            </a:r>
            <a:endParaRPr dirty="0" lang="en-IN" smtClean="0">
              <a:latin typeface="Times New Roman" panose="02020603050405020304" pitchFamily="18" charset="0"/>
              <a:cs typeface="Times New Roman" panose="02020603050405020304" pitchFamily="18" charset="0"/>
            </a:endParaRPr>
          </a:p>
          <a:p>
            <a:pPr>
              <a:lnSpc>
                <a:spcPct val="150000"/>
              </a:lnSpc>
            </a:pPr>
            <a:r>
              <a:rPr dirty="0" lang="en-IN" smtClean="0">
                <a:latin typeface="Times New Roman" panose="02020603050405020304" pitchFamily="18" charset="0"/>
                <a:cs typeface="Times New Roman" panose="02020603050405020304" pitchFamily="18" charset="0"/>
              </a:rPr>
              <a:t>An </a:t>
            </a:r>
            <a:r>
              <a:rPr dirty="0" lang="en-IN">
                <a:latin typeface="Times New Roman" panose="02020603050405020304" pitchFamily="18" charset="0"/>
                <a:cs typeface="Times New Roman" panose="02020603050405020304" pitchFamily="18" charset="0"/>
              </a:rPr>
              <a:t>argument can be constant, variable, or expression.</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pic>
        <p:nvPicPr>
          <p:cNvPr id="2097153" name="Picture 5"/>
          <p:cNvPicPr>
            <a:picLocks noChangeAspect="1"/>
          </p:cNvPicPr>
          <p:nvPr/>
        </p:nvPicPr>
        <p:blipFill rotWithShape="1">
          <a:blip xmlns:r="http://schemas.openxmlformats.org/officeDocument/2006/relationships" r:embed="rId1"/>
          <a:srcRect l="25542" t="35890" r="7676" b="22129"/>
          <a:stretch>
            <a:fillRect/>
          </a:stretch>
        </p:blipFill>
        <p:spPr>
          <a:xfrm>
            <a:off x="1442434" y="708338"/>
            <a:ext cx="9259910" cy="5795493"/>
          </a:xfrm>
          <a:prstGeom prst="rect"/>
        </p:spPr>
      </p:pic>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647" name="Content Placeholder 2"/>
          <p:cNvSpPr>
            <a:spLocks noGrp="1"/>
          </p:cNvSpPr>
          <p:nvPr>
            <p:ph idx="1"/>
          </p:nvPr>
        </p:nvSpPr>
        <p:spPr>
          <a:xfrm>
            <a:off x="313509" y="770709"/>
            <a:ext cx="11547565" cy="6087291"/>
          </a:xfrm>
        </p:spPr>
        <p:txBody>
          <a:bodyPr/>
          <a:p>
            <a:pPr>
              <a:lnSpc>
                <a:spcPct val="150000"/>
              </a:lnSpc>
            </a:pP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Write the output from the following </a:t>
            </a:r>
            <a:r>
              <a:rPr dirty="0" lang="en-IN" smtClean="0">
                <a:latin typeface="Times New Roman" panose="02020603050405020304" pitchFamily="18" charset="0"/>
                <a:cs typeface="Times New Roman" panose="02020603050405020304" pitchFamily="18" charset="0"/>
              </a:rPr>
              <a:t>function:-</a:t>
            </a:r>
          </a:p>
          <a:p>
            <a:pPr>
              <a:lnSpc>
                <a:spcPct val="150000"/>
              </a:lnSpc>
            </a:pPr>
            <a:r>
              <a:rPr dirty="0" lang="en-IN" err="1" smtClean="0">
                <a:latin typeface="Times New Roman" panose="02020603050405020304" pitchFamily="18" charset="0"/>
                <a:cs typeface="Times New Roman" panose="02020603050405020304" pitchFamily="18" charset="0"/>
              </a:rPr>
              <a:t>def</a:t>
            </a:r>
            <a:r>
              <a:rPr dirty="0" lang="en-IN" smtClean="0">
                <a:latin typeface="Times New Roman" panose="02020603050405020304" pitchFamily="18" charset="0"/>
                <a:cs typeface="Times New Roman" panose="02020603050405020304" pitchFamily="18" charset="0"/>
              </a:rPr>
              <a:t> SI(p , r=10,t=5</a:t>
            </a:r>
            <a:r>
              <a:rPr dirty="0" lang="en-IN">
                <a:latin typeface="Times New Roman" panose="02020603050405020304" pitchFamily="18" charset="0"/>
                <a:cs typeface="Times New Roman" panose="02020603050405020304" pitchFamily="18" charset="0"/>
              </a:rPr>
              <a:t>): </a:t>
            </a:r>
            <a:endParaRPr dirty="0" lang="en-IN" smtClean="0">
              <a:latin typeface="Times New Roman" panose="02020603050405020304" pitchFamily="18" charset="0"/>
              <a:cs typeface="Times New Roman" panose="02020603050405020304" pitchFamily="18" charset="0"/>
            </a:endParaRPr>
          </a:p>
          <a:p>
            <a:pPr>
              <a:lnSpc>
                <a:spcPct val="150000"/>
              </a:lnSpc>
            </a:pPr>
            <a:r>
              <a:rPr dirty="0" lang="en-IN" smtClean="0">
                <a:latin typeface="Times New Roman" panose="02020603050405020304" pitchFamily="18" charset="0"/>
                <a:cs typeface="Times New Roman" panose="02020603050405020304" pitchFamily="18" charset="0"/>
              </a:rPr>
              <a:t>return(p*r*t/100</a:t>
            </a:r>
            <a:r>
              <a:rPr dirty="0" lang="en-IN">
                <a:latin typeface="Times New Roman" panose="02020603050405020304" pitchFamily="18" charset="0"/>
                <a:cs typeface="Times New Roman" panose="02020603050405020304" pitchFamily="18" charset="0"/>
              </a:rPr>
              <a:t>) </a:t>
            </a:r>
            <a:endParaRPr dirty="0" lang="en-IN" smtClean="0">
              <a:latin typeface="Times New Roman" panose="02020603050405020304" pitchFamily="18" charset="0"/>
              <a:cs typeface="Times New Roman" panose="02020603050405020304" pitchFamily="18" charset="0"/>
            </a:endParaRPr>
          </a:p>
          <a:p>
            <a:pPr>
              <a:lnSpc>
                <a:spcPct val="150000"/>
              </a:lnSpc>
            </a:pPr>
            <a:r>
              <a:rPr dirty="0" lang="en-IN" smtClean="0">
                <a:latin typeface="Times New Roman" panose="02020603050405020304" pitchFamily="18" charset="0"/>
                <a:cs typeface="Times New Roman" panose="02020603050405020304" pitchFamily="18" charset="0"/>
              </a:rPr>
              <a:t>if </a:t>
            </a:r>
            <a:r>
              <a:rPr dirty="0" lang="en-IN">
                <a:latin typeface="Times New Roman" panose="02020603050405020304" pitchFamily="18" charset="0"/>
                <a:cs typeface="Times New Roman" panose="02020603050405020304" pitchFamily="18" charset="0"/>
              </a:rPr>
              <a:t>we use following call statement</a:t>
            </a:r>
            <a:r>
              <a:rPr dirty="0" lang="en-IN" smtClean="0">
                <a:latin typeface="Times New Roman" panose="02020603050405020304" pitchFamily="18" charset="0"/>
                <a:cs typeface="Times New Roman" panose="02020603050405020304" pitchFamily="18" charset="0"/>
              </a:rPr>
              <a:t>:</a:t>
            </a:r>
          </a:p>
          <a:p>
            <a:pPr>
              <a:lnSpc>
                <a:spcPct val="150000"/>
              </a:lnSpc>
            </a:pP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SI(10000) </a:t>
            </a:r>
            <a:endParaRPr dirty="0" lang="en-IN" smtClean="0">
              <a:latin typeface="Times New Roman" panose="02020603050405020304" pitchFamily="18" charset="0"/>
              <a:cs typeface="Times New Roman" panose="02020603050405020304" pitchFamily="18" charset="0"/>
            </a:endParaRPr>
          </a:p>
          <a:p>
            <a:pPr>
              <a:lnSpc>
                <a:spcPct val="150000"/>
              </a:lnSpc>
            </a:pPr>
            <a:r>
              <a:rPr dirty="0" lang="en-IN" smtClean="0">
                <a:latin typeface="Times New Roman" panose="02020603050405020304" pitchFamily="18" charset="0"/>
                <a:cs typeface="Times New Roman" panose="02020603050405020304" pitchFamily="18" charset="0"/>
              </a:rPr>
              <a:t>SI(20000,5</a:t>
            </a:r>
            <a:r>
              <a:rPr dirty="0" lang="en-IN">
                <a:latin typeface="Times New Roman" panose="02020603050405020304" pitchFamily="18" charset="0"/>
                <a:cs typeface="Times New Roman" panose="02020603050405020304" pitchFamily="18" charset="0"/>
              </a:rPr>
              <a:t>) </a:t>
            </a:r>
            <a:endParaRPr dirty="0" lang="en-IN" smtClean="0">
              <a:latin typeface="Times New Roman" panose="02020603050405020304" pitchFamily="18" charset="0"/>
              <a:cs typeface="Times New Roman" panose="02020603050405020304" pitchFamily="18" charset="0"/>
            </a:endParaRPr>
          </a:p>
          <a:p>
            <a:pPr>
              <a:lnSpc>
                <a:spcPct val="150000"/>
              </a:lnSpc>
            </a:pPr>
            <a:r>
              <a:rPr dirty="0" lang="en-IN" smtClean="0">
                <a:latin typeface="Times New Roman" panose="02020603050405020304" pitchFamily="18" charset="0"/>
                <a:cs typeface="Times New Roman" panose="02020603050405020304" pitchFamily="18" charset="0"/>
              </a:rPr>
              <a:t>SI(50000,7,3)</a:t>
            </a:r>
            <a:endParaRPr dirty="0" lang="en-I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648" name="Content Placeholder 2"/>
          <p:cNvSpPr>
            <a:spLocks noGrp="1"/>
          </p:cNvSpPr>
          <p:nvPr>
            <p:ph idx="1"/>
          </p:nvPr>
        </p:nvSpPr>
        <p:spPr/>
        <p:txBody>
          <a:bodyPr/>
          <a:p>
            <a:r>
              <a:rPr dirty="0" lang="en-IN">
                <a:latin typeface="Times New Roman" panose="02020603050405020304" pitchFamily="18" charset="0"/>
                <a:cs typeface="Times New Roman" panose="02020603050405020304" pitchFamily="18" charset="0"/>
              </a:rPr>
              <a:t>Output </a:t>
            </a:r>
            <a:endParaRPr dirty="0" lang="en-IN" smtClean="0">
              <a:latin typeface="Times New Roman" panose="02020603050405020304" pitchFamily="18" charset="0"/>
              <a:cs typeface="Times New Roman" panose="02020603050405020304" pitchFamily="18" charset="0"/>
            </a:endParaRPr>
          </a:p>
          <a:p>
            <a:r>
              <a:rPr dirty="0" lang="en-IN" smtClean="0">
                <a:latin typeface="Times New Roman" panose="02020603050405020304" pitchFamily="18" charset="0"/>
                <a:cs typeface="Times New Roman" panose="02020603050405020304" pitchFamily="18" charset="0"/>
              </a:rPr>
              <a:t>&gt;&gt;&gt; </a:t>
            </a:r>
            <a:r>
              <a:rPr dirty="0" lang="en-IN">
                <a:latin typeface="Times New Roman" panose="02020603050405020304" pitchFamily="18" charset="0"/>
                <a:cs typeface="Times New Roman" panose="02020603050405020304" pitchFamily="18" charset="0"/>
              </a:rPr>
              <a:t>SI(10000</a:t>
            </a:r>
            <a:r>
              <a:rPr dirty="0" lang="en-IN" smtClean="0">
                <a:latin typeface="Times New Roman" panose="02020603050405020304" pitchFamily="18" charset="0"/>
                <a:cs typeface="Times New Roman" panose="02020603050405020304" pitchFamily="18" charset="0"/>
              </a:rPr>
              <a:t>)</a:t>
            </a:r>
          </a:p>
          <a:p>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5000 </a:t>
            </a:r>
            <a:endParaRPr dirty="0" lang="en-IN" smtClean="0">
              <a:latin typeface="Times New Roman" panose="02020603050405020304" pitchFamily="18" charset="0"/>
              <a:cs typeface="Times New Roman" panose="02020603050405020304" pitchFamily="18" charset="0"/>
            </a:endParaRPr>
          </a:p>
          <a:p>
            <a:r>
              <a:rPr dirty="0" lang="en-IN" smtClean="0">
                <a:latin typeface="Times New Roman" panose="02020603050405020304" pitchFamily="18" charset="0"/>
                <a:cs typeface="Times New Roman" panose="02020603050405020304" pitchFamily="18" charset="0"/>
              </a:rPr>
              <a:t>&gt;&gt;&gt; </a:t>
            </a:r>
            <a:r>
              <a:rPr dirty="0" lang="en-IN">
                <a:latin typeface="Times New Roman" panose="02020603050405020304" pitchFamily="18" charset="0"/>
                <a:cs typeface="Times New Roman" panose="02020603050405020304" pitchFamily="18" charset="0"/>
              </a:rPr>
              <a:t>SI(20000,5</a:t>
            </a:r>
            <a:r>
              <a:rPr dirty="0" lang="en-IN" smtClean="0">
                <a:latin typeface="Times New Roman" panose="02020603050405020304" pitchFamily="18" charset="0"/>
                <a:cs typeface="Times New Roman" panose="02020603050405020304" pitchFamily="18" charset="0"/>
              </a:rPr>
              <a:t>)</a:t>
            </a:r>
          </a:p>
          <a:p>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5000 </a:t>
            </a:r>
            <a:endParaRPr dirty="0" lang="en-IN" smtClean="0">
              <a:latin typeface="Times New Roman" panose="02020603050405020304" pitchFamily="18" charset="0"/>
              <a:cs typeface="Times New Roman" panose="02020603050405020304" pitchFamily="18" charset="0"/>
            </a:endParaRPr>
          </a:p>
          <a:p>
            <a:r>
              <a:rPr dirty="0" lang="en-IN" smtClean="0">
                <a:latin typeface="Times New Roman" panose="02020603050405020304" pitchFamily="18" charset="0"/>
                <a:cs typeface="Times New Roman" panose="02020603050405020304" pitchFamily="18" charset="0"/>
              </a:rPr>
              <a:t>&gt;&gt;&gt; </a:t>
            </a:r>
            <a:r>
              <a:rPr dirty="0" lang="en-IN">
                <a:latin typeface="Times New Roman" panose="02020603050405020304" pitchFamily="18" charset="0"/>
                <a:cs typeface="Times New Roman" panose="02020603050405020304" pitchFamily="18" charset="0"/>
              </a:rPr>
              <a:t>SI(50000,7,3) 10500</a:t>
            </a:r>
            <a:endParaRPr dirty="0" lang="en-IN"/>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649" name="Title 1"/>
          <p:cNvSpPr>
            <a:spLocks noGrp="1"/>
          </p:cNvSpPr>
          <p:nvPr>
            <p:ph type="title"/>
          </p:nvPr>
        </p:nvSpPr>
        <p:spPr>
          <a:xfrm>
            <a:off x="1117600" y="76200"/>
            <a:ext cx="10160000" cy="890451"/>
          </a:xfrm>
        </p:spPr>
        <p:txBody>
          <a:bodyPr/>
          <a:p>
            <a:r>
              <a:rPr dirty="0" lang="en-IN">
                <a:latin typeface="Times New Roman" panose="02020603050405020304" pitchFamily="18" charset="0"/>
                <a:cs typeface="Times New Roman" panose="02020603050405020304" pitchFamily="18" charset="0"/>
              </a:rPr>
              <a:t>Flow of Execution</a:t>
            </a:r>
          </a:p>
        </p:txBody>
      </p:sp>
      <p:sp>
        <p:nvSpPr>
          <p:cNvPr id="1048650" name="Content Placeholder 2"/>
          <p:cNvSpPr>
            <a:spLocks noGrp="1"/>
          </p:cNvSpPr>
          <p:nvPr>
            <p:ph idx="1"/>
          </p:nvPr>
        </p:nvSpPr>
        <p:spPr>
          <a:xfrm>
            <a:off x="91440" y="875211"/>
            <a:ext cx="11186160" cy="5296989"/>
          </a:xfrm>
        </p:spPr>
        <p:txBody>
          <a:bodyPr/>
          <a:p>
            <a:pPr>
              <a:lnSpc>
                <a:spcPct val="200000"/>
              </a:lnSpc>
            </a:pPr>
            <a:r>
              <a:rPr dirty="0" lang="en-IN">
                <a:latin typeface="Times New Roman" panose="02020603050405020304" pitchFamily="18" charset="0"/>
                <a:cs typeface="Times New Roman" panose="02020603050405020304" pitchFamily="18" charset="0"/>
              </a:rPr>
              <a:t>Execution always begins at the first statement of the program. Statements are executed one after the other from top to bottom. Further, the way of execution of the program shall be categorized into three ways</a:t>
            </a:r>
            <a:r>
              <a:rPr dirty="0" lang="en-IN" smtClean="0">
                <a:latin typeface="Times New Roman" panose="02020603050405020304" pitchFamily="18" charset="0"/>
                <a:cs typeface="Times New Roman" panose="02020603050405020304" pitchFamily="18" charset="0"/>
              </a:rPr>
              <a:t>;</a:t>
            </a:r>
          </a:p>
          <a:p>
            <a:pPr>
              <a:lnSpc>
                <a:spcPct val="200000"/>
              </a:lnSpc>
            </a:pP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a:t>
            </a:r>
            <a:r>
              <a:rPr dirty="0" lang="en-IN" err="1">
                <a:latin typeface="Times New Roman" panose="02020603050405020304" pitchFamily="18" charset="0"/>
                <a:cs typeface="Times New Roman" panose="02020603050405020304" pitchFamily="18" charset="0"/>
              </a:rPr>
              <a:t>i</a:t>
            </a:r>
            <a:r>
              <a:rPr dirty="0" lang="en-IN">
                <a:latin typeface="Times New Roman" panose="02020603050405020304" pitchFamily="18" charset="0"/>
                <a:cs typeface="Times New Roman" panose="02020603050405020304" pitchFamily="18" charset="0"/>
              </a:rPr>
              <a:t>) sequence statements</a:t>
            </a:r>
            <a:r>
              <a:rPr dirty="0" lang="en-IN" smtClean="0">
                <a:latin typeface="Times New Roman" panose="02020603050405020304" pitchFamily="18" charset="0"/>
                <a:cs typeface="Times New Roman" panose="02020603050405020304" pitchFamily="18" charset="0"/>
              </a:rPr>
              <a:t>,</a:t>
            </a:r>
          </a:p>
          <a:p>
            <a:pPr>
              <a:lnSpc>
                <a:spcPct val="200000"/>
              </a:lnSpc>
            </a:pP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(ii) selection statements, </a:t>
            </a:r>
            <a:r>
              <a:rPr dirty="0" lang="en-IN" smtClean="0">
                <a:latin typeface="Times New Roman" panose="02020603050405020304" pitchFamily="18" charset="0"/>
                <a:cs typeface="Times New Roman" panose="02020603050405020304" pitchFamily="18" charset="0"/>
              </a:rPr>
              <a:t>and</a:t>
            </a:r>
          </a:p>
          <a:p>
            <a:pPr>
              <a:lnSpc>
                <a:spcPct val="200000"/>
              </a:lnSpc>
            </a:pP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(iii) iteration or looping statements. </a:t>
            </a:r>
          </a:p>
        </p:txBody>
      </p:sp>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651" name="Content Placeholder 2"/>
          <p:cNvSpPr>
            <a:spLocks noGrp="1"/>
          </p:cNvSpPr>
          <p:nvPr>
            <p:ph idx="1"/>
          </p:nvPr>
        </p:nvSpPr>
        <p:spPr>
          <a:xfrm>
            <a:off x="352697" y="391886"/>
            <a:ext cx="11430000" cy="6648994"/>
          </a:xfrm>
        </p:spPr>
        <p:txBody>
          <a:bodyPr>
            <a:normAutofit fontScale="92857" lnSpcReduction="20000"/>
          </a:bodyPr>
          <a:p>
            <a:pPr>
              <a:lnSpc>
                <a:spcPct val="150000"/>
              </a:lnSpc>
            </a:pPr>
            <a:r>
              <a:rPr b="1" dirty="0" sz="2800" lang="en-IN">
                <a:latin typeface="Times New Roman" panose="02020603050405020304" pitchFamily="18" charset="0"/>
                <a:cs typeface="Times New Roman" panose="02020603050405020304" pitchFamily="18" charset="0"/>
              </a:rPr>
              <a:t>Sequence </a:t>
            </a:r>
            <a:r>
              <a:rPr b="1" dirty="0" sz="2800" lang="en-IN" smtClean="0">
                <a:latin typeface="Times New Roman" panose="02020603050405020304" pitchFamily="18" charset="0"/>
                <a:cs typeface="Times New Roman" panose="02020603050405020304" pitchFamily="18" charset="0"/>
              </a:rPr>
              <a:t>statements:- </a:t>
            </a:r>
            <a:r>
              <a:rPr dirty="0" sz="2800" lang="en-IN" smtClean="0">
                <a:latin typeface="Times New Roman" panose="02020603050405020304" pitchFamily="18" charset="0"/>
                <a:cs typeface="Times New Roman" panose="02020603050405020304" pitchFamily="18" charset="0"/>
              </a:rPr>
              <a:t>In </a:t>
            </a:r>
            <a:r>
              <a:rPr dirty="0" sz="2800" lang="en-IN">
                <a:latin typeface="Times New Roman" panose="02020603050405020304" pitchFamily="18" charset="0"/>
                <a:cs typeface="Times New Roman" panose="02020603050405020304" pitchFamily="18" charset="0"/>
              </a:rPr>
              <a:t>this program, all the instructions are executed one after </a:t>
            </a:r>
            <a:r>
              <a:rPr dirty="0" sz="2800" lang="en-IN" smtClean="0">
                <a:latin typeface="Times New Roman" panose="02020603050405020304" pitchFamily="18" charset="0"/>
                <a:cs typeface="Times New Roman" panose="02020603050405020304" pitchFamily="18" charset="0"/>
              </a:rPr>
              <a:t>another</a:t>
            </a:r>
          </a:p>
          <a:p>
            <a:pPr>
              <a:lnSpc>
                <a:spcPct val="150000"/>
              </a:lnSpc>
            </a:pPr>
            <a:r>
              <a:rPr b="1" dirty="0" sz="2800" lang="en-IN" smtClean="0">
                <a:latin typeface="Times New Roman" panose="02020603050405020304" pitchFamily="18" charset="0"/>
                <a:cs typeface="Times New Roman" panose="02020603050405020304" pitchFamily="18" charset="0"/>
              </a:rPr>
              <a:t>Example:</a:t>
            </a:r>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Program to find area of the circle</a:t>
            </a:r>
            <a:r>
              <a:rPr dirty="0" sz="2800" lang="en-IN" smtClean="0">
                <a:latin typeface="Times New Roman" panose="02020603050405020304" pitchFamily="18" charset="0"/>
                <a:cs typeface="Times New Roman" panose="02020603050405020304" pitchFamily="18" charset="0"/>
              </a:rPr>
              <a:t>.</a:t>
            </a:r>
          </a:p>
          <a:p>
            <a:pPr>
              <a:lnSpc>
                <a:spcPct val="150000"/>
              </a:lnSpc>
            </a:pPr>
            <a:r>
              <a:rPr dirty="0" sz="2800" lang="en-IN">
                <a:latin typeface="Times New Roman" panose="02020603050405020304" pitchFamily="18" charset="0"/>
                <a:cs typeface="Times New Roman" panose="02020603050405020304" pitchFamily="18" charset="0"/>
              </a:rPr>
              <a:t>r = input("enter any radius of the circle") </a:t>
            </a:r>
            <a:endParaRPr dirty="0" sz="2800" lang="en-IN" smtClean="0">
              <a:latin typeface="Times New Roman" panose="02020603050405020304" pitchFamily="18" charset="0"/>
              <a:cs typeface="Times New Roman" panose="02020603050405020304" pitchFamily="18" charset="0"/>
            </a:endParaRPr>
          </a:p>
          <a:p>
            <a:pPr>
              <a:lnSpc>
                <a:spcPct val="150000"/>
              </a:lnSpc>
            </a:pPr>
            <a:r>
              <a:rPr dirty="0" sz="2800" lang="en-IN" smtClean="0">
                <a:latin typeface="Times New Roman" panose="02020603050405020304" pitchFamily="18" charset="0"/>
                <a:cs typeface="Times New Roman" panose="02020603050405020304" pitchFamily="18" charset="0"/>
              </a:rPr>
              <a:t>a </a:t>
            </a:r>
            <a:r>
              <a:rPr dirty="0" sz="2800" lang="en-IN">
                <a:latin typeface="Times New Roman" panose="02020603050405020304" pitchFamily="18" charset="0"/>
                <a:cs typeface="Times New Roman" panose="02020603050405020304" pitchFamily="18" charset="0"/>
              </a:rPr>
              <a:t>= 3.14*r*r </a:t>
            </a:r>
            <a:endParaRPr dirty="0" sz="2800" lang="en-IN" smtClean="0">
              <a:latin typeface="Times New Roman" panose="02020603050405020304" pitchFamily="18" charset="0"/>
              <a:cs typeface="Times New Roman" panose="02020603050405020304" pitchFamily="18" charset="0"/>
            </a:endParaRPr>
          </a:p>
          <a:p>
            <a:pPr>
              <a:lnSpc>
                <a:spcPct val="150000"/>
              </a:lnSpc>
            </a:pPr>
            <a:r>
              <a:rPr dirty="0" sz="2800" lang="en-IN" smtClean="0">
                <a:latin typeface="Times New Roman" panose="02020603050405020304" pitchFamily="18" charset="0"/>
                <a:cs typeface="Times New Roman" panose="02020603050405020304" pitchFamily="18" charset="0"/>
              </a:rPr>
              <a:t>print </a:t>
            </a:r>
            <a:r>
              <a:rPr dirty="0" sz="2800" lang="en-IN">
                <a:latin typeface="Times New Roman" panose="02020603050405020304" pitchFamily="18" charset="0"/>
                <a:cs typeface="Times New Roman" panose="02020603050405020304" pitchFamily="18" charset="0"/>
              </a:rPr>
              <a:t>"Area=",</a:t>
            </a:r>
            <a:r>
              <a:rPr dirty="0" sz="2800" lang="en-IN" smtClean="0">
                <a:latin typeface="Times New Roman" panose="02020603050405020304" pitchFamily="18" charset="0"/>
                <a:cs typeface="Times New Roman" panose="02020603050405020304" pitchFamily="18" charset="0"/>
              </a:rPr>
              <a:t>a</a:t>
            </a:r>
          </a:p>
          <a:p>
            <a:pPr>
              <a:lnSpc>
                <a:spcPct val="150000"/>
              </a:lnSpc>
            </a:pPr>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output: enter any radius of the </a:t>
            </a:r>
            <a:r>
              <a:rPr dirty="0" sz="2800" lang="en-IN" smtClean="0">
                <a:latin typeface="Times New Roman" panose="02020603050405020304" pitchFamily="18" charset="0"/>
                <a:cs typeface="Times New Roman" panose="02020603050405020304" pitchFamily="18" charset="0"/>
              </a:rPr>
              <a:t>circle 7 </a:t>
            </a:r>
          </a:p>
          <a:p>
            <a:pPr>
              <a:lnSpc>
                <a:spcPct val="150000"/>
              </a:lnSpc>
            </a:pPr>
            <a:r>
              <a:rPr dirty="0" sz="2800" lang="en-IN" smtClean="0">
                <a:latin typeface="Times New Roman" panose="02020603050405020304" pitchFamily="18" charset="0"/>
                <a:cs typeface="Times New Roman" panose="02020603050405020304" pitchFamily="18" charset="0"/>
              </a:rPr>
              <a:t>Area </a:t>
            </a:r>
            <a:r>
              <a:rPr dirty="0" sz="2800" lang="en-IN">
                <a:latin typeface="Times New Roman" panose="02020603050405020304" pitchFamily="18" charset="0"/>
                <a:cs typeface="Times New Roman" panose="02020603050405020304" pitchFamily="18" charset="0"/>
              </a:rPr>
              <a:t>= 153.86 </a:t>
            </a:r>
            <a:endParaRPr dirty="0" sz="2800" lang="en-IN" smtClean="0">
              <a:latin typeface="Times New Roman" panose="02020603050405020304" pitchFamily="18" charset="0"/>
              <a:cs typeface="Times New Roman" panose="02020603050405020304" pitchFamily="18" charset="0"/>
            </a:endParaRPr>
          </a:p>
          <a:p>
            <a:pPr>
              <a:lnSpc>
                <a:spcPct val="150000"/>
              </a:lnSpc>
            </a:pPr>
            <a:r>
              <a:rPr dirty="0" sz="2800" lang="en-IN" smtClean="0">
                <a:latin typeface="Times New Roman" panose="02020603050405020304" pitchFamily="18" charset="0"/>
                <a:cs typeface="Times New Roman" panose="02020603050405020304" pitchFamily="18" charset="0"/>
              </a:rPr>
              <a:t>In </a:t>
            </a:r>
            <a:r>
              <a:rPr dirty="0" sz="2800" lang="en-IN">
                <a:latin typeface="Times New Roman" panose="02020603050405020304" pitchFamily="18" charset="0"/>
                <a:cs typeface="Times New Roman" panose="02020603050405020304" pitchFamily="18" charset="0"/>
              </a:rPr>
              <a:t>the above program, all three statements are executed one after another</a:t>
            </a: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652" name="Content Placeholder 2"/>
          <p:cNvSpPr>
            <a:spLocks noGrp="1"/>
          </p:cNvSpPr>
          <p:nvPr>
            <p:ph idx="1"/>
          </p:nvPr>
        </p:nvSpPr>
        <p:spPr>
          <a:xfrm>
            <a:off x="496389" y="640080"/>
            <a:ext cx="10781211" cy="5532120"/>
          </a:xfrm>
        </p:spPr>
        <p:txBody>
          <a:bodyPr>
            <a:normAutofit/>
          </a:bodyPr>
          <a:p>
            <a:pPr>
              <a:lnSpc>
                <a:spcPct val="200000"/>
              </a:lnSpc>
            </a:pPr>
            <a:r>
              <a:rPr b="1" dirty="0" sz="2800" lang="en-IN">
                <a:latin typeface="Times New Roman" panose="02020603050405020304" pitchFamily="18" charset="0"/>
                <a:cs typeface="Times New Roman" panose="02020603050405020304" pitchFamily="18" charset="0"/>
              </a:rPr>
              <a:t>Selective Statements</a:t>
            </a:r>
            <a:r>
              <a:rPr b="1"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In this program, some portion of the program is executed based upon the conditional test. If the conditional test is true, compiler will execute some part of the program, otherwise it will execute other part of the program. This is implemented in python using if statement. </a:t>
            </a:r>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653" name="Content Placeholder 2"/>
          <p:cNvSpPr>
            <a:spLocks noGrp="1"/>
          </p:cNvSpPr>
          <p:nvPr>
            <p:ph idx="1"/>
          </p:nvPr>
        </p:nvSpPr>
        <p:spPr>
          <a:xfrm>
            <a:off x="1117600" y="692331"/>
            <a:ext cx="10160000" cy="5479869"/>
          </a:xfrm>
        </p:spPr>
        <p:txBody>
          <a:bodyPr>
            <a:normAutofit/>
          </a:bodyPr>
          <a:p>
            <a:r>
              <a:rPr b="1" dirty="0" sz="2800" lang="en-IN" smtClean="0">
                <a:latin typeface="Times New Roman" panose="02020603050405020304" pitchFamily="18" charset="0"/>
                <a:cs typeface="Times New Roman" panose="02020603050405020304" pitchFamily="18" charset="0"/>
              </a:rPr>
              <a:t>Syntax:- </a:t>
            </a:r>
          </a:p>
          <a:p>
            <a:r>
              <a:rPr dirty="0" sz="2800" lang="en-IN" smtClean="0">
                <a:latin typeface="Times New Roman" panose="02020603050405020304" pitchFamily="18" charset="0"/>
                <a:cs typeface="Times New Roman" panose="02020603050405020304" pitchFamily="18" charset="0"/>
              </a:rPr>
              <a:t>if </a:t>
            </a:r>
            <a:r>
              <a:rPr dirty="0" sz="2800" lang="en-IN">
                <a:latin typeface="Times New Roman" panose="02020603050405020304" pitchFamily="18" charset="0"/>
                <a:cs typeface="Times New Roman" panose="02020603050405020304" pitchFamily="18" charset="0"/>
              </a:rPr>
              <a:t>(</a:t>
            </a:r>
            <a:r>
              <a:rPr dirty="0" sz="2800" lang="en-IN" smtClean="0">
                <a:latin typeface="Times New Roman" panose="02020603050405020304" pitchFamily="18" charset="0"/>
                <a:cs typeface="Times New Roman" panose="02020603050405020304" pitchFamily="18" charset="0"/>
              </a:rPr>
              <a:t>condition):</a:t>
            </a:r>
          </a:p>
          <a:p>
            <a:pPr lvl="1"/>
            <a:r>
              <a:rPr dirty="0" sz="2400" lang="en-IN">
                <a:latin typeface="Times New Roman" panose="02020603050405020304" pitchFamily="18" charset="0"/>
                <a:cs typeface="Times New Roman" panose="02020603050405020304" pitchFamily="18" charset="0"/>
              </a:rPr>
              <a:t>statements</a:t>
            </a:r>
            <a:endParaRPr dirty="0" sz="24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else</a:t>
            </a:r>
          </a:p>
          <a:p>
            <a:pPr lvl="1"/>
            <a:r>
              <a:rPr dirty="0" sz="2400" lang="en-IN">
                <a:latin typeface="Times New Roman" panose="02020603050405020304" pitchFamily="18" charset="0"/>
                <a:cs typeface="Times New Roman" panose="02020603050405020304" pitchFamily="18" charset="0"/>
              </a:rPr>
              <a:t>statements</a:t>
            </a:r>
            <a:endParaRPr dirty="0" sz="2400" lang="en-IN" smtClean="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654" name="Content Placeholder 2"/>
          <p:cNvSpPr>
            <a:spLocks noGrp="1"/>
          </p:cNvSpPr>
          <p:nvPr>
            <p:ph idx="1"/>
          </p:nvPr>
        </p:nvSpPr>
        <p:spPr>
          <a:xfrm>
            <a:off x="574766" y="931092"/>
            <a:ext cx="10663646" cy="4470400"/>
          </a:xfrm>
        </p:spPr>
        <p:txBody>
          <a:bodyPr>
            <a:normAutofit/>
          </a:bodyPr>
          <a:p>
            <a:r>
              <a:rPr dirty="0" sz="3200" lang="en-IN">
                <a:latin typeface="Times New Roman" panose="02020603050405020304" pitchFamily="18" charset="0"/>
                <a:cs typeface="Times New Roman" panose="02020603050405020304" pitchFamily="18" charset="0"/>
              </a:rPr>
              <a:t>if (condition</a:t>
            </a:r>
            <a:r>
              <a:rPr dirty="0" sz="3200" lang="en-IN" smtClean="0">
                <a:latin typeface="Times New Roman" panose="02020603050405020304" pitchFamily="18" charset="0"/>
                <a:cs typeface="Times New Roman" panose="02020603050405020304" pitchFamily="18" charset="0"/>
              </a:rPr>
              <a:t>):</a:t>
            </a:r>
          </a:p>
          <a:p>
            <a:pPr lvl="1"/>
            <a:r>
              <a:rPr dirty="0" sz="2800" lang="en-IN">
                <a:latin typeface="Times New Roman" panose="02020603050405020304" pitchFamily="18" charset="0"/>
                <a:cs typeface="Times New Roman" panose="02020603050405020304" pitchFamily="18" charset="0"/>
              </a:rPr>
              <a:t>statements</a:t>
            </a:r>
            <a:endParaRPr dirty="0" sz="2800" lang="en-IN" smtClean="0">
              <a:latin typeface="Times New Roman" panose="02020603050405020304" pitchFamily="18" charset="0"/>
              <a:cs typeface="Times New Roman" panose="02020603050405020304" pitchFamily="18" charset="0"/>
            </a:endParaRPr>
          </a:p>
          <a:p>
            <a:r>
              <a:rPr dirty="0" sz="3200" lang="en-IN">
                <a:latin typeface="Times New Roman" panose="02020603050405020304" pitchFamily="18" charset="0"/>
                <a:cs typeface="Times New Roman" panose="02020603050405020304" pitchFamily="18" charset="0"/>
              </a:rPr>
              <a:t>elif (condition</a:t>
            </a:r>
            <a:r>
              <a:rPr dirty="0" sz="3200" lang="en-IN" smtClean="0">
                <a:latin typeface="Times New Roman" panose="02020603050405020304" pitchFamily="18" charset="0"/>
                <a:cs typeface="Times New Roman" panose="02020603050405020304" pitchFamily="18" charset="0"/>
              </a:rPr>
              <a:t>):</a:t>
            </a:r>
          </a:p>
          <a:p>
            <a:pPr lvl="1"/>
            <a:r>
              <a:rPr dirty="0" sz="2800" lang="en-IN">
                <a:latin typeface="Times New Roman" panose="02020603050405020304" pitchFamily="18" charset="0"/>
                <a:cs typeface="Times New Roman" panose="02020603050405020304" pitchFamily="18" charset="0"/>
              </a:rPr>
              <a:t>statements</a:t>
            </a:r>
            <a:endParaRPr dirty="0" sz="2800" lang="en-IN" smtClean="0">
              <a:latin typeface="Times New Roman" panose="02020603050405020304" pitchFamily="18" charset="0"/>
              <a:cs typeface="Times New Roman" panose="02020603050405020304" pitchFamily="18" charset="0"/>
            </a:endParaRPr>
          </a:p>
          <a:p>
            <a:r>
              <a:rPr dirty="0" sz="3200" lang="en-IN">
                <a:latin typeface="Times New Roman" panose="02020603050405020304" pitchFamily="18" charset="0"/>
                <a:cs typeface="Times New Roman" panose="02020603050405020304" pitchFamily="18" charset="0"/>
              </a:rPr>
              <a:t>else</a:t>
            </a:r>
            <a:r>
              <a:rPr dirty="0" sz="3200" lang="en-IN" smtClean="0">
                <a:latin typeface="Times New Roman" panose="02020603050405020304" pitchFamily="18" charset="0"/>
                <a:cs typeface="Times New Roman" panose="02020603050405020304" pitchFamily="18" charset="0"/>
              </a:rPr>
              <a:t>:</a:t>
            </a:r>
          </a:p>
          <a:p>
            <a:pPr lvl="1"/>
            <a:r>
              <a:rPr dirty="0" sz="2800" lang="en-IN">
                <a:latin typeface="Times New Roman" panose="02020603050405020304" pitchFamily="18" charset="0"/>
                <a:cs typeface="Times New Roman" panose="02020603050405020304" pitchFamily="18" charset="0"/>
              </a:rPr>
              <a:t>statements</a:t>
            </a:r>
          </a:p>
        </p:txBody>
      </p:sp>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655" name="Title 1"/>
          <p:cNvSpPr>
            <a:spLocks noGrp="1"/>
          </p:cNvSpPr>
          <p:nvPr>
            <p:ph type="title"/>
          </p:nvPr>
        </p:nvSpPr>
        <p:spPr>
          <a:xfrm>
            <a:off x="436880" y="1003663"/>
            <a:ext cx="11521440" cy="1397000"/>
          </a:xfrm>
        </p:spPr>
        <p:txBody>
          <a:bodyPr>
            <a:noAutofit/>
          </a:bodyPr>
          <a:p>
            <a:pPr>
              <a:lnSpc>
                <a:spcPct val="150000"/>
              </a:lnSpc>
            </a:pPr>
            <a:r>
              <a:rPr dirty="0" sz="3600" lang="en-IN">
                <a:latin typeface="Times New Roman" panose="02020603050405020304" pitchFamily="18" charset="0"/>
                <a:cs typeface="Times New Roman" panose="02020603050405020304" pitchFamily="18" charset="0"/>
              </a:rPr>
              <a:t>Example: 1. Program to find the simple interest based upon number of years. If number of years is more than 12 rate of interest is 10 otherwise 15</a:t>
            </a:r>
          </a:p>
        </p:txBody>
      </p:sp>
      <p:sp>
        <p:nvSpPr>
          <p:cNvPr id="1048656" name="Content Placeholder 2"/>
          <p:cNvSpPr>
            <a:spLocks noGrp="1"/>
          </p:cNvSpPr>
          <p:nvPr>
            <p:ph idx="1"/>
          </p:nvPr>
        </p:nvSpPr>
        <p:spPr>
          <a:xfrm>
            <a:off x="274320" y="2400663"/>
            <a:ext cx="11003280" cy="4457337"/>
          </a:xfrm>
        </p:spPr>
        <p:txBody>
          <a:bodyPr/>
          <a:p>
            <a:r>
              <a:rPr b="1" dirty="0" sz="2800" lang="en-IN">
                <a:latin typeface="Times New Roman" panose="02020603050405020304" pitchFamily="18" charset="0"/>
                <a:cs typeface="Times New Roman" panose="02020603050405020304" pitchFamily="18" charset="0"/>
              </a:rPr>
              <a:t>Code</a:t>
            </a:r>
            <a:r>
              <a:rPr b="1" dirty="0" sz="2800" lang="en-IN" smtClean="0">
                <a:latin typeface="Times New Roman" panose="02020603050405020304" pitchFamily="18" charset="0"/>
                <a:cs typeface="Times New Roman" panose="02020603050405020304" pitchFamily="18" charset="0"/>
              </a:rPr>
              <a:t>:-</a:t>
            </a:r>
            <a:r>
              <a:rPr dirty="0" sz="2800" lang="en-IN" smtClean="0">
                <a:latin typeface="Times New Roman" panose="02020603050405020304" pitchFamily="18" charset="0"/>
                <a:cs typeface="Times New Roman" panose="02020603050405020304" pitchFamily="18" charset="0"/>
              </a:rPr>
              <a:t> </a:t>
            </a:r>
          </a:p>
          <a:p>
            <a:r>
              <a:rPr dirty="0" lang="en-IN" smtClean="0">
                <a:latin typeface="Times New Roman" panose="02020603050405020304" pitchFamily="18" charset="0"/>
                <a:cs typeface="Times New Roman" panose="02020603050405020304" pitchFamily="18" charset="0"/>
              </a:rPr>
              <a:t>p </a:t>
            </a:r>
            <a:r>
              <a:rPr dirty="0" lang="en-IN">
                <a:latin typeface="Times New Roman" panose="02020603050405020304" pitchFamily="18" charset="0"/>
                <a:cs typeface="Times New Roman" panose="02020603050405020304" pitchFamily="18" charset="0"/>
              </a:rPr>
              <a:t>= input("Enter any principle amount</a:t>
            </a:r>
            <a:r>
              <a:rPr dirty="0" lang="en-IN" smtClean="0">
                <a:latin typeface="Times New Roman" panose="02020603050405020304" pitchFamily="18" charset="0"/>
                <a:cs typeface="Times New Roman" panose="02020603050405020304" pitchFamily="18" charset="0"/>
              </a:rPr>
              <a:t>")</a:t>
            </a:r>
          </a:p>
          <a:p>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t = input("Enter any time") </a:t>
            </a:r>
            <a:endParaRPr dirty="0" lang="en-IN" smtClean="0">
              <a:latin typeface="Times New Roman" panose="02020603050405020304" pitchFamily="18" charset="0"/>
              <a:cs typeface="Times New Roman" panose="02020603050405020304" pitchFamily="18" charset="0"/>
            </a:endParaRPr>
          </a:p>
          <a:p>
            <a:r>
              <a:rPr dirty="0" lang="en-IN" smtClean="0">
                <a:latin typeface="Times New Roman" panose="02020603050405020304" pitchFamily="18" charset="0"/>
                <a:cs typeface="Times New Roman" panose="02020603050405020304" pitchFamily="18" charset="0"/>
              </a:rPr>
              <a:t>if </a:t>
            </a:r>
            <a:r>
              <a:rPr dirty="0" lang="en-IN">
                <a:latin typeface="Times New Roman" panose="02020603050405020304" pitchFamily="18" charset="0"/>
                <a:cs typeface="Times New Roman" panose="02020603050405020304" pitchFamily="18" charset="0"/>
              </a:rPr>
              <a:t>(t&gt;10): </a:t>
            </a:r>
            <a:endParaRPr dirty="0" lang="en-IN" smtClean="0">
              <a:latin typeface="Times New Roman" panose="02020603050405020304" pitchFamily="18" charset="0"/>
              <a:cs typeface="Times New Roman" panose="02020603050405020304" pitchFamily="18" charset="0"/>
            </a:endParaRPr>
          </a:p>
          <a:p>
            <a:pPr lvl="1"/>
            <a:r>
              <a:rPr dirty="0" sz="2400" lang="en-IN" err="1" smtClean="0">
                <a:latin typeface="Times New Roman" panose="02020603050405020304" pitchFamily="18" charset="0"/>
                <a:cs typeface="Times New Roman" panose="02020603050405020304" pitchFamily="18" charset="0"/>
              </a:rPr>
              <a:t>si</a:t>
            </a:r>
            <a:r>
              <a:rPr dirty="0" sz="2400" lang="en-IN" smtClean="0">
                <a:latin typeface="Times New Roman" panose="02020603050405020304" pitchFamily="18" charset="0"/>
                <a:cs typeface="Times New Roman" panose="02020603050405020304" pitchFamily="18" charset="0"/>
              </a:rPr>
              <a:t> </a:t>
            </a:r>
            <a:r>
              <a:rPr dirty="0" sz="2400" lang="en-IN">
                <a:latin typeface="Times New Roman" panose="02020603050405020304" pitchFamily="18" charset="0"/>
                <a:cs typeface="Times New Roman" panose="02020603050405020304" pitchFamily="18" charset="0"/>
              </a:rPr>
              <a:t>= </a:t>
            </a:r>
            <a:r>
              <a:rPr dirty="0" sz="2400" lang="en-IN" smtClean="0">
                <a:latin typeface="Times New Roman" panose="02020603050405020304" pitchFamily="18" charset="0"/>
                <a:cs typeface="Times New Roman" panose="02020603050405020304" pitchFamily="18" charset="0"/>
              </a:rPr>
              <a:t>p*t*10/100</a:t>
            </a:r>
          </a:p>
          <a:p>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else: </a:t>
            </a:r>
            <a:endParaRPr dirty="0" lang="en-IN" smtClean="0">
              <a:latin typeface="Times New Roman" panose="02020603050405020304" pitchFamily="18" charset="0"/>
              <a:cs typeface="Times New Roman" panose="02020603050405020304" pitchFamily="18" charset="0"/>
            </a:endParaRPr>
          </a:p>
          <a:p>
            <a:pPr lvl="1"/>
            <a:r>
              <a:rPr dirty="0" sz="2400" lang="en-IN" err="1" smtClean="0">
                <a:latin typeface="Times New Roman" panose="02020603050405020304" pitchFamily="18" charset="0"/>
                <a:cs typeface="Times New Roman" panose="02020603050405020304" pitchFamily="18" charset="0"/>
              </a:rPr>
              <a:t>si</a:t>
            </a:r>
            <a:r>
              <a:rPr dirty="0" sz="2400" lang="en-IN" smtClean="0">
                <a:latin typeface="Times New Roman" panose="02020603050405020304" pitchFamily="18" charset="0"/>
                <a:cs typeface="Times New Roman" panose="02020603050405020304" pitchFamily="18" charset="0"/>
              </a:rPr>
              <a:t> </a:t>
            </a:r>
            <a:r>
              <a:rPr dirty="0" sz="2400" lang="en-IN">
                <a:latin typeface="Times New Roman" panose="02020603050405020304" pitchFamily="18" charset="0"/>
                <a:cs typeface="Times New Roman" panose="02020603050405020304" pitchFamily="18" charset="0"/>
              </a:rPr>
              <a:t>= p*t*15/100 </a:t>
            </a:r>
            <a:r>
              <a:rPr dirty="0" sz="2400" lang="en-IN" smtClean="0">
                <a:latin typeface="Times New Roman" panose="02020603050405020304" pitchFamily="18" charset="0"/>
                <a:cs typeface="Times New Roman" panose="02020603050405020304" pitchFamily="18" charset="0"/>
              </a:rPr>
              <a:t>print </a:t>
            </a:r>
            <a:r>
              <a:rPr dirty="0" sz="2400" lang="en-IN">
                <a:latin typeface="Times New Roman" panose="02020603050405020304" pitchFamily="18" charset="0"/>
                <a:cs typeface="Times New Roman" panose="02020603050405020304" pitchFamily="18" charset="0"/>
              </a:rPr>
              <a:t>"Simple Interest = ",</a:t>
            </a:r>
            <a:r>
              <a:rPr dirty="0" sz="2400" lang="en-IN" err="1" smtClean="0">
                <a:latin typeface="Times New Roman" panose="02020603050405020304" pitchFamily="18" charset="0"/>
                <a:cs typeface="Times New Roman" panose="02020603050405020304" pitchFamily="18" charset="0"/>
              </a:rPr>
              <a:t>si</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657" name="Content Placeholder 2"/>
          <p:cNvSpPr>
            <a:spLocks noGrp="1"/>
          </p:cNvSpPr>
          <p:nvPr>
            <p:ph idx="1"/>
          </p:nvPr>
        </p:nvSpPr>
        <p:spPr>
          <a:xfrm>
            <a:off x="1117600" y="1045029"/>
            <a:ext cx="10160000" cy="5127171"/>
          </a:xfrm>
        </p:spPr>
        <p:txBody>
          <a:bodyPr/>
          <a:p>
            <a:r>
              <a:rPr b="1" dirty="0" sz="2800" lang="en-IN">
                <a:latin typeface="Times New Roman" panose="02020603050405020304" pitchFamily="18" charset="0"/>
                <a:cs typeface="Times New Roman" panose="02020603050405020304" pitchFamily="18" charset="0"/>
              </a:rPr>
              <a:t>output</a:t>
            </a:r>
            <a:r>
              <a:rPr b="1" dirty="0" sz="2800" lang="en-IN" smtClean="0">
                <a:latin typeface="Times New Roman" panose="02020603050405020304" pitchFamily="18" charset="0"/>
                <a:cs typeface="Times New Roman" panose="02020603050405020304" pitchFamily="18" charset="0"/>
              </a:rPr>
              <a:t>:-</a:t>
            </a:r>
          </a:p>
          <a:p>
            <a:r>
              <a:rPr b="1" dirty="0" sz="280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Enter any principle amount </a:t>
            </a:r>
            <a:r>
              <a:rPr dirty="0" lang="en-IN" smtClean="0">
                <a:latin typeface="Times New Roman" panose="02020603050405020304" pitchFamily="18" charset="0"/>
                <a:cs typeface="Times New Roman" panose="02020603050405020304" pitchFamily="18" charset="0"/>
              </a:rPr>
              <a:t>3000</a:t>
            </a:r>
          </a:p>
          <a:p>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Enter any </a:t>
            </a:r>
            <a:r>
              <a:rPr dirty="0" lang="en-IN" smtClean="0">
                <a:latin typeface="Times New Roman" panose="02020603050405020304" pitchFamily="18" charset="0"/>
                <a:cs typeface="Times New Roman" panose="02020603050405020304" pitchFamily="18" charset="0"/>
              </a:rPr>
              <a:t>time12</a:t>
            </a:r>
          </a:p>
          <a:p>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Simple Interest = 3600 </a:t>
            </a:r>
          </a:p>
          <a:p>
            <a:endParaRPr dirty="0" lang="en-IN"/>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658" name="Title 1"/>
          <p:cNvSpPr>
            <a:spLocks noGrp="1"/>
          </p:cNvSpPr>
          <p:nvPr>
            <p:ph type="title"/>
          </p:nvPr>
        </p:nvSpPr>
        <p:spPr>
          <a:xfrm>
            <a:off x="718457" y="76200"/>
            <a:ext cx="10559143" cy="1397000"/>
          </a:xfrm>
        </p:spPr>
        <p:txBody>
          <a:bodyPr>
            <a:normAutofit/>
          </a:bodyPr>
          <a:p>
            <a:r>
              <a:rPr dirty="0" sz="4000" lang="en-IN">
                <a:latin typeface="Times New Roman" panose="02020603050405020304" pitchFamily="18" charset="0"/>
                <a:cs typeface="Times New Roman" panose="02020603050405020304" pitchFamily="18" charset="0"/>
              </a:rPr>
              <a:t>2. Write a program to input any choice and to implement the following. </a:t>
            </a:r>
          </a:p>
        </p:txBody>
      </p:sp>
      <p:sp>
        <p:nvSpPr>
          <p:cNvPr id="1048659" name="Content Placeholder 2"/>
          <p:cNvSpPr>
            <a:spLocks noGrp="1"/>
          </p:cNvSpPr>
          <p:nvPr>
            <p:ph idx="1"/>
          </p:nvPr>
        </p:nvSpPr>
        <p:spPr/>
        <p:txBody>
          <a:bodyPr>
            <a:normAutofit/>
          </a:bodyPr>
          <a:p>
            <a:r>
              <a:rPr dirty="0" sz="3200" lang="en-IN" smtClean="0">
                <a:latin typeface="Times New Roman" panose="02020603050405020304" pitchFamily="18" charset="0"/>
                <a:cs typeface="Times New Roman" panose="02020603050405020304" pitchFamily="18" charset="0"/>
              </a:rPr>
              <a:t>Choice    Find</a:t>
            </a:r>
          </a:p>
          <a:p>
            <a:r>
              <a:rPr dirty="0" sz="3200" lang="en-IN" smtClean="0">
                <a:latin typeface="Times New Roman" panose="02020603050405020304" pitchFamily="18" charset="0"/>
                <a:cs typeface="Times New Roman" panose="02020603050405020304" pitchFamily="18" charset="0"/>
              </a:rPr>
              <a:t> </a:t>
            </a:r>
            <a:r>
              <a:rPr dirty="0" sz="3200" lang="en-IN">
                <a:latin typeface="Times New Roman" panose="02020603050405020304" pitchFamily="18" charset="0"/>
                <a:cs typeface="Times New Roman" panose="02020603050405020304" pitchFamily="18" charset="0"/>
              </a:rPr>
              <a:t>1. </a:t>
            </a:r>
            <a:r>
              <a:rPr dirty="0" sz="3200" lang="en-IN" smtClean="0">
                <a:latin typeface="Times New Roman" panose="02020603050405020304" pitchFamily="18" charset="0"/>
                <a:cs typeface="Times New Roman" panose="02020603050405020304" pitchFamily="18" charset="0"/>
              </a:rPr>
              <a:t>          Area </a:t>
            </a:r>
            <a:r>
              <a:rPr dirty="0" sz="3200" lang="en-IN">
                <a:latin typeface="Times New Roman" panose="02020603050405020304" pitchFamily="18" charset="0"/>
                <a:cs typeface="Times New Roman" panose="02020603050405020304" pitchFamily="18" charset="0"/>
              </a:rPr>
              <a:t>of square </a:t>
            </a:r>
            <a:endParaRPr dirty="0" sz="3200" lang="en-IN" smtClean="0">
              <a:latin typeface="Times New Roman" panose="02020603050405020304" pitchFamily="18" charset="0"/>
              <a:cs typeface="Times New Roman" panose="02020603050405020304" pitchFamily="18" charset="0"/>
            </a:endParaRPr>
          </a:p>
          <a:p>
            <a:r>
              <a:rPr dirty="0" sz="3200" lang="en-IN" smtClean="0">
                <a:latin typeface="Times New Roman" panose="02020603050405020304" pitchFamily="18" charset="0"/>
                <a:cs typeface="Times New Roman" panose="02020603050405020304" pitchFamily="18" charset="0"/>
              </a:rPr>
              <a:t>2</a:t>
            </a:r>
            <a:r>
              <a:rPr dirty="0" sz="3200" lang="en-IN">
                <a:latin typeface="Times New Roman" panose="02020603050405020304" pitchFamily="18" charset="0"/>
                <a:cs typeface="Times New Roman" panose="02020603050405020304" pitchFamily="18" charset="0"/>
              </a:rPr>
              <a:t>. </a:t>
            </a:r>
            <a:r>
              <a:rPr dirty="0" sz="3200" lang="en-IN" smtClean="0">
                <a:latin typeface="Times New Roman" panose="02020603050405020304" pitchFamily="18" charset="0"/>
                <a:cs typeface="Times New Roman" panose="02020603050405020304" pitchFamily="18" charset="0"/>
              </a:rPr>
              <a:t>           Area </a:t>
            </a:r>
            <a:r>
              <a:rPr dirty="0" sz="3200" lang="en-IN">
                <a:latin typeface="Times New Roman" panose="02020603050405020304" pitchFamily="18" charset="0"/>
                <a:cs typeface="Times New Roman" panose="02020603050405020304" pitchFamily="18" charset="0"/>
              </a:rPr>
              <a:t>of rectangle </a:t>
            </a:r>
            <a:endParaRPr dirty="0" sz="3200" lang="en-IN" smtClean="0">
              <a:latin typeface="Times New Roman" panose="02020603050405020304" pitchFamily="18" charset="0"/>
              <a:cs typeface="Times New Roman" panose="02020603050405020304" pitchFamily="18" charset="0"/>
            </a:endParaRPr>
          </a:p>
          <a:p>
            <a:r>
              <a:rPr dirty="0" sz="3200" lang="en-IN" smtClean="0">
                <a:latin typeface="Times New Roman" panose="02020603050405020304" pitchFamily="18" charset="0"/>
                <a:cs typeface="Times New Roman" panose="02020603050405020304" pitchFamily="18" charset="0"/>
              </a:rPr>
              <a:t>3.             </a:t>
            </a:r>
            <a:r>
              <a:rPr dirty="0" sz="3200" lang="en-IN">
                <a:latin typeface="Times New Roman" panose="02020603050405020304" pitchFamily="18" charset="0"/>
                <a:cs typeface="Times New Roman" panose="02020603050405020304" pitchFamily="18" charset="0"/>
              </a:rPr>
              <a:t>Area of triangle</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600" name="Title 1"/>
          <p:cNvSpPr>
            <a:spLocks noGrp="1"/>
          </p:cNvSpPr>
          <p:nvPr>
            <p:ph type="title"/>
          </p:nvPr>
        </p:nvSpPr>
        <p:spPr>
          <a:xfrm>
            <a:off x="1117600" y="76200"/>
            <a:ext cx="10160000" cy="876837"/>
          </a:xfrm>
        </p:spPr>
        <p:txBody>
          <a:bodyPr/>
          <a:p>
            <a:r>
              <a:rPr dirty="0" lang="en-US" smtClean="0">
                <a:latin typeface="Times New Roman" panose="02020603050405020304" pitchFamily="18" charset="0"/>
                <a:cs typeface="Times New Roman" panose="02020603050405020304" pitchFamily="18" charset="0"/>
              </a:rPr>
              <a:t>Interactive Mode </a:t>
            </a:r>
            <a:endParaRPr dirty="0" lang="en-IN">
              <a:latin typeface="Times New Roman" panose="02020603050405020304" pitchFamily="18" charset="0"/>
              <a:cs typeface="Times New Roman" panose="02020603050405020304" pitchFamily="18" charset="0"/>
            </a:endParaRPr>
          </a:p>
        </p:txBody>
      </p:sp>
      <p:sp>
        <p:nvSpPr>
          <p:cNvPr id="1048601" name="Content Placeholder 2"/>
          <p:cNvSpPr>
            <a:spLocks noGrp="1"/>
          </p:cNvSpPr>
          <p:nvPr>
            <p:ph idx="1"/>
          </p:nvPr>
        </p:nvSpPr>
        <p:spPr>
          <a:xfrm>
            <a:off x="360607" y="1146219"/>
            <a:ext cx="11578107" cy="5473521"/>
          </a:xfrm>
        </p:spPr>
        <p:txBody>
          <a:bodyPr>
            <a:normAutofit fontScale="95833" lnSpcReduction="20000"/>
          </a:bodyPr>
          <a:p>
            <a:pPr>
              <a:lnSpc>
                <a:spcPct val="150000"/>
              </a:lnSpc>
            </a:pPr>
            <a:r>
              <a:rPr b="1" dirty="0" lang="en-IN">
                <a:latin typeface="Times New Roman" panose="02020603050405020304" pitchFamily="18" charset="0"/>
                <a:cs typeface="Times New Roman" panose="02020603050405020304" pitchFamily="18" charset="0"/>
              </a:rPr>
              <a:t>Interactive Mode: </a:t>
            </a:r>
            <a:r>
              <a:rPr b="1" dirty="0" lang="en-IN" smtClean="0">
                <a:latin typeface="Times New Roman" panose="02020603050405020304" pitchFamily="18" charset="0"/>
                <a:cs typeface="Times New Roman" panose="02020603050405020304" pitchFamily="18" charset="0"/>
              </a:rPr>
              <a:t>- </a:t>
            </a:r>
            <a:r>
              <a:rPr dirty="0" lang="en-IN" smtClean="0">
                <a:latin typeface="Times New Roman" panose="02020603050405020304" pitchFamily="18" charset="0"/>
                <a:cs typeface="Times New Roman" panose="02020603050405020304" pitchFamily="18" charset="0"/>
              </a:rPr>
              <a:t>Interactive </a:t>
            </a:r>
            <a:r>
              <a:rPr dirty="0" lang="en-IN">
                <a:latin typeface="Times New Roman" panose="02020603050405020304" pitchFamily="18" charset="0"/>
                <a:cs typeface="Times New Roman" panose="02020603050405020304" pitchFamily="18" charset="0"/>
              </a:rPr>
              <a:t>Mode, as the name suggests, allows us to interact with OS. Hear, when we type Python statement, interpreter displays the result(s) immediately. That means, when we type Python expression / statement / command after the prompt (&gt;&gt;&gt;), the Python immediately responses with the output of it. Let's see what will happen when we </a:t>
            </a:r>
            <a:r>
              <a:rPr dirty="0" lang="en-IN" smtClean="0">
                <a:latin typeface="Times New Roman" panose="02020603050405020304" pitchFamily="18" charset="0"/>
                <a:cs typeface="Times New Roman" panose="02020603050405020304" pitchFamily="18" charset="0"/>
              </a:rPr>
              <a:t>type   print </a:t>
            </a:r>
            <a:r>
              <a:rPr dirty="0" lang="en-IN">
                <a:latin typeface="Times New Roman" panose="02020603050405020304" pitchFamily="18" charset="0"/>
                <a:cs typeface="Times New Roman" panose="02020603050405020304" pitchFamily="18" charset="0"/>
              </a:rPr>
              <a:t>"WELCOME TO PYTHON PROGRAMMING" after the prompt. </a:t>
            </a:r>
            <a:endParaRPr dirty="0" lang="en-IN" smtClean="0">
              <a:latin typeface="Times New Roman" panose="02020603050405020304" pitchFamily="18" charset="0"/>
              <a:cs typeface="Times New Roman" panose="02020603050405020304" pitchFamily="18" charset="0"/>
            </a:endParaRPr>
          </a:p>
          <a:p>
            <a:pPr indent="0" marL="0">
              <a:lnSpc>
                <a:spcPct val="150000"/>
              </a:lnSpc>
              <a:buNone/>
            </a:pPr>
            <a:r>
              <a:rPr dirty="0" lang="en-IN" smtClean="0">
                <a:latin typeface="Times New Roman" panose="02020603050405020304" pitchFamily="18" charset="0"/>
                <a:cs typeface="Times New Roman" panose="02020603050405020304" pitchFamily="18" charset="0"/>
              </a:rPr>
              <a:t>&gt;&gt;&gt;</a:t>
            </a:r>
            <a:r>
              <a:rPr dirty="0" lang="en-IN">
                <a:latin typeface="Times New Roman" panose="02020603050405020304" pitchFamily="18" charset="0"/>
                <a:cs typeface="Times New Roman" panose="02020603050405020304" pitchFamily="18" charset="0"/>
              </a:rPr>
              <a:t>print "WELCOME TO PYTHON PROGRAMMING" </a:t>
            </a:r>
            <a:endParaRPr dirty="0" lang="en-IN" smtClean="0">
              <a:latin typeface="Times New Roman" panose="02020603050405020304" pitchFamily="18" charset="0"/>
              <a:cs typeface="Times New Roman" panose="02020603050405020304" pitchFamily="18" charset="0"/>
            </a:endParaRPr>
          </a:p>
          <a:p>
            <a:pPr indent="0" marL="0">
              <a:lnSpc>
                <a:spcPct val="150000"/>
              </a:lnSpc>
              <a:buNone/>
            </a:pPr>
            <a:r>
              <a:rPr b="1" dirty="0" lang="en-US" smtClean="0">
                <a:latin typeface="Times New Roman" panose="02020603050405020304" pitchFamily="18" charset="0"/>
                <a:cs typeface="Times New Roman" panose="02020603050405020304" pitchFamily="18" charset="0"/>
              </a:rPr>
              <a:t>Output  :- </a:t>
            </a:r>
            <a:endParaRPr b="1" dirty="0" lang="en-IN" smtClean="0">
              <a:latin typeface="Times New Roman" panose="02020603050405020304" pitchFamily="18" charset="0"/>
              <a:cs typeface="Times New Roman" panose="02020603050405020304" pitchFamily="18" charset="0"/>
            </a:endParaRPr>
          </a:p>
          <a:p>
            <a:pPr indent="0" marL="0">
              <a:lnSpc>
                <a:spcPct val="150000"/>
              </a:lnSpc>
              <a:buNone/>
            </a:pPr>
            <a:r>
              <a:rPr dirty="0" lang="en-IN" smtClean="0">
                <a:latin typeface="Times New Roman" panose="02020603050405020304" pitchFamily="18" charset="0"/>
                <a:cs typeface="Times New Roman" panose="02020603050405020304" pitchFamily="18" charset="0"/>
              </a:rPr>
              <a:t>WELCOME </a:t>
            </a:r>
            <a:r>
              <a:rPr dirty="0" lang="en-IN">
                <a:latin typeface="Times New Roman" panose="02020603050405020304" pitchFamily="18" charset="0"/>
                <a:cs typeface="Times New Roman" panose="02020603050405020304" pitchFamily="18" charset="0"/>
              </a:rPr>
              <a:t>TO PYTHON PROGRAMMING</a:t>
            </a:r>
          </a:p>
        </p:txBody>
      </p:sp>
    </p:spTree>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660" name="Content Placeholder 2"/>
          <p:cNvSpPr>
            <a:spLocks noGrp="1"/>
          </p:cNvSpPr>
          <p:nvPr>
            <p:ph idx="1"/>
          </p:nvPr>
        </p:nvSpPr>
        <p:spPr>
          <a:xfrm>
            <a:off x="261257" y="143691"/>
            <a:ext cx="10742023" cy="6322423"/>
          </a:xfrm>
        </p:spPr>
        <p:txBody>
          <a:bodyPr>
            <a:normAutofit fontScale="96429" lnSpcReduction="20000"/>
          </a:bodyPr>
          <a:p>
            <a:r>
              <a:rPr b="1" dirty="0" sz="2800" lang="en-IN">
                <a:latin typeface="Times New Roman" panose="02020603050405020304" pitchFamily="18" charset="0"/>
                <a:cs typeface="Times New Roman" panose="02020603050405020304" pitchFamily="18" charset="0"/>
              </a:rPr>
              <a:t>Code</a:t>
            </a:r>
            <a:r>
              <a:rPr b="1" dirty="0" sz="2800" lang="en-IN" smtClean="0">
                <a:latin typeface="Times New Roman" panose="02020603050405020304" pitchFamily="18" charset="0"/>
                <a:cs typeface="Times New Roman" panose="02020603050405020304" pitchFamily="18" charset="0"/>
              </a:rPr>
              <a:t>:-</a:t>
            </a:r>
          </a:p>
          <a:p>
            <a:r>
              <a:rPr b="1" dirty="0" sz="3600" lang="en-IN" smtClean="0">
                <a:latin typeface="Times New Roman" panose="02020603050405020304" pitchFamily="18" charset="0"/>
                <a:cs typeface="Times New Roman" panose="02020603050405020304" pitchFamily="18" charset="0"/>
              </a:rPr>
              <a:t> </a:t>
            </a:r>
            <a:r>
              <a:rPr dirty="0" sz="3200" lang="en-IN">
                <a:latin typeface="Times New Roman" panose="02020603050405020304" pitchFamily="18" charset="0"/>
                <a:cs typeface="Times New Roman" panose="02020603050405020304" pitchFamily="18" charset="0"/>
              </a:rPr>
              <a:t>c = input ("Enter any Choice</a:t>
            </a:r>
            <a:r>
              <a:rPr dirty="0" sz="3200" lang="en-IN" smtClean="0">
                <a:latin typeface="Times New Roman" panose="02020603050405020304" pitchFamily="18" charset="0"/>
                <a:cs typeface="Times New Roman" panose="02020603050405020304" pitchFamily="18" charset="0"/>
              </a:rPr>
              <a:t>")</a:t>
            </a:r>
          </a:p>
          <a:p>
            <a:r>
              <a:rPr dirty="0" sz="3200" lang="en-IN" smtClean="0">
                <a:latin typeface="Times New Roman" panose="02020603050405020304" pitchFamily="18" charset="0"/>
                <a:cs typeface="Times New Roman" panose="02020603050405020304" pitchFamily="18" charset="0"/>
              </a:rPr>
              <a:t> </a:t>
            </a:r>
            <a:r>
              <a:rPr dirty="0" sz="3200" lang="en-IN">
                <a:latin typeface="Times New Roman" panose="02020603050405020304" pitchFamily="18" charset="0"/>
                <a:cs typeface="Times New Roman" panose="02020603050405020304" pitchFamily="18" charset="0"/>
              </a:rPr>
              <a:t>if(c==1): </a:t>
            </a:r>
            <a:endParaRPr dirty="0" sz="3200" lang="en-IN" smtClean="0">
              <a:latin typeface="Times New Roman" panose="02020603050405020304" pitchFamily="18" charset="0"/>
              <a:cs typeface="Times New Roman" panose="02020603050405020304" pitchFamily="18" charset="0"/>
            </a:endParaRPr>
          </a:p>
          <a:p>
            <a:r>
              <a:rPr dirty="0" sz="3200" lang="en-IN" smtClean="0">
                <a:latin typeface="Times New Roman" panose="02020603050405020304" pitchFamily="18" charset="0"/>
                <a:cs typeface="Times New Roman" panose="02020603050405020304" pitchFamily="18" charset="0"/>
              </a:rPr>
              <a:t>s </a:t>
            </a:r>
            <a:r>
              <a:rPr dirty="0" sz="3200" lang="en-IN">
                <a:latin typeface="Times New Roman" panose="02020603050405020304" pitchFamily="18" charset="0"/>
                <a:cs typeface="Times New Roman" panose="02020603050405020304" pitchFamily="18" charset="0"/>
              </a:rPr>
              <a:t>= input("enter any side of the square") </a:t>
            </a:r>
            <a:endParaRPr dirty="0" sz="3200" lang="en-IN" smtClean="0">
              <a:latin typeface="Times New Roman" panose="02020603050405020304" pitchFamily="18" charset="0"/>
              <a:cs typeface="Times New Roman" panose="02020603050405020304" pitchFamily="18" charset="0"/>
            </a:endParaRPr>
          </a:p>
          <a:p>
            <a:r>
              <a:rPr dirty="0" sz="3200" lang="en-IN" smtClean="0">
                <a:latin typeface="Times New Roman" panose="02020603050405020304" pitchFamily="18" charset="0"/>
                <a:cs typeface="Times New Roman" panose="02020603050405020304" pitchFamily="18" charset="0"/>
              </a:rPr>
              <a:t>a </a:t>
            </a:r>
            <a:r>
              <a:rPr dirty="0" sz="3200" lang="en-IN">
                <a:latin typeface="Times New Roman" panose="02020603050405020304" pitchFamily="18" charset="0"/>
                <a:cs typeface="Times New Roman" panose="02020603050405020304" pitchFamily="18" charset="0"/>
              </a:rPr>
              <a:t>= </a:t>
            </a:r>
            <a:r>
              <a:rPr dirty="0" sz="3200" lang="en-IN" smtClean="0">
                <a:latin typeface="Times New Roman" panose="02020603050405020304" pitchFamily="18" charset="0"/>
                <a:cs typeface="Times New Roman" panose="02020603050405020304" pitchFamily="18" charset="0"/>
              </a:rPr>
              <a:t>s*s</a:t>
            </a:r>
          </a:p>
          <a:p>
            <a:r>
              <a:rPr dirty="0" sz="3200" lang="en-IN" smtClean="0">
                <a:latin typeface="Times New Roman" panose="02020603050405020304" pitchFamily="18" charset="0"/>
                <a:cs typeface="Times New Roman" panose="02020603050405020304" pitchFamily="18" charset="0"/>
              </a:rPr>
              <a:t> </a:t>
            </a:r>
            <a:r>
              <a:rPr dirty="0" sz="3200" lang="en-IN" err="1">
                <a:latin typeface="Times New Roman" panose="02020603050405020304" pitchFamily="18" charset="0"/>
                <a:cs typeface="Times New Roman" panose="02020603050405020304" pitchFamily="18" charset="0"/>
              </a:rPr>
              <a:t>print"Area</a:t>
            </a:r>
            <a:r>
              <a:rPr dirty="0" sz="3200" lang="en-IN">
                <a:latin typeface="Times New Roman" panose="02020603050405020304" pitchFamily="18" charset="0"/>
                <a:cs typeface="Times New Roman" panose="02020603050405020304" pitchFamily="18" charset="0"/>
              </a:rPr>
              <a:t> = ",a </a:t>
            </a:r>
            <a:endParaRPr dirty="0" sz="3200" lang="en-IN" smtClean="0">
              <a:latin typeface="Times New Roman" panose="02020603050405020304" pitchFamily="18" charset="0"/>
              <a:cs typeface="Times New Roman" panose="02020603050405020304" pitchFamily="18" charset="0"/>
            </a:endParaRPr>
          </a:p>
          <a:p>
            <a:r>
              <a:rPr dirty="0" sz="3200" lang="en-IN" smtClean="0">
                <a:latin typeface="Times New Roman" panose="02020603050405020304" pitchFamily="18" charset="0"/>
                <a:cs typeface="Times New Roman" panose="02020603050405020304" pitchFamily="18" charset="0"/>
              </a:rPr>
              <a:t>elif(c</a:t>
            </a:r>
            <a:r>
              <a:rPr dirty="0" sz="3200" lang="en-IN">
                <a:latin typeface="Times New Roman" panose="02020603050405020304" pitchFamily="18" charset="0"/>
                <a:cs typeface="Times New Roman" panose="02020603050405020304" pitchFamily="18" charset="0"/>
              </a:rPr>
              <a:t>==2</a:t>
            </a:r>
            <a:r>
              <a:rPr dirty="0" sz="3200" lang="en-IN" smtClean="0">
                <a:latin typeface="Times New Roman" panose="02020603050405020304" pitchFamily="18" charset="0"/>
                <a:cs typeface="Times New Roman" panose="02020603050405020304" pitchFamily="18" charset="0"/>
              </a:rPr>
              <a:t>):</a:t>
            </a:r>
          </a:p>
          <a:p>
            <a:r>
              <a:rPr dirty="0" sz="3200" lang="en-IN" smtClean="0">
                <a:latin typeface="Times New Roman" panose="02020603050405020304" pitchFamily="18" charset="0"/>
                <a:cs typeface="Times New Roman" panose="02020603050405020304" pitchFamily="18" charset="0"/>
              </a:rPr>
              <a:t> </a:t>
            </a:r>
            <a:r>
              <a:rPr dirty="0" sz="3200" lang="en-IN">
                <a:latin typeface="Times New Roman" panose="02020603050405020304" pitchFamily="18" charset="0"/>
                <a:cs typeface="Times New Roman" panose="02020603050405020304" pitchFamily="18" charset="0"/>
              </a:rPr>
              <a:t>l = input("enter length</a:t>
            </a:r>
            <a:r>
              <a:rPr dirty="0" sz="3200" lang="en-IN" smtClean="0">
                <a:latin typeface="Times New Roman" panose="02020603050405020304" pitchFamily="18" charset="0"/>
                <a:cs typeface="Times New Roman" panose="02020603050405020304" pitchFamily="18" charset="0"/>
              </a:rPr>
              <a:t>")</a:t>
            </a:r>
          </a:p>
          <a:p>
            <a:r>
              <a:rPr dirty="0" sz="3200" lang="en-IN" smtClean="0">
                <a:latin typeface="Times New Roman" panose="02020603050405020304" pitchFamily="18" charset="0"/>
                <a:cs typeface="Times New Roman" panose="02020603050405020304" pitchFamily="18" charset="0"/>
              </a:rPr>
              <a:t> </a:t>
            </a:r>
            <a:r>
              <a:rPr dirty="0" sz="3200" lang="en-IN">
                <a:latin typeface="Times New Roman" panose="02020603050405020304" pitchFamily="18" charset="0"/>
                <a:cs typeface="Times New Roman" panose="02020603050405020304" pitchFamily="18" charset="0"/>
              </a:rPr>
              <a:t>b = input("enter breadth") </a:t>
            </a:r>
            <a:endParaRPr dirty="0" sz="3200" lang="en-IN" smtClean="0">
              <a:latin typeface="Times New Roman" panose="02020603050405020304" pitchFamily="18" charset="0"/>
              <a:cs typeface="Times New Roman" panose="02020603050405020304" pitchFamily="18" charset="0"/>
            </a:endParaRPr>
          </a:p>
          <a:p>
            <a:r>
              <a:rPr dirty="0" sz="3200" lang="en-IN" smtClean="0">
                <a:latin typeface="Times New Roman" panose="02020603050405020304" pitchFamily="18" charset="0"/>
                <a:cs typeface="Times New Roman" panose="02020603050405020304" pitchFamily="18" charset="0"/>
              </a:rPr>
              <a:t>a </a:t>
            </a:r>
            <a:r>
              <a:rPr dirty="0" sz="3200" lang="en-IN">
                <a:latin typeface="Times New Roman" panose="02020603050405020304" pitchFamily="18" charset="0"/>
                <a:cs typeface="Times New Roman" panose="02020603050405020304" pitchFamily="18" charset="0"/>
              </a:rPr>
              <a:t>= l*b </a:t>
            </a:r>
            <a:endParaRPr dirty="0" sz="3200" lang="en-IN" smtClean="0">
              <a:latin typeface="Times New Roman" panose="02020603050405020304" pitchFamily="18" charset="0"/>
              <a:cs typeface="Times New Roman" panose="02020603050405020304" pitchFamily="18" charset="0"/>
            </a:endParaRPr>
          </a:p>
          <a:p>
            <a:r>
              <a:rPr dirty="0" sz="3200" lang="en-IN" err="1" smtClean="0">
                <a:latin typeface="Times New Roman" panose="02020603050405020304" pitchFamily="18" charset="0"/>
                <a:cs typeface="Times New Roman" panose="02020603050405020304" pitchFamily="18" charset="0"/>
              </a:rPr>
              <a:t>print"Area</a:t>
            </a:r>
            <a:r>
              <a:rPr dirty="0" sz="3200" lang="en-IN" smtClean="0">
                <a:latin typeface="Times New Roman" panose="02020603050405020304" pitchFamily="18" charset="0"/>
                <a:cs typeface="Times New Roman" panose="02020603050405020304" pitchFamily="18" charset="0"/>
              </a:rPr>
              <a:t> </a:t>
            </a:r>
            <a:r>
              <a:rPr dirty="0" sz="3200" lang="en-IN">
                <a:latin typeface="Times New Roman" panose="02020603050405020304" pitchFamily="18" charset="0"/>
                <a:cs typeface="Times New Roman" panose="02020603050405020304" pitchFamily="18" charset="0"/>
              </a:rPr>
              <a:t>= ",a </a:t>
            </a:r>
            <a:endParaRPr dirty="0" sz="3200" lang="en-IN" smtClean="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661" name="Content Placeholder 2"/>
          <p:cNvSpPr>
            <a:spLocks noGrp="1"/>
          </p:cNvSpPr>
          <p:nvPr>
            <p:ph idx="1"/>
          </p:nvPr>
        </p:nvSpPr>
        <p:spPr>
          <a:xfrm>
            <a:off x="418011" y="326571"/>
            <a:ext cx="10898777" cy="6204858"/>
          </a:xfrm>
        </p:spPr>
        <p:txBody>
          <a:bodyPr>
            <a:normAutofit/>
          </a:bodyPr>
          <a:p>
            <a:r>
              <a:rPr dirty="0" lang="en-IN">
                <a:latin typeface="Times New Roman" panose="02020603050405020304" pitchFamily="18" charset="0"/>
                <a:cs typeface="Times New Roman" panose="02020603050405020304" pitchFamily="18" charset="0"/>
              </a:rPr>
              <a:t>elif(c==3): </a:t>
            </a:r>
          </a:p>
          <a:p>
            <a:r>
              <a:rPr dirty="0" lang="en-IN">
                <a:latin typeface="Times New Roman" panose="02020603050405020304" pitchFamily="18" charset="0"/>
                <a:cs typeface="Times New Roman" panose="02020603050405020304" pitchFamily="18" charset="0"/>
              </a:rPr>
              <a:t>x = input("enter first side of triangle") </a:t>
            </a:r>
          </a:p>
          <a:p>
            <a:r>
              <a:rPr dirty="0" lang="en-IN">
                <a:latin typeface="Times New Roman" panose="02020603050405020304" pitchFamily="18" charset="0"/>
                <a:cs typeface="Times New Roman" panose="02020603050405020304" pitchFamily="18" charset="0"/>
              </a:rPr>
              <a:t>y = input("enter second side of triangle") </a:t>
            </a:r>
          </a:p>
          <a:p>
            <a:r>
              <a:rPr dirty="0" lang="en-IN">
                <a:latin typeface="Times New Roman" panose="02020603050405020304" pitchFamily="18" charset="0"/>
                <a:cs typeface="Times New Roman" panose="02020603050405020304" pitchFamily="18" charset="0"/>
              </a:rPr>
              <a:t>z = input("enter third side of triangle") </a:t>
            </a:r>
          </a:p>
          <a:p>
            <a:r>
              <a:rPr dirty="0" lang="en-IN">
                <a:latin typeface="Times New Roman" panose="02020603050405020304" pitchFamily="18" charset="0"/>
                <a:cs typeface="Times New Roman" panose="02020603050405020304" pitchFamily="18" charset="0"/>
              </a:rPr>
              <a:t>s = (</a:t>
            </a:r>
            <a:r>
              <a:rPr dirty="0" lang="en-IN" err="1">
                <a:latin typeface="Times New Roman" panose="02020603050405020304" pitchFamily="18" charset="0"/>
                <a:cs typeface="Times New Roman" panose="02020603050405020304" pitchFamily="18" charset="0"/>
              </a:rPr>
              <a:t>x+y+z</a:t>
            </a:r>
            <a:r>
              <a:rPr dirty="0" lang="en-IN">
                <a:latin typeface="Times New Roman" panose="02020603050405020304" pitchFamily="18" charset="0"/>
                <a:cs typeface="Times New Roman" panose="02020603050405020304" pitchFamily="18" charset="0"/>
              </a:rPr>
              <a:t>)/2</a:t>
            </a:r>
          </a:p>
          <a:p>
            <a:r>
              <a:rPr dirty="0" lang="en-IN">
                <a:latin typeface="Times New Roman" panose="02020603050405020304" pitchFamily="18" charset="0"/>
                <a:cs typeface="Times New Roman" panose="02020603050405020304" pitchFamily="18" charset="0"/>
              </a:rPr>
              <a:t> A = ((s-x)*(s-y)*(s-z))**0.5 </a:t>
            </a:r>
          </a:p>
          <a:p>
            <a:r>
              <a:rPr dirty="0" lang="en-IN" err="1">
                <a:latin typeface="Times New Roman" panose="02020603050405020304" pitchFamily="18" charset="0"/>
                <a:cs typeface="Times New Roman" panose="02020603050405020304" pitchFamily="18" charset="0"/>
              </a:rPr>
              <a:t>print"Area</a:t>
            </a:r>
            <a:r>
              <a:rPr dirty="0" lang="en-IN">
                <a:latin typeface="Times New Roman" panose="02020603050405020304" pitchFamily="18" charset="0"/>
                <a:cs typeface="Times New Roman" panose="02020603050405020304" pitchFamily="18" charset="0"/>
              </a:rPr>
              <a:t>=",A</a:t>
            </a:r>
          </a:p>
          <a:p>
            <a:r>
              <a:rPr dirty="0" lang="en-IN">
                <a:latin typeface="Times New Roman" panose="02020603050405020304" pitchFamily="18" charset="0"/>
                <a:cs typeface="Times New Roman" panose="02020603050405020304" pitchFamily="18" charset="0"/>
              </a:rPr>
              <a:t> else: </a:t>
            </a:r>
          </a:p>
          <a:p>
            <a:r>
              <a:rPr dirty="0" lang="en-IN">
                <a:latin typeface="Times New Roman" panose="02020603050405020304" pitchFamily="18" charset="0"/>
                <a:cs typeface="Times New Roman" panose="02020603050405020304" pitchFamily="18" charset="0"/>
              </a:rPr>
              <a:t>print "Wrong input" </a:t>
            </a:r>
          </a:p>
          <a:p>
            <a:endParaRPr dirty="0" lang="en-IN"/>
          </a:p>
        </p:txBody>
      </p:sp>
    </p:spTree>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662" name="Content Placeholder 2"/>
          <p:cNvSpPr>
            <a:spLocks noGrp="1"/>
          </p:cNvSpPr>
          <p:nvPr>
            <p:ph idx="1"/>
          </p:nvPr>
        </p:nvSpPr>
        <p:spPr/>
        <p:txBody>
          <a:bodyPr>
            <a:normAutofit/>
          </a:bodyPr>
          <a:p>
            <a:r>
              <a:rPr b="1" dirty="0" sz="2800" lang="en-IN">
                <a:latin typeface="Times New Roman" panose="02020603050405020304" pitchFamily="18" charset="0"/>
                <a:cs typeface="Times New Roman" panose="02020603050405020304" pitchFamily="18" charset="0"/>
              </a:rPr>
              <a:t>Output</a:t>
            </a:r>
            <a:r>
              <a:rPr b="1" dirty="0" sz="2800" lang="en-IN" smtClean="0">
                <a:latin typeface="Times New Roman" panose="02020603050405020304" pitchFamily="18" charset="0"/>
                <a:cs typeface="Times New Roman" panose="02020603050405020304" pitchFamily="18" charset="0"/>
              </a:rPr>
              <a:t>:-</a:t>
            </a:r>
          </a:p>
          <a:p>
            <a:r>
              <a:rPr b="1"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Enter any </a:t>
            </a:r>
            <a:r>
              <a:rPr dirty="0" sz="2800" lang="en-IN" smtClean="0">
                <a:latin typeface="Times New Roman" panose="02020603050405020304" pitchFamily="18" charset="0"/>
                <a:cs typeface="Times New Roman" panose="02020603050405020304" pitchFamily="18" charset="0"/>
              </a:rPr>
              <a:t>Choice 2 </a:t>
            </a:r>
          </a:p>
          <a:p>
            <a:r>
              <a:rPr dirty="0" sz="2800" lang="en-IN" smtClean="0">
                <a:latin typeface="Times New Roman" panose="02020603050405020304" pitchFamily="18" charset="0"/>
                <a:cs typeface="Times New Roman" panose="02020603050405020304" pitchFamily="18" charset="0"/>
              </a:rPr>
              <a:t>enter length 4 </a:t>
            </a:r>
          </a:p>
          <a:p>
            <a:r>
              <a:rPr dirty="0" sz="2800" lang="en-IN" smtClean="0">
                <a:latin typeface="Times New Roman" panose="02020603050405020304" pitchFamily="18" charset="0"/>
                <a:cs typeface="Times New Roman" panose="02020603050405020304" pitchFamily="18" charset="0"/>
              </a:rPr>
              <a:t>enter breadth 6 </a:t>
            </a:r>
          </a:p>
          <a:p>
            <a:r>
              <a:rPr dirty="0" sz="2800" lang="en-IN" smtClean="0">
                <a:latin typeface="Times New Roman" panose="02020603050405020304" pitchFamily="18" charset="0"/>
                <a:cs typeface="Times New Roman" panose="02020603050405020304" pitchFamily="18" charset="0"/>
              </a:rPr>
              <a:t>Area </a:t>
            </a:r>
            <a:r>
              <a:rPr dirty="0" sz="2800" lang="en-IN">
                <a:latin typeface="Times New Roman" panose="02020603050405020304" pitchFamily="18" charset="0"/>
                <a:cs typeface="Times New Roman" panose="02020603050405020304" pitchFamily="18" charset="0"/>
              </a:rPr>
              <a:t>= 24</a:t>
            </a:r>
          </a:p>
        </p:txBody>
      </p:sp>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663" name="Content Placeholder 2"/>
          <p:cNvSpPr>
            <a:spLocks noGrp="1"/>
          </p:cNvSpPr>
          <p:nvPr>
            <p:ph idx="1"/>
          </p:nvPr>
        </p:nvSpPr>
        <p:spPr>
          <a:xfrm>
            <a:off x="339634" y="587829"/>
            <a:ext cx="11430000" cy="5584371"/>
          </a:xfrm>
        </p:spPr>
        <p:txBody>
          <a:bodyPr>
            <a:normAutofit fontScale="95833" lnSpcReduction="20000"/>
          </a:bodyPr>
          <a:p>
            <a:r>
              <a:rPr b="1" dirty="0" sz="3200" lang="en-IN">
                <a:latin typeface="Times New Roman" panose="02020603050405020304" pitchFamily="18" charset="0"/>
                <a:cs typeface="Times New Roman" panose="02020603050405020304" pitchFamily="18" charset="0"/>
              </a:rPr>
              <a:t>Iterative statements</a:t>
            </a:r>
            <a:r>
              <a:rPr b="1" dirty="0" sz="3200" lang="en-IN" smtClean="0">
                <a:latin typeface="Times New Roman" panose="02020603050405020304" pitchFamily="18" charset="0"/>
                <a:cs typeface="Times New Roman" panose="02020603050405020304" pitchFamily="18" charset="0"/>
              </a:rPr>
              <a:t>:- </a:t>
            </a:r>
            <a:r>
              <a:rPr dirty="0" sz="3200" lang="en-IN">
                <a:latin typeface="Times New Roman" panose="02020603050405020304" pitchFamily="18" charset="0"/>
                <a:cs typeface="Times New Roman" panose="02020603050405020304" pitchFamily="18" charset="0"/>
              </a:rPr>
              <a:t>In some programs, certain set of statements are executed again and again based upon conditional test. </a:t>
            </a:r>
            <a:r>
              <a:rPr dirty="0" sz="3200" lang="en-IN" err="1">
                <a:latin typeface="Times New Roman" panose="02020603050405020304" pitchFamily="18" charset="0"/>
                <a:cs typeface="Times New Roman" panose="02020603050405020304" pitchFamily="18" charset="0"/>
              </a:rPr>
              <a:t>i.e</a:t>
            </a:r>
            <a:r>
              <a:rPr dirty="0" sz="3200" lang="en-IN">
                <a:latin typeface="Times New Roman" panose="02020603050405020304" pitchFamily="18" charset="0"/>
                <a:cs typeface="Times New Roman" panose="02020603050405020304" pitchFamily="18" charset="0"/>
              </a:rPr>
              <a:t> executed more than one time. This type of execution is called looping or iteration. Looping statement in python is implemented by using 'for' and 'while' statement</a:t>
            </a:r>
            <a:r>
              <a:rPr dirty="0" sz="3200" lang="en-IN" smtClean="0">
                <a:latin typeface="Times New Roman" panose="02020603050405020304" pitchFamily="18" charset="0"/>
                <a:cs typeface="Times New Roman" panose="02020603050405020304" pitchFamily="18" charset="0"/>
              </a:rPr>
              <a:t>.</a:t>
            </a:r>
          </a:p>
          <a:p>
            <a:r>
              <a:rPr b="1" dirty="0" sz="3200" lang="en-IN">
                <a:latin typeface="Times New Roman" panose="02020603050405020304" pitchFamily="18" charset="0"/>
                <a:cs typeface="Times New Roman" panose="02020603050405020304" pitchFamily="18" charset="0"/>
              </a:rPr>
              <a:t>Syntax</a:t>
            </a:r>
            <a:r>
              <a:rPr b="1" dirty="0" sz="3200" lang="en-IN" smtClean="0">
                <a:latin typeface="Times New Roman" panose="02020603050405020304" pitchFamily="18" charset="0"/>
                <a:cs typeface="Times New Roman" panose="02020603050405020304" pitchFamily="18" charset="0"/>
              </a:rPr>
              <a:t>:-</a:t>
            </a:r>
          </a:p>
          <a:p>
            <a:r>
              <a:rPr b="1" dirty="0" sz="3200" lang="en-IN" smtClean="0">
                <a:latin typeface="Times New Roman" panose="02020603050405020304" pitchFamily="18" charset="0"/>
                <a:cs typeface="Times New Roman" panose="02020603050405020304" pitchFamily="18" charset="0"/>
              </a:rPr>
              <a:t> </a:t>
            </a:r>
            <a:r>
              <a:rPr dirty="0" sz="3200" lang="en-IN">
                <a:latin typeface="Times New Roman" panose="02020603050405020304" pitchFamily="18" charset="0"/>
                <a:cs typeface="Times New Roman" panose="02020603050405020304" pitchFamily="18" charset="0"/>
              </a:rPr>
              <a:t>(for loop) </a:t>
            </a:r>
            <a:endParaRPr dirty="0" sz="3200" lang="en-IN" smtClean="0">
              <a:latin typeface="Times New Roman" panose="02020603050405020304" pitchFamily="18" charset="0"/>
              <a:cs typeface="Times New Roman" panose="02020603050405020304" pitchFamily="18" charset="0"/>
            </a:endParaRPr>
          </a:p>
          <a:p>
            <a:r>
              <a:rPr dirty="0" sz="3200" lang="en-IN" smtClean="0">
                <a:latin typeface="Times New Roman" panose="02020603050405020304" pitchFamily="18" charset="0"/>
                <a:cs typeface="Times New Roman" panose="02020603050405020304" pitchFamily="18" charset="0"/>
              </a:rPr>
              <a:t>for variable </a:t>
            </a:r>
            <a:r>
              <a:rPr dirty="0" sz="3200" lang="en-IN">
                <a:latin typeface="Times New Roman" panose="02020603050405020304" pitchFamily="18" charset="0"/>
                <a:cs typeface="Times New Roman" panose="02020603050405020304" pitchFamily="18" charset="0"/>
              </a:rPr>
              <a:t>in range(start,stop+1,step): </a:t>
            </a:r>
            <a:endParaRPr dirty="0" sz="3200" lang="en-IN" smtClean="0">
              <a:latin typeface="Times New Roman" panose="02020603050405020304" pitchFamily="18" charset="0"/>
              <a:cs typeface="Times New Roman" panose="02020603050405020304" pitchFamily="18" charset="0"/>
            </a:endParaRPr>
          </a:p>
          <a:p>
            <a:r>
              <a:rPr dirty="0" sz="3200" lang="en-IN" smtClean="0">
                <a:latin typeface="Times New Roman" panose="02020603050405020304" pitchFamily="18" charset="0"/>
                <a:cs typeface="Times New Roman" panose="02020603050405020304" pitchFamily="18" charset="0"/>
              </a:rPr>
              <a:t>statements</a:t>
            </a:r>
            <a:endParaRPr dirty="0" lang="en-IN"/>
          </a:p>
        </p:txBody>
      </p:sp>
    </p:spTree>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8664" name="Content Placeholder 2"/>
          <p:cNvSpPr>
            <a:spLocks noGrp="1"/>
          </p:cNvSpPr>
          <p:nvPr>
            <p:ph idx="1"/>
          </p:nvPr>
        </p:nvSpPr>
        <p:spPr/>
        <p:txBody>
          <a:bodyPr/>
          <a:p>
            <a:r>
              <a:rPr b="1" dirty="0" sz="3200" lang="en-IN">
                <a:latin typeface="Times New Roman" panose="02020603050405020304" pitchFamily="18" charset="0"/>
                <a:cs typeface="Times New Roman" panose="02020603050405020304" pitchFamily="18" charset="0"/>
              </a:rPr>
              <a:t>Syntax: </a:t>
            </a:r>
            <a:r>
              <a:rPr dirty="0" sz="2800" lang="en-IN">
                <a:latin typeface="Times New Roman" panose="02020603050405020304" pitchFamily="18" charset="0"/>
                <a:cs typeface="Times New Roman" panose="02020603050405020304" pitchFamily="18" charset="0"/>
              </a:rPr>
              <a:t>(while loop)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while </a:t>
            </a:r>
            <a:r>
              <a:rPr dirty="0" sz="2800" lang="en-IN">
                <a:latin typeface="Times New Roman" panose="02020603050405020304" pitchFamily="18" charset="0"/>
                <a:cs typeface="Times New Roman" panose="02020603050405020304" pitchFamily="18" charset="0"/>
              </a:rPr>
              <a:t>(condition</a:t>
            </a:r>
            <a:r>
              <a:rPr dirty="0" sz="2800" lang="en-IN" smtClean="0">
                <a:latin typeface="Times New Roman" panose="02020603050405020304" pitchFamily="18" charset="0"/>
                <a:cs typeface="Times New Roman" panose="02020603050405020304" pitchFamily="18" charset="0"/>
              </a:rPr>
              <a:t>):</a:t>
            </a:r>
          </a:p>
          <a:p>
            <a:pPr lvl="1"/>
            <a:r>
              <a:rPr dirty="0" sz="2400" lang="en-IN" smtClean="0">
                <a:latin typeface="Times New Roman" panose="02020603050405020304" pitchFamily="18" charset="0"/>
                <a:cs typeface="Times New Roman" panose="02020603050405020304" pitchFamily="18" charset="0"/>
              </a:rPr>
              <a:t> </a:t>
            </a:r>
            <a:r>
              <a:rPr dirty="0" sz="2400" lang="en-IN">
                <a:latin typeface="Times New Roman" panose="02020603050405020304" pitchFamily="18" charset="0"/>
                <a:cs typeface="Times New Roman" panose="02020603050405020304" pitchFamily="18" charset="0"/>
              </a:rPr>
              <a:t>Statements </a:t>
            </a:r>
          </a:p>
          <a:p>
            <a:endParaRPr dirty="0" lang="en-IN"/>
          </a:p>
        </p:txBody>
      </p:sp>
    </p:spTree>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665" name="Title 1"/>
          <p:cNvSpPr>
            <a:spLocks noGrp="1"/>
          </p:cNvSpPr>
          <p:nvPr>
            <p:ph type="title"/>
          </p:nvPr>
        </p:nvSpPr>
        <p:spPr>
          <a:xfrm>
            <a:off x="809897" y="239486"/>
            <a:ext cx="11273246" cy="1397000"/>
          </a:xfrm>
        </p:spPr>
        <p:txBody>
          <a:bodyPr>
            <a:normAutofit fontScale="90000"/>
          </a:bodyPr>
          <a:p>
            <a:pPr>
              <a:lnSpc>
                <a:spcPct val="150000"/>
              </a:lnSpc>
            </a:pPr>
            <a:r>
              <a:rPr dirty="0" sz="3600" lang="en-IN">
                <a:latin typeface="Times New Roman" panose="02020603050405020304" pitchFamily="18" charset="0"/>
                <a:cs typeface="Times New Roman" panose="02020603050405020304" pitchFamily="18" charset="0"/>
              </a:rPr>
              <a:t>1. Write a program to input any number and to print all natural numbers up to given number.</a:t>
            </a:r>
          </a:p>
        </p:txBody>
      </p:sp>
      <p:sp>
        <p:nvSpPr>
          <p:cNvPr id="1048666" name="Content Placeholder 2"/>
          <p:cNvSpPr>
            <a:spLocks noGrp="1"/>
          </p:cNvSpPr>
          <p:nvPr>
            <p:ph idx="1"/>
          </p:nvPr>
        </p:nvSpPr>
        <p:spPr>
          <a:xfrm>
            <a:off x="1117600" y="1701800"/>
            <a:ext cx="10160000" cy="5156200"/>
          </a:xfrm>
        </p:spPr>
        <p:txBody>
          <a:bodyPr/>
          <a:p>
            <a:r>
              <a:rPr b="1" dirty="0" lang="en-IN" smtClean="0"/>
              <a:t>Code :- </a:t>
            </a:r>
          </a:p>
          <a:p>
            <a:r>
              <a:rPr dirty="0" sz="2800" lang="en-IN" smtClean="0">
                <a:latin typeface="Times New Roman" panose="02020603050405020304" pitchFamily="18" charset="0"/>
                <a:cs typeface="Times New Roman" panose="02020603050405020304" pitchFamily="18" charset="0"/>
              </a:rPr>
              <a:t>n </a:t>
            </a:r>
            <a:r>
              <a:rPr dirty="0" sz="2800" lang="en-IN">
                <a:latin typeface="Times New Roman" panose="02020603050405020304" pitchFamily="18" charset="0"/>
                <a:cs typeface="Times New Roman" panose="02020603050405020304" pitchFamily="18" charset="0"/>
              </a:rPr>
              <a:t>= input("enter any number</a:t>
            </a:r>
            <a:r>
              <a:rPr dirty="0" sz="2800" lang="en-IN" smtClean="0">
                <a:latin typeface="Times New Roman" panose="02020603050405020304" pitchFamily="18" charset="0"/>
                <a:cs typeface="Times New Roman" panose="02020603050405020304" pitchFamily="18" charset="0"/>
              </a:rPr>
              <a:t>")</a:t>
            </a:r>
          </a:p>
          <a:p>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for </a:t>
            </a:r>
            <a:r>
              <a:rPr dirty="0" sz="2800" lang="en-IN" err="1">
                <a:latin typeface="Times New Roman" panose="02020603050405020304" pitchFamily="18" charset="0"/>
                <a:cs typeface="Times New Roman" panose="02020603050405020304" pitchFamily="18" charset="0"/>
              </a:rPr>
              <a:t>i</a:t>
            </a:r>
            <a:r>
              <a:rPr dirty="0" sz="2800" lang="en-IN">
                <a:latin typeface="Times New Roman" panose="02020603050405020304" pitchFamily="18" charset="0"/>
                <a:cs typeface="Times New Roman" panose="02020603050405020304" pitchFamily="18" charset="0"/>
              </a:rPr>
              <a:t> in range(1,n+1):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print </a:t>
            </a:r>
            <a:r>
              <a:rPr dirty="0" sz="2800" lang="en-IN" err="1">
                <a:latin typeface="Times New Roman" panose="02020603050405020304" pitchFamily="18" charset="0"/>
                <a:cs typeface="Times New Roman" panose="02020603050405020304" pitchFamily="18" charset="0"/>
              </a:rPr>
              <a:t>i</a:t>
            </a:r>
            <a:r>
              <a:rPr dirty="0" sz="2800" lang="en-IN">
                <a:latin typeface="Times New Roman" panose="02020603050405020304" pitchFamily="18" charset="0"/>
                <a:cs typeface="Times New Roman" panose="02020603050405020304" pitchFamily="18" charset="0"/>
              </a:rPr>
              <a:t>,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Output</a:t>
            </a:r>
            <a:r>
              <a:rPr dirty="0" sz="2800" lang="en-IN">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 </a:t>
            </a:r>
          </a:p>
          <a:p>
            <a:r>
              <a:rPr dirty="0" sz="2800" lang="en-IN" smtClean="0">
                <a:latin typeface="Times New Roman" panose="02020603050405020304" pitchFamily="18" charset="0"/>
                <a:cs typeface="Times New Roman" panose="02020603050405020304" pitchFamily="18" charset="0"/>
              </a:rPr>
              <a:t>enter </a:t>
            </a:r>
            <a:r>
              <a:rPr dirty="0" sz="2800" lang="en-IN">
                <a:latin typeface="Times New Roman" panose="02020603050405020304" pitchFamily="18" charset="0"/>
                <a:cs typeface="Times New Roman" panose="02020603050405020304" pitchFamily="18" charset="0"/>
              </a:rPr>
              <a:t>any </a:t>
            </a:r>
            <a:r>
              <a:rPr dirty="0" sz="2800" lang="en-IN" smtClean="0">
                <a:latin typeface="Times New Roman" panose="02020603050405020304" pitchFamily="18" charset="0"/>
                <a:cs typeface="Times New Roman" panose="02020603050405020304" pitchFamily="18" charset="0"/>
              </a:rPr>
              <a:t>number 10</a:t>
            </a:r>
          </a:p>
          <a:p>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1 2 3 4 5 6 7 8 9 10</a:t>
            </a:r>
            <a:endParaRPr dirty="0" lang="en-I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667" name="Title 1"/>
          <p:cNvSpPr>
            <a:spLocks noGrp="1"/>
          </p:cNvSpPr>
          <p:nvPr>
            <p:ph type="title"/>
          </p:nvPr>
        </p:nvSpPr>
        <p:spPr>
          <a:xfrm>
            <a:off x="444137" y="76200"/>
            <a:ext cx="10833463" cy="1397000"/>
          </a:xfrm>
        </p:spPr>
        <p:txBody>
          <a:bodyPr>
            <a:noAutofit/>
          </a:bodyPr>
          <a:p>
            <a:pPr>
              <a:lnSpc>
                <a:spcPct val="150000"/>
              </a:lnSpc>
            </a:pPr>
            <a:r>
              <a:rPr dirty="0" sz="3600" lang="en-IN">
                <a:latin typeface="Times New Roman" panose="02020603050405020304" pitchFamily="18" charset="0"/>
                <a:cs typeface="Times New Roman" panose="02020603050405020304" pitchFamily="18" charset="0"/>
              </a:rPr>
              <a:t>Write a program to input any number and to find sum of all natural numbers up to given number.</a:t>
            </a:r>
          </a:p>
        </p:txBody>
      </p:sp>
      <p:sp>
        <p:nvSpPr>
          <p:cNvPr id="1048668" name="Content Placeholder 2"/>
          <p:cNvSpPr>
            <a:spLocks noGrp="1"/>
          </p:cNvSpPr>
          <p:nvPr>
            <p:ph idx="1"/>
          </p:nvPr>
        </p:nvSpPr>
        <p:spPr>
          <a:xfrm>
            <a:off x="444137" y="1473200"/>
            <a:ext cx="10833463" cy="5228046"/>
          </a:xfrm>
        </p:spPr>
        <p:txBody>
          <a:bodyPr>
            <a:normAutofit fontScale="96429" lnSpcReduction="10000"/>
          </a:bodyPr>
          <a:p>
            <a:r>
              <a:rPr b="1" dirty="0" sz="2800" lang="en-IN" smtClean="0">
                <a:latin typeface="Times New Roman" panose="02020603050405020304" pitchFamily="18" charset="0"/>
                <a:cs typeface="Times New Roman" panose="02020603050405020304" pitchFamily="18" charset="0"/>
              </a:rPr>
              <a:t>Code :- </a:t>
            </a:r>
          </a:p>
          <a:p>
            <a:r>
              <a:rPr dirty="0" sz="2800" lang="en-IN" smtClean="0">
                <a:latin typeface="Times New Roman" panose="02020603050405020304" pitchFamily="18" charset="0"/>
                <a:cs typeface="Times New Roman" panose="02020603050405020304" pitchFamily="18" charset="0"/>
              </a:rPr>
              <a:t>n </a:t>
            </a:r>
            <a:r>
              <a:rPr dirty="0" sz="2800" lang="en-IN">
                <a:latin typeface="Times New Roman" panose="02020603050405020304" pitchFamily="18" charset="0"/>
                <a:cs typeface="Times New Roman" panose="02020603050405020304" pitchFamily="18" charset="0"/>
              </a:rPr>
              <a:t>= input("Enter any number")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sum</a:t>
            </a:r>
            <a:r>
              <a:rPr dirty="0" sz="2800" lang="en-IN">
                <a:latin typeface="Times New Roman" panose="02020603050405020304" pitchFamily="18" charset="0"/>
                <a:cs typeface="Times New Roman" panose="02020603050405020304" pitchFamily="18" charset="0"/>
              </a:rPr>
              <a:t>= 0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for </a:t>
            </a:r>
            <a:r>
              <a:rPr dirty="0" sz="2800" lang="en-IN" err="1">
                <a:latin typeface="Times New Roman" panose="02020603050405020304" pitchFamily="18" charset="0"/>
                <a:cs typeface="Times New Roman" panose="02020603050405020304" pitchFamily="18" charset="0"/>
              </a:rPr>
              <a:t>i</a:t>
            </a:r>
            <a:r>
              <a:rPr dirty="0" sz="2800" lang="en-IN">
                <a:latin typeface="Times New Roman" panose="02020603050405020304" pitchFamily="18" charset="0"/>
                <a:cs typeface="Times New Roman" panose="02020603050405020304" pitchFamily="18" charset="0"/>
              </a:rPr>
              <a:t> in range(1,n+1</a:t>
            </a:r>
            <a:r>
              <a:rPr dirty="0" sz="2800" lang="en-IN" smtClean="0">
                <a:latin typeface="Times New Roman" panose="02020603050405020304" pitchFamily="18" charset="0"/>
                <a:cs typeface="Times New Roman" panose="02020603050405020304" pitchFamily="18" charset="0"/>
              </a:rPr>
              <a:t>):</a:t>
            </a:r>
          </a:p>
          <a:p>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sum = </a:t>
            </a:r>
            <a:r>
              <a:rPr dirty="0" sz="2800" lang="en-IN" err="1">
                <a:latin typeface="Times New Roman" panose="02020603050405020304" pitchFamily="18" charset="0"/>
                <a:cs typeface="Times New Roman" panose="02020603050405020304" pitchFamily="18" charset="0"/>
              </a:rPr>
              <a:t>sum+i</a:t>
            </a:r>
            <a:r>
              <a:rPr dirty="0" sz="2800" lang="en-IN">
                <a:latin typeface="Times New Roman" panose="02020603050405020304" pitchFamily="18" charset="0"/>
                <a:cs typeface="Times New Roman" panose="02020603050405020304" pitchFamily="18" charset="0"/>
              </a:rPr>
              <a:t>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print </a:t>
            </a:r>
            <a:r>
              <a:rPr dirty="0" sz="2800" lang="en-IN">
                <a:latin typeface="Times New Roman" panose="02020603050405020304" pitchFamily="18" charset="0"/>
                <a:cs typeface="Times New Roman" panose="02020603050405020304" pitchFamily="18" charset="0"/>
              </a:rPr>
              <a:t>"sum=",sum </a:t>
            </a:r>
            <a:endParaRPr dirty="0" sz="2800" lang="en-IN" smtClean="0">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Output</a:t>
            </a:r>
            <a:r>
              <a:rPr dirty="0" sz="2800" lang="en-IN" smtClean="0">
                <a:latin typeface="Times New Roman" panose="02020603050405020304" pitchFamily="18" charset="0"/>
                <a:cs typeface="Times New Roman" panose="02020603050405020304" pitchFamily="18" charset="0"/>
              </a:rPr>
              <a:t>:</a:t>
            </a:r>
          </a:p>
          <a:p>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Enter any </a:t>
            </a:r>
            <a:r>
              <a:rPr dirty="0" sz="2800" lang="en-IN" smtClean="0">
                <a:latin typeface="Times New Roman" panose="02020603050405020304" pitchFamily="18" charset="0"/>
                <a:cs typeface="Times New Roman" panose="02020603050405020304" pitchFamily="18" charset="0"/>
              </a:rPr>
              <a:t>number 5 </a:t>
            </a:r>
          </a:p>
          <a:p>
            <a:r>
              <a:rPr dirty="0" sz="2800" lang="en-IN" smtClean="0">
                <a:latin typeface="Times New Roman" panose="02020603050405020304" pitchFamily="18" charset="0"/>
                <a:cs typeface="Times New Roman" panose="02020603050405020304" pitchFamily="18" charset="0"/>
              </a:rPr>
              <a:t>sum </a:t>
            </a:r>
            <a:r>
              <a:rPr dirty="0" sz="2800" lang="en-IN">
                <a:latin typeface="Times New Roman" panose="02020603050405020304" pitchFamily="18" charset="0"/>
                <a:cs typeface="Times New Roman" panose="02020603050405020304" pitchFamily="18" charset="0"/>
              </a:rPr>
              <a:t>= 15</a:t>
            </a:r>
          </a:p>
        </p:txBody>
      </p:sp>
    </p:spTree>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sp>
        <p:nvSpPr>
          <p:cNvPr id="1048669" name="Title 1"/>
          <p:cNvSpPr>
            <a:spLocks noGrp="1"/>
          </p:cNvSpPr>
          <p:nvPr>
            <p:ph type="title"/>
          </p:nvPr>
        </p:nvSpPr>
        <p:spPr>
          <a:xfrm>
            <a:off x="673462" y="265611"/>
            <a:ext cx="10160000" cy="1397000"/>
          </a:xfrm>
        </p:spPr>
        <p:txBody>
          <a:bodyPr>
            <a:normAutofit fontScale="90000"/>
          </a:bodyPr>
          <a:p>
            <a:pPr>
              <a:lnSpc>
                <a:spcPct val="150000"/>
              </a:lnSpc>
            </a:pPr>
            <a:r>
              <a:rPr dirty="0" sz="4000" lang="en-IN">
                <a:latin typeface="Times New Roman" panose="02020603050405020304" pitchFamily="18" charset="0"/>
                <a:cs typeface="Times New Roman" panose="02020603050405020304" pitchFamily="18" charset="0"/>
              </a:rPr>
              <a:t>Write a program to input any number and to find reverse of that number</a:t>
            </a:r>
          </a:p>
        </p:txBody>
      </p:sp>
      <p:sp>
        <p:nvSpPr>
          <p:cNvPr id="1048670" name="Content Placeholder 2"/>
          <p:cNvSpPr>
            <a:spLocks noGrp="1"/>
          </p:cNvSpPr>
          <p:nvPr>
            <p:ph idx="1"/>
          </p:nvPr>
        </p:nvSpPr>
        <p:spPr>
          <a:xfrm>
            <a:off x="548640" y="1541417"/>
            <a:ext cx="10728960" cy="5133703"/>
          </a:xfrm>
        </p:spPr>
        <p:txBody>
          <a:bodyPr>
            <a:normAutofit fontScale="96429" lnSpcReduction="20000"/>
          </a:bodyPr>
          <a:p>
            <a:pPr>
              <a:lnSpc>
                <a:spcPct val="150000"/>
              </a:lnSpc>
            </a:pPr>
            <a:r>
              <a:rPr b="1" dirty="0" sz="2800" lang="pt-BR" smtClean="0">
                <a:latin typeface="Times New Roman" panose="02020603050405020304" pitchFamily="18" charset="0"/>
                <a:cs typeface="Times New Roman" panose="02020603050405020304" pitchFamily="18" charset="0"/>
              </a:rPr>
              <a:t>Code :-</a:t>
            </a:r>
          </a:p>
          <a:p>
            <a:pPr>
              <a:lnSpc>
                <a:spcPct val="120000"/>
              </a:lnSpc>
            </a:pPr>
            <a:r>
              <a:rPr b="1" dirty="0" sz="2800" lang="pt-BR" smtClean="0">
                <a:latin typeface="Times New Roman" panose="02020603050405020304" pitchFamily="18" charset="0"/>
                <a:cs typeface="Times New Roman" panose="02020603050405020304" pitchFamily="18" charset="0"/>
              </a:rPr>
              <a:t> </a:t>
            </a:r>
            <a:r>
              <a:rPr dirty="0" sz="2800" lang="pt-BR" smtClean="0">
                <a:latin typeface="Times New Roman" panose="02020603050405020304" pitchFamily="18" charset="0"/>
                <a:cs typeface="Times New Roman" panose="02020603050405020304" pitchFamily="18" charset="0"/>
              </a:rPr>
              <a:t>n </a:t>
            </a:r>
            <a:r>
              <a:rPr dirty="0" sz="2800" lang="pt-BR">
                <a:latin typeface="Times New Roman" panose="02020603050405020304" pitchFamily="18" charset="0"/>
                <a:cs typeface="Times New Roman" panose="02020603050405020304" pitchFamily="18" charset="0"/>
              </a:rPr>
              <a:t>= input("Enter any number</a:t>
            </a:r>
            <a:r>
              <a:rPr dirty="0" sz="2800" lang="pt-BR" smtClean="0">
                <a:latin typeface="Times New Roman" panose="02020603050405020304" pitchFamily="18" charset="0"/>
                <a:cs typeface="Times New Roman" panose="02020603050405020304" pitchFamily="18" charset="0"/>
              </a:rPr>
              <a:t>")</a:t>
            </a:r>
          </a:p>
          <a:p>
            <a:pPr>
              <a:lnSpc>
                <a:spcPct val="120000"/>
              </a:lnSpc>
            </a:pPr>
            <a:r>
              <a:rPr dirty="0" sz="2800" lang="pt-BR" smtClean="0">
                <a:latin typeface="Times New Roman" panose="02020603050405020304" pitchFamily="18" charset="0"/>
                <a:cs typeface="Times New Roman" panose="02020603050405020304" pitchFamily="18" charset="0"/>
              </a:rPr>
              <a:t> </a:t>
            </a:r>
            <a:r>
              <a:rPr dirty="0" sz="2800" lang="pt-BR">
                <a:latin typeface="Times New Roman" panose="02020603050405020304" pitchFamily="18" charset="0"/>
                <a:cs typeface="Times New Roman" panose="02020603050405020304" pitchFamily="18" charset="0"/>
              </a:rPr>
              <a:t>r = 0 </a:t>
            </a:r>
            <a:endParaRPr dirty="0" sz="2800" lang="pt-BR" smtClean="0">
              <a:latin typeface="Times New Roman" panose="02020603050405020304" pitchFamily="18" charset="0"/>
              <a:cs typeface="Times New Roman" panose="02020603050405020304" pitchFamily="18" charset="0"/>
            </a:endParaRPr>
          </a:p>
          <a:p>
            <a:pPr>
              <a:lnSpc>
                <a:spcPct val="120000"/>
              </a:lnSpc>
            </a:pPr>
            <a:r>
              <a:rPr dirty="0" sz="2800" lang="pt-BR" smtClean="0">
                <a:latin typeface="Times New Roman" panose="02020603050405020304" pitchFamily="18" charset="0"/>
                <a:cs typeface="Times New Roman" panose="02020603050405020304" pitchFamily="18" charset="0"/>
              </a:rPr>
              <a:t>while(n&gt;0):</a:t>
            </a:r>
          </a:p>
          <a:p>
            <a:pPr>
              <a:lnSpc>
                <a:spcPct val="120000"/>
              </a:lnSpc>
            </a:pPr>
            <a:r>
              <a:rPr dirty="0" sz="2800" lang="pt-BR" smtClean="0">
                <a:latin typeface="Times New Roman" panose="02020603050405020304" pitchFamily="18" charset="0"/>
                <a:cs typeface="Times New Roman" panose="02020603050405020304" pitchFamily="18" charset="0"/>
              </a:rPr>
              <a:t> </a:t>
            </a:r>
            <a:r>
              <a:rPr dirty="0" sz="2800" lang="pt-BR">
                <a:latin typeface="Times New Roman" panose="02020603050405020304" pitchFamily="18" charset="0"/>
                <a:cs typeface="Times New Roman" panose="02020603050405020304" pitchFamily="18" charset="0"/>
              </a:rPr>
              <a:t>r = </a:t>
            </a:r>
            <a:r>
              <a:rPr dirty="0" sz="2800" lang="pt-BR" smtClean="0">
                <a:latin typeface="Times New Roman" panose="02020603050405020304" pitchFamily="18" charset="0"/>
                <a:cs typeface="Times New Roman" panose="02020603050405020304" pitchFamily="18" charset="0"/>
              </a:rPr>
              <a:t>r*10+n%10</a:t>
            </a:r>
          </a:p>
          <a:p>
            <a:pPr>
              <a:lnSpc>
                <a:spcPct val="120000"/>
              </a:lnSpc>
            </a:pPr>
            <a:r>
              <a:rPr dirty="0" sz="2800" lang="pt-BR" smtClean="0">
                <a:latin typeface="Times New Roman" panose="02020603050405020304" pitchFamily="18" charset="0"/>
                <a:cs typeface="Times New Roman" panose="02020603050405020304" pitchFamily="18" charset="0"/>
              </a:rPr>
              <a:t> </a:t>
            </a:r>
            <a:r>
              <a:rPr dirty="0" sz="2800" lang="pt-BR">
                <a:latin typeface="Times New Roman" panose="02020603050405020304" pitchFamily="18" charset="0"/>
                <a:cs typeface="Times New Roman" panose="02020603050405020304" pitchFamily="18" charset="0"/>
              </a:rPr>
              <a:t>n = </a:t>
            </a:r>
            <a:r>
              <a:rPr dirty="0" sz="2800" lang="pt-BR" smtClean="0">
                <a:latin typeface="Times New Roman" panose="02020603050405020304" pitchFamily="18" charset="0"/>
                <a:cs typeface="Times New Roman" panose="02020603050405020304" pitchFamily="18" charset="0"/>
              </a:rPr>
              <a:t>n/10</a:t>
            </a:r>
          </a:p>
          <a:p>
            <a:pPr>
              <a:lnSpc>
                <a:spcPct val="120000"/>
              </a:lnSpc>
            </a:pPr>
            <a:r>
              <a:rPr dirty="0" sz="2800" lang="pt-BR" smtClean="0">
                <a:latin typeface="Times New Roman" panose="02020603050405020304" pitchFamily="18" charset="0"/>
                <a:cs typeface="Times New Roman" panose="02020603050405020304" pitchFamily="18" charset="0"/>
              </a:rPr>
              <a:t> print </a:t>
            </a:r>
            <a:r>
              <a:rPr dirty="0" sz="2800" lang="pt-BR">
                <a:latin typeface="Times New Roman" panose="02020603050405020304" pitchFamily="18" charset="0"/>
                <a:cs typeface="Times New Roman" panose="02020603050405020304" pitchFamily="18" charset="0"/>
              </a:rPr>
              <a:t>"reverse number is", r </a:t>
            </a:r>
            <a:endParaRPr dirty="0" sz="2800" lang="pt-BR" smtClean="0">
              <a:latin typeface="Times New Roman" panose="02020603050405020304" pitchFamily="18" charset="0"/>
              <a:cs typeface="Times New Roman" panose="02020603050405020304" pitchFamily="18" charset="0"/>
            </a:endParaRPr>
          </a:p>
          <a:p>
            <a:pPr>
              <a:lnSpc>
                <a:spcPct val="120000"/>
              </a:lnSpc>
            </a:pPr>
            <a:r>
              <a:rPr dirty="0" sz="2800" lang="en-IN">
                <a:latin typeface="Times New Roman" panose="02020603050405020304" pitchFamily="18" charset="0"/>
                <a:cs typeface="Times New Roman" panose="02020603050405020304" pitchFamily="18" charset="0"/>
              </a:rPr>
              <a:t>Output: &gt;&gt;&gt; Enter any number345 reverse number is 543</a:t>
            </a:r>
          </a:p>
        </p:txBody>
      </p:sp>
    </p:spTree>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8671" name="Title 1"/>
          <p:cNvSpPr>
            <a:spLocks noGrp="1"/>
          </p:cNvSpPr>
          <p:nvPr>
            <p:ph type="title"/>
          </p:nvPr>
        </p:nvSpPr>
        <p:spPr/>
        <p:txBody>
          <a:bodyPr/>
          <a:p>
            <a:r>
              <a:rPr dirty="0" lang="en-IN">
                <a:latin typeface="Times New Roman" panose="02020603050405020304" pitchFamily="18" charset="0"/>
                <a:cs typeface="Times New Roman" panose="02020603050405020304" pitchFamily="18" charset="0"/>
              </a:rPr>
              <a:t>String: </a:t>
            </a:r>
          </a:p>
        </p:txBody>
      </p:sp>
      <p:sp>
        <p:nvSpPr>
          <p:cNvPr id="1048672" name="Content Placeholder 2"/>
          <p:cNvSpPr>
            <a:spLocks noGrp="1"/>
          </p:cNvSpPr>
          <p:nvPr>
            <p:ph idx="1"/>
          </p:nvPr>
        </p:nvSpPr>
        <p:spPr>
          <a:xfrm>
            <a:off x="535577" y="1636486"/>
            <a:ext cx="11081657" cy="4855754"/>
          </a:xfrm>
        </p:spPr>
        <p:txBody>
          <a:bodyPr/>
          <a:p>
            <a:pPr>
              <a:lnSpc>
                <a:spcPct val="200000"/>
              </a:lnSpc>
            </a:pPr>
            <a:r>
              <a:rPr dirty="0" lang="en-IN">
                <a:latin typeface="Times New Roman" panose="02020603050405020304" pitchFamily="18" charset="0"/>
                <a:cs typeface="Times New Roman" panose="02020603050405020304" pitchFamily="18" charset="0"/>
              </a:rPr>
              <a:t>In python, consecutive sequence of characters is known as a string. An individual character in a string is accessed using a subscript (index). The subscript should always be an integer (positive or negative) and starts from 0. A literal/constant value to a string can be assigned using a single quotes, double quotes or triple quotes. Strings are immutable i.e. the contents of the string cannot be changed after it is created.</a:t>
            </a:r>
          </a:p>
        </p:txBody>
      </p:sp>
    </p:spTree>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673" name="Title 1"/>
          <p:cNvSpPr>
            <a:spLocks noGrp="1"/>
          </p:cNvSpPr>
          <p:nvPr>
            <p:ph type="title"/>
          </p:nvPr>
        </p:nvSpPr>
        <p:spPr/>
        <p:txBody>
          <a:bodyPr>
            <a:normAutofit/>
          </a:bodyPr>
          <a:p>
            <a:r>
              <a:rPr dirty="0" sz="4800" lang="en-IN">
                <a:latin typeface="Times New Roman" panose="02020603050405020304" pitchFamily="18" charset="0"/>
                <a:cs typeface="Times New Roman" panose="02020603050405020304" pitchFamily="18" charset="0"/>
              </a:rPr>
              <a:t>Strings Operations:</a:t>
            </a:r>
          </a:p>
        </p:txBody>
      </p:sp>
      <p:sp>
        <p:nvSpPr>
          <p:cNvPr id="1048674" name="Content Placeholder 2"/>
          <p:cNvSpPr>
            <a:spLocks noGrp="1"/>
          </p:cNvSpPr>
          <p:nvPr>
            <p:ph idx="1"/>
          </p:nvPr>
        </p:nvSpPr>
        <p:spPr/>
        <p:txBody>
          <a:bodyPr>
            <a:normAutofit/>
          </a:bodyPr>
          <a:p>
            <a:r>
              <a:rPr dirty="0" sz="3200" lang="en-IN">
                <a:latin typeface="Times New Roman" panose="02020603050405020304" pitchFamily="18" charset="0"/>
                <a:cs typeface="Times New Roman" panose="02020603050405020304" pitchFamily="18" charset="0"/>
              </a:rPr>
              <a:t>+ (Concatenation</a:t>
            </a:r>
            <a:r>
              <a:rPr dirty="0" sz="3200" lang="en-IN" smtClean="0">
                <a:latin typeface="Times New Roman" panose="02020603050405020304" pitchFamily="18" charset="0"/>
                <a:cs typeface="Times New Roman" panose="02020603050405020304" pitchFamily="18" charset="0"/>
              </a:rPr>
              <a:t>)</a:t>
            </a:r>
          </a:p>
          <a:p>
            <a:r>
              <a:rPr dirty="0" sz="3200" lang="en-IN" smtClean="0">
                <a:latin typeface="Times New Roman" panose="02020603050405020304" pitchFamily="18" charset="0"/>
                <a:cs typeface="Times New Roman" panose="02020603050405020304" pitchFamily="18" charset="0"/>
              </a:rPr>
              <a:t> </a:t>
            </a:r>
            <a:r>
              <a:rPr dirty="0" sz="3200" lang="en-IN">
                <a:latin typeface="Times New Roman" panose="02020603050405020304" pitchFamily="18" charset="0"/>
                <a:cs typeface="Times New Roman" panose="02020603050405020304" pitchFamily="18" charset="0"/>
              </a:rPr>
              <a:t>* (Repetition ) </a:t>
            </a:r>
            <a:endParaRPr dirty="0" sz="3200" lang="en-IN" smtClean="0">
              <a:latin typeface="Times New Roman" panose="02020603050405020304" pitchFamily="18" charset="0"/>
              <a:cs typeface="Times New Roman" panose="02020603050405020304" pitchFamily="18" charset="0"/>
            </a:endParaRPr>
          </a:p>
          <a:p>
            <a:r>
              <a:rPr dirty="0" sz="3200" lang="en-IN" smtClean="0">
                <a:latin typeface="Times New Roman" panose="02020603050405020304" pitchFamily="18" charset="0"/>
                <a:cs typeface="Times New Roman" panose="02020603050405020304" pitchFamily="18" charset="0"/>
              </a:rPr>
              <a:t>in </a:t>
            </a:r>
            <a:r>
              <a:rPr dirty="0" sz="3200" lang="en-IN">
                <a:latin typeface="Times New Roman" panose="02020603050405020304" pitchFamily="18" charset="0"/>
                <a:cs typeface="Times New Roman" panose="02020603050405020304" pitchFamily="18" charset="0"/>
              </a:rPr>
              <a:t>(Membership) </a:t>
            </a:r>
            <a:endParaRPr dirty="0" sz="3200" lang="en-IN" smtClean="0">
              <a:latin typeface="Times New Roman" panose="02020603050405020304" pitchFamily="18" charset="0"/>
              <a:cs typeface="Times New Roman" panose="02020603050405020304" pitchFamily="18" charset="0"/>
            </a:endParaRPr>
          </a:p>
          <a:p>
            <a:r>
              <a:rPr dirty="0" sz="3200" lang="en-IN" smtClean="0">
                <a:latin typeface="Times New Roman" panose="02020603050405020304" pitchFamily="18" charset="0"/>
                <a:cs typeface="Times New Roman" panose="02020603050405020304" pitchFamily="18" charset="0"/>
              </a:rPr>
              <a:t>not </a:t>
            </a:r>
            <a:r>
              <a:rPr dirty="0" sz="3200" lang="en-IN">
                <a:latin typeface="Times New Roman" panose="02020603050405020304" pitchFamily="18" charset="0"/>
                <a:cs typeface="Times New Roman" panose="02020603050405020304" pitchFamily="18" charset="0"/>
              </a:rPr>
              <a:t>in range (start, stop[,step</a:t>
            </a:r>
            <a:r>
              <a:rPr dirty="0" sz="3200" lang="en-IN" smtClean="0">
                <a:latin typeface="Times New Roman" panose="02020603050405020304" pitchFamily="18" charset="0"/>
                <a:cs typeface="Times New Roman" panose="02020603050405020304" pitchFamily="18" charset="0"/>
              </a:rPr>
              <a:t>])</a:t>
            </a:r>
          </a:p>
          <a:p>
            <a:r>
              <a:rPr dirty="0" sz="3200" lang="en-IN" smtClean="0">
                <a:latin typeface="Times New Roman" panose="02020603050405020304" pitchFamily="18" charset="0"/>
                <a:cs typeface="Times New Roman" panose="02020603050405020304" pitchFamily="18" charset="0"/>
              </a:rPr>
              <a:t> </a:t>
            </a:r>
            <a:r>
              <a:rPr dirty="0" sz="3200" lang="en-IN">
                <a:latin typeface="Times New Roman" panose="02020603050405020304" pitchFamily="18" charset="0"/>
                <a:cs typeface="Times New Roman" panose="02020603050405020304" pitchFamily="18" charset="0"/>
              </a:rPr>
              <a:t>slice[</a:t>
            </a:r>
            <a:r>
              <a:rPr dirty="0" sz="3200" lang="en-IN" err="1">
                <a:latin typeface="Times New Roman" panose="02020603050405020304" pitchFamily="18" charset="0"/>
                <a:cs typeface="Times New Roman" panose="02020603050405020304" pitchFamily="18" charset="0"/>
              </a:rPr>
              <a:t>n:m</a:t>
            </a:r>
            <a:r>
              <a:rPr dirty="0" sz="3200" lang="en-IN">
                <a:latin typeface="Times New Roman" panose="02020603050405020304" pitchFamily="18" charset="0"/>
                <a:cs typeface="Times New Roman" panose="02020603050405020304" pitchFamily="18" charset="0"/>
              </a:rPr>
              <a:t>] </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602" name="Title 1"/>
          <p:cNvSpPr>
            <a:spLocks noGrp="1"/>
          </p:cNvSpPr>
          <p:nvPr>
            <p:ph type="title"/>
          </p:nvPr>
        </p:nvSpPr>
        <p:spPr/>
        <p:txBody>
          <a:bodyPr/>
          <a:p>
            <a:r>
              <a:rPr dirty="0" lang="en-US" smtClean="0">
                <a:latin typeface="Times New Roman" panose="02020603050405020304" pitchFamily="18" charset="0"/>
                <a:cs typeface="Times New Roman" panose="02020603050405020304" pitchFamily="18" charset="0"/>
              </a:rPr>
              <a:t>Script mode </a:t>
            </a:r>
            <a:endParaRPr dirty="0" lang="en-IN">
              <a:latin typeface="Times New Roman" panose="02020603050405020304" pitchFamily="18" charset="0"/>
              <a:cs typeface="Times New Roman" panose="02020603050405020304" pitchFamily="18" charset="0"/>
            </a:endParaRPr>
          </a:p>
        </p:txBody>
      </p:sp>
      <p:sp>
        <p:nvSpPr>
          <p:cNvPr id="1048603" name="Content Placeholder 2"/>
          <p:cNvSpPr>
            <a:spLocks noGrp="1"/>
          </p:cNvSpPr>
          <p:nvPr>
            <p:ph idx="1"/>
          </p:nvPr>
        </p:nvSpPr>
        <p:spPr>
          <a:xfrm>
            <a:off x="103031" y="1701799"/>
            <a:ext cx="11174569" cy="4802031"/>
          </a:xfrm>
        </p:spPr>
        <p:txBody>
          <a:bodyPr/>
          <a:p>
            <a:pPr>
              <a:lnSpc>
                <a:spcPct val="150000"/>
              </a:lnSpc>
            </a:pPr>
            <a:r>
              <a:rPr dirty="0" lang="en-IN">
                <a:latin typeface="Times New Roman" panose="02020603050405020304" pitchFamily="18" charset="0"/>
                <a:cs typeface="Times New Roman" panose="02020603050405020304" pitchFamily="18" charset="0"/>
              </a:rPr>
              <a:t>Script Mode: In script mode, we type Python program in a file and then use interpreter to execute the content of the file. Working in interactive mode is convenient for beginners and for testing small pieces of code, as one can test them immediately. But for coding of more than few lines, we should always save our code so that it can be modified and reused. Python, in interactive mode, is good enough to learn, experiment or explore, but its only drawback is that we cannot save the statements and have to retype all the statements once again to re-run them. </a:t>
            </a:r>
          </a:p>
        </p:txBody>
      </p:sp>
    </p:spTree>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675" name="Title 1"/>
          <p:cNvSpPr>
            <a:spLocks noGrp="1"/>
          </p:cNvSpPr>
          <p:nvPr>
            <p:ph type="title"/>
          </p:nvPr>
        </p:nvSpPr>
        <p:spPr/>
        <p:txBody>
          <a:bodyPr>
            <a:normAutofit fontScale="90000"/>
          </a:bodyPr>
          <a:p>
            <a:pPr>
              <a:lnSpc>
                <a:spcPct val="150000"/>
              </a:lnSpc>
            </a:pPr>
            <a:r>
              <a:rPr dirty="0" sz="4800" lang="en-IN">
                <a:latin typeface="Times New Roman" panose="02020603050405020304" pitchFamily="18" charset="0"/>
                <a:cs typeface="Times New Roman" panose="02020603050405020304" pitchFamily="18" charset="0"/>
              </a:rPr>
              <a:t>Write the output from the following code:</a:t>
            </a:r>
          </a:p>
        </p:txBody>
      </p:sp>
      <p:sp>
        <p:nvSpPr>
          <p:cNvPr id="1048676" name="Content Placeholder 2"/>
          <p:cNvSpPr>
            <a:spLocks noGrp="1"/>
          </p:cNvSpPr>
          <p:nvPr>
            <p:ph idx="1"/>
          </p:nvPr>
        </p:nvSpPr>
        <p:spPr/>
        <p:txBody>
          <a:bodyPr/>
          <a:p>
            <a:pPr>
              <a:lnSpc>
                <a:spcPct val="200000"/>
              </a:lnSpc>
            </a:pPr>
            <a:r>
              <a:rPr dirty="0" lang="en-IN">
                <a:latin typeface="Times New Roman" panose="02020603050405020304" pitchFamily="18" charset="0"/>
                <a:cs typeface="Times New Roman" panose="02020603050405020304" pitchFamily="18" charset="0"/>
              </a:rPr>
              <a:t>A = 'Global' </a:t>
            </a:r>
            <a:endParaRPr dirty="0" lang="en-IN" smtClean="0">
              <a:latin typeface="Times New Roman" panose="02020603050405020304" pitchFamily="18" charset="0"/>
              <a:cs typeface="Times New Roman" panose="02020603050405020304" pitchFamily="18" charset="0"/>
            </a:endParaRPr>
          </a:p>
          <a:p>
            <a:pPr>
              <a:lnSpc>
                <a:spcPct val="200000"/>
              </a:lnSpc>
            </a:pPr>
            <a:r>
              <a:rPr dirty="0" lang="en-IN" smtClean="0">
                <a:latin typeface="Times New Roman" panose="02020603050405020304" pitchFamily="18" charset="0"/>
                <a:cs typeface="Times New Roman" panose="02020603050405020304" pitchFamily="18" charset="0"/>
              </a:rPr>
              <a:t>B </a:t>
            </a:r>
            <a:r>
              <a:rPr dirty="0" lang="en-IN">
                <a:latin typeface="Times New Roman" panose="02020603050405020304" pitchFamily="18" charset="0"/>
                <a:cs typeface="Times New Roman" panose="02020603050405020304" pitchFamily="18" charset="0"/>
              </a:rPr>
              <a:t>= 'warming' </a:t>
            </a:r>
            <a:endParaRPr dirty="0" lang="en-IN" smtClean="0">
              <a:latin typeface="Times New Roman" panose="02020603050405020304" pitchFamily="18" charset="0"/>
              <a:cs typeface="Times New Roman" panose="02020603050405020304" pitchFamily="18" charset="0"/>
            </a:endParaRPr>
          </a:p>
          <a:p>
            <a:pPr>
              <a:lnSpc>
                <a:spcPct val="200000"/>
              </a:lnSpc>
            </a:pPr>
            <a:r>
              <a:rPr dirty="0" lang="en-IN" smtClean="0">
                <a:latin typeface="Times New Roman" panose="02020603050405020304" pitchFamily="18" charset="0"/>
                <a:cs typeface="Times New Roman" panose="02020603050405020304" pitchFamily="18" charset="0"/>
              </a:rPr>
              <a:t>print </a:t>
            </a:r>
            <a:r>
              <a:rPr dirty="0" lang="en-IN">
                <a:latin typeface="Times New Roman" panose="02020603050405020304" pitchFamily="18" charset="0"/>
                <a:cs typeface="Times New Roman" panose="02020603050405020304" pitchFamily="18" charset="0"/>
              </a:rPr>
              <a:t>A+B </a:t>
            </a:r>
            <a:endParaRPr dirty="0" lang="en-IN" smtClean="0">
              <a:latin typeface="Times New Roman" panose="02020603050405020304" pitchFamily="18" charset="0"/>
              <a:cs typeface="Times New Roman" panose="02020603050405020304" pitchFamily="18" charset="0"/>
            </a:endParaRPr>
          </a:p>
          <a:p>
            <a:pPr>
              <a:lnSpc>
                <a:spcPct val="200000"/>
              </a:lnSpc>
            </a:pPr>
            <a:r>
              <a:rPr dirty="0" lang="en-IN" smtClean="0">
                <a:latin typeface="Times New Roman" panose="02020603050405020304" pitchFamily="18" charset="0"/>
                <a:cs typeface="Times New Roman" panose="02020603050405020304" pitchFamily="18" charset="0"/>
              </a:rPr>
              <a:t>Ans</a:t>
            </a:r>
            <a:r>
              <a:rPr dirty="0" lang="en-IN">
                <a:latin typeface="Times New Roman" panose="02020603050405020304" pitchFamily="18" charset="0"/>
                <a:cs typeface="Times New Roman" panose="02020603050405020304" pitchFamily="18" charset="0"/>
              </a:rPr>
              <a:t>: </a:t>
            </a:r>
            <a:r>
              <a:rPr dirty="0" lang="en-IN" err="1" smtClean="0">
                <a:latin typeface="Times New Roman" panose="02020603050405020304" pitchFamily="18" charset="0"/>
                <a:cs typeface="Times New Roman" panose="02020603050405020304" pitchFamily="18" charset="0"/>
              </a:rPr>
              <a:t>Globalwarming</a:t>
            </a:r>
            <a:endParaRPr dirty="0" lang="en-I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sp>
        <p:nvSpPr>
          <p:cNvPr id="1048677" name="Content Placeholder 2"/>
          <p:cNvSpPr>
            <a:spLocks noGrp="1"/>
          </p:cNvSpPr>
          <p:nvPr>
            <p:ph idx="1"/>
          </p:nvPr>
        </p:nvSpPr>
        <p:spPr/>
        <p:txBody>
          <a:bodyPr>
            <a:normAutofit/>
          </a:bodyPr>
          <a:p>
            <a:r>
              <a:rPr dirty="0" sz="3200" lang="en-IN">
                <a:latin typeface="Times New Roman" panose="02020603050405020304" pitchFamily="18" charset="0"/>
                <a:cs typeface="Times New Roman" panose="02020603050405020304" pitchFamily="18" charset="0"/>
              </a:rPr>
              <a:t>A = 'Global' </a:t>
            </a:r>
            <a:endParaRPr dirty="0" sz="3200" lang="en-IN" smtClean="0">
              <a:latin typeface="Times New Roman" panose="02020603050405020304" pitchFamily="18" charset="0"/>
              <a:cs typeface="Times New Roman" panose="02020603050405020304" pitchFamily="18" charset="0"/>
            </a:endParaRPr>
          </a:p>
          <a:p>
            <a:r>
              <a:rPr dirty="0" sz="3200" lang="en-IN" smtClean="0">
                <a:latin typeface="Times New Roman" panose="02020603050405020304" pitchFamily="18" charset="0"/>
                <a:cs typeface="Times New Roman" panose="02020603050405020304" pitchFamily="18" charset="0"/>
              </a:rPr>
              <a:t>print </a:t>
            </a:r>
            <a:r>
              <a:rPr dirty="0" sz="3200" lang="en-IN">
                <a:latin typeface="Times New Roman" panose="02020603050405020304" pitchFamily="18" charset="0"/>
                <a:cs typeface="Times New Roman" panose="02020603050405020304" pitchFamily="18" charset="0"/>
              </a:rPr>
              <a:t>3*A </a:t>
            </a:r>
            <a:endParaRPr dirty="0" sz="3200" lang="en-IN" smtClean="0">
              <a:latin typeface="Times New Roman" panose="02020603050405020304" pitchFamily="18" charset="0"/>
              <a:cs typeface="Times New Roman" panose="02020603050405020304" pitchFamily="18" charset="0"/>
            </a:endParaRPr>
          </a:p>
          <a:p>
            <a:r>
              <a:rPr dirty="0" sz="3200" lang="en-IN" smtClean="0">
                <a:latin typeface="Times New Roman" panose="02020603050405020304" pitchFamily="18" charset="0"/>
                <a:cs typeface="Times New Roman" panose="02020603050405020304" pitchFamily="18" charset="0"/>
              </a:rPr>
              <a:t>Ans:</a:t>
            </a:r>
          </a:p>
          <a:p>
            <a:r>
              <a:rPr dirty="0" sz="3200" lang="en-IN" smtClean="0">
                <a:latin typeface="Times New Roman" panose="02020603050405020304" pitchFamily="18" charset="0"/>
                <a:cs typeface="Times New Roman" panose="02020603050405020304" pitchFamily="18" charset="0"/>
              </a:rPr>
              <a:t> </a:t>
            </a:r>
            <a:r>
              <a:rPr dirty="0" sz="3200" lang="en-IN">
                <a:latin typeface="Times New Roman" panose="02020603050405020304" pitchFamily="18" charset="0"/>
                <a:cs typeface="Times New Roman" panose="02020603050405020304" pitchFamily="18" charset="0"/>
              </a:rPr>
              <a:t>'</a:t>
            </a:r>
            <a:r>
              <a:rPr dirty="0" sz="3200" lang="en-IN" err="1">
                <a:latin typeface="Times New Roman" panose="02020603050405020304" pitchFamily="18" charset="0"/>
                <a:cs typeface="Times New Roman" panose="02020603050405020304" pitchFamily="18" charset="0"/>
              </a:rPr>
              <a:t>GlobalGlobalGlobal</a:t>
            </a:r>
            <a:r>
              <a:rPr dirty="0" sz="3200" lang="en-IN">
                <a:latin typeface="Times New Roman" panose="02020603050405020304" pitchFamily="18" charset="0"/>
                <a:cs typeface="Times New Roman" panose="02020603050405020304" pitchFamily="18" charset="0"/>
              </a:rPr>
              <a:t>'</a:t>
            </a:r>
          </a:p>
        </p:txBody>
      </p:sp>
    </p:spTree>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678" name="Content Placeholder 2"/>
          <p:cNvSpPr>
            <a:spLocks noGrp="1"/>
          </p:cNvSpPr>
          <p:nvPr>
            <p:ph idx="1"/>
          </p:nvPr>
        </p:nvSpPr>
        <p:spPr/>
        <p:txBody>
          <a:bodyPr>
            <a:normAutofit/>
          </a:bodyPr>
          <a:p>
            <a:pPr>
              <a:lnSpc>
                <a:spcPct val="150000"/>
              </a:lnSpc>
            </a:pPr>
            <a:r>
              <a:rPr dirty="0" sz="2800" lang="en-IN">
                <a:latin typeface="Times New Roman" panose="02020603050405020304" pitchFamily="18" charset="0"/>
                <a:cs typeface="Times New Roman" panose="02020603050405020304" pitchFamily="18" charset="0"/>
              </a:rPr>
              <a:t>A='Global' </a:t>
            </a:r>
            <a:endParaRPr dirty="0" sz="2800" lang="en-IN" smtClean="0">
              <a:latin typeface="Times New Roman" panose="02020603050405020304" pitchFamily="18" charset="0"/>
              <a:cs typeface="Times New Roman" panose="02020603050405020304" pitchFamily="18" charset="0"/>
            </a:endParaRPr>
          </a:p>
          <a:p>
            <a:pPr>
              <a:lnSpc>
                <a:spcPct val="150000"/>
              </a:lnSpc>
            </a:pPr>
            <a:r>
              <a:rPr dirty="0" sz="2800" lang="en-IN" smtClean="0">
                <a:latin typeface="Times New Roman" panose="02020603050405020304" pitchFamily="18" charset="0"/>
                <a:cs typeface="Times New Roman" panose="02020603050405020304" pitchFamily="18" charset="0"/>
              </a:rPr>
              <a:t>'o</a:t>
            </a:r>
            <a:r>
              <a:rPr dirty="0" sz="2800" lang="en-IN">
                <a:latin typeface="Times New Roman" panose="02020603050405020304" pitchFamily="18" charset="0"/>
                <a:cs typeface="Times New Roman" panose="02020603050405020304" pitchFamily="18" charset="0"/>
              </a:rPr>
              <a:t>' in A </a:t>
            </a:r>
            <a:endParaRPr dirty="0" sz="2800" lang="en-IN" smtClean="0">
              <a:latin typeface="Times New Roman" panose="02020603050405020304" pitchFamily="18" charset="0"/>
              <a:cs typeface="Times New Roman" panose="02020603050405020304" pitchFamily="18" charset="0"/>
            </a:endParaRPr>
          </a:p>
          <a:p>
            <a:pPr>
              <a:lnSpc>
                <a:spcPct val="150000"/>
              </a:lnSpc>
            </a:pPr>
            <a:r>
              <a:rPr dirty="0" sz="2800" lang="en-IN" smtClean="0">
                <a:latin typeface="Times New Roman" panose="02020603050405020304" pitchFamily="18" charset="0"/>
                <a:cs typeface="Times New Roman" panose="02020603050405020304" pitchFamily="18" charset="0"/>
              </a:rPr>
              <a:t>Ans</a:t>
            </a:r>
            <a:r>
              <a:rPr dirty="0" sz="2800" lang="en-IN">
                <a:latin typeface="Times New Roman" panose="02020603050405020304" pitchFamily="18" charset="0"/>
                <a:cs typeface="Times New Roman" panose="02020603050405020304" pitchFamily="18" charset="0"/>
              </a:rPr>
              <a:t>: True</a:t>
            </a:r>
          </a:p>
        </p:txBody>
      </p:sp>
    </p:spTree>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679" name="Content Placeholder 2"/>
          <p:cNvSpPr>
            <a:spLocks noGrp="1"/>
          </p:cNvSpPr>
          <p:nvPr>
            <p:ph idx="1"/>
          </p:nvPr>
        </p:nvSpPr>
        <p:spPr/>
        <p:txBody>
          <a:bodyPr>
            <a:normAutofit/>
          </a:bodyPr>
          <a:p>
            <a:pPr>
              <a:lnSpc>
                <a:spcPct val="200000"/>
              </a:lnSpc>
            </a:pPr>
            <a:r>
              <a:rPr dirty="0" sz="2800" lang="en-IN">
                <a:latin typeface="Times New Roman" panose="02020603050405020304" pitchFamily="18" charset="0"/>
                <a:cs typeface="Times New Roman" panose="02020603050405020304" pitchFamily="18" charset="0"/>
              </a:rPr>
              <a:t>A=</a:t>
            </a:r>
            <a:r>
              <a:rPr dirty="0" sz="2800" lang="en-IN" smtClean="0">
                <a:latin typeface="Times New Roman" panose="02020603050405020304" pitchFamily="18" charset="0"/>
                <a:cs typeface="Times New Roman" panose="02020603050405020304" pitchFamily="18" charset="0"/>
              </a:rPr>
              <a:t>'Global‘</a:t>
            </a:r>
          </a:p>
          <a:p>
            <a:pPr>
              <a:lnSpc>
                <a:spcPct val="200000"/>
              </a:lnSpc>
            </a:pPr>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'g' in A </a:t>
            </a:r>
            <a:endParaRPr dirty="0" sz="2800" lang="en-IN" smtClean="0">
              <a:latin typeface="Times New Roman" panose="02020603050405020304" pitchFamily="18" charset="0"/>
              <a:cs typeface="Times New Roman" panose="02020603050405020304" pitchFamily="18" charset="0"/>
            </a:endParaRPr>
          </a:p>
          <a:p>
            <a:pPr>
              <a:lnSpc>
                <a:spcPct val="200000"/>
              </a:lnSpc>
            </a:pPr>
            <a:r>
              <a:rPr dirty="0" sz="2800" lang="en-IN" smtClean="0">
                <a:latin typeface="Times New Roman" panose="02020603050405020304" pitchFamily="18" charset="0"/>
                <a:cs typeface="Times New Roman" panose="02020603050405020304" pitchFamily="18" charset="0"/>
              </a:rPr>
              <a:t>Ans</a:t>
            </a:r>
            <a:r>
              <a:rPr dirty="0" sz="2800" lang="en-IN">
                <a:latin typeface="Times New Roman" panose="02020603050405020304" pitchFamily="18" charset="0"/>
                <a:cs typeface="Times New Roman" panose="02020603050405020304" pitchFamily="18" charset="0"/>
              </a:rPr>
              <a:t>: False </a:t>
            </a:r>
          </a:p>
        </p:txBody>
      </p:sp>
    </p:spTree>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8680" name="Content Placeholder 2"/>
          <p:cNvSpPr>
            <a:spLocks noGrp="1"/>
          </p:cNvSpPr>
          <p:nvPr>
            <p:ph idx="1"/>
          </p:nvPr>
        </p:nvSpPr>
        <p:spPr/>
        <p:txBody>
          <a:bodyPr>
            <a:normAutofit/>
          </a:bodyPr>
          <a:p>
            <a:pPr>
              <a:lnSpc>
                <a:spcPct val="200000"/>
              </a:lnSpc>
            </a:pPr>
            <a:r>
              <a:rPr dirty="0" sz="3200" lang="en-IN">
                <a:latin typeface="Times New Roman" panose="02020603050405020304" pitchFamily="18" charset="0"/>
                <a:cs typeface="Times New Roman" panose="02020603050405020304" pitchFamily="18" charset="0"/>
              </a:rPr>
              <a:t>A='Global' </a:t>
            </a:r>
            <a:endParaRPr dirty="0" sz="3200" lang="en-IN" smtClean="0">
              <a:latin typeface="Times New Roman" panose="02020603050405020304" pitchFamily="18" charset="0"/>
              <a:cs typeface="Times New Roman" panose="02020603050405020304" pitchFamily="18" charset="0"/>
            </a:endParaRPr>
          </a:p>
          <a:p>
            <a:pPr>
              <a:lnSpc>
                <a:spcPct val="200000"/>
              </a:lnSpc>
            </a:pPr>
            <a:r>
              <a:rPr dirty="0" sz="3200" lang="en-IN" smtClean="0">
                <a:latin typeface="Times New Roman" panose="02020603050405020304" pitchFamily="18" charset="0"/>
                <a:cs typeface="Times New Roman" panose="02020603050405020304" pitchFamily="18" charset="0"/>
              </a:rPr>
              <a:t>'o</a:t>
            </a:r>
            <a:r>
              <a:rPr dirty="0" sz="3200" lang="en-IN">
                <a:latin typeface="Times New Roman" panose="02020603050405020304" pitchFamily="18" charset="0"/>
                <a:cs typeface="Times New Roman" panose="02020603050405020304" pitchFamily="18" charset="0"/>
              </a:rPr>
              <a:t>' not in A </a:t>
            </a:r>
            <a:endParaRPr dirty="0" sz="3200" lang="en-IN" smtClean="0">
              <a:latin typeface="Times New Roman" panose="02020603050405020304" pitchFamily="18" charset="0"/>
              <a:cs typeface="Times New Roman" panose="02020603050405020304" pitchFamily="18" charset="0"/>
            </a:endParaRPr>
          </a:p>
          <a:p>
            <a:pPr>
              <a:lnSpc>
                <a:spcPct val="200000"/>
              </a:lnSpc>
            </a:pPr>
            <a:r>
              <a:rPr dirty="0" sz="3200" lang="en-IN" smtClean="0">
                <a:latin typeface="Times New Roman" panose="02020603050405020304" pitchFamily="18" charset="0"/>
                <a:cs typeface="Times New Roman" panose="02020603050405020304" pitchFamily="18" charset="0"/>
              </a:rPr>
              <a:t>Ans</a:t>
            </a:r>
            <a:r>
              <a:rPr dirty="0" sz="3200" lang="en-IN">
                <a:latin typeface="Times New Roman" panose="02020603050405020304" pitchFamily="18" charset="0"/>
                <a:cs typeface="Times New Roman" panose="02020603050405020304" pitchFamily="18" charset="0"/>
              </a:rPr>
              <a:t>: False </a:t>
            </a:r>
          </a:p>
        </p:txBody>
      </p:sp>
    </p:spTree>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681" name="Content Placeholder 2"/>
          <p:cNvSpPr>
            <a:spLocks noGrp="1"/>
          </p:cNvSpPr>
          <p:nvPr>
            <p:ph idx="1"/>
          </p:nvPr>
        </p:nvSpPr>
        <p:spPr/>
        <p:txBody>
          <a:bodyPr>
            <a:normAutofit/>
          </a:bodyPr>
          <a:p>
            <a:pPr>
              <a:lnSpc>
                <a:spcPct val="200000"/>
              </a:lnSpc>
            </a:pPr>
            <a:r>
              <a:rPr dirty="0" sz="3200" lang="en-IN">
                <a:latin typeface="Times New Roman" panose="02020603050405020304" pitchFamily="18" charset="0"/>
                <a:cs typeface="Times New Roman" panose="02020603050405020304" pitchFamily="18" charset="0"/>
              </a:rPr>
              <a:t>A=</a:t>
            </a:r>
            <a:r>
              <a:rPr dirty="0" sz="3200" lang="en-IN" smtClean="0">
                <a:latin typeface="Times New Roman" panose="02020603050405020304" pitchFamily="18" charset="0"/>
                <a:cs typeface="Times New Roman" panose="02020603050405020304" pitchFamily="18" charset="0"/>
              </a:rPr>
              <a:t>'Global‘</a:t>
            </a:r>
          </a:p>
          <a:p>
            <a:pPr>
              <a:lnSpc>
                <a:spcPct val="200000"/>
              </a:lnSpc>
            </a:pPr>
            <a:r>
              <a:rPr dirty="0" sz="3200" lang="en-IN" smtClean="0">
                <a:latin typeface="Times New Roman" panose="02020603050405020304" pitchFamily="18" charset="0"/>
                <a:cs typeface="Times New Roman" panose="02020603050405020304" pitchFamily="18" charset="0"/>
              </a:rPr>
              <a:t> </a:t>
            </a:r>
            <a:r>
              <a:rPr dirty="0" sz="3200" lang="en-IN">
                <a:latin typeface="Times New Roman" panose="02020603050405020304" pitchFamily="18" charset="0"/>
                <a:cs typeface="Times New Roman" panose="02020603050405020304" pitchFamily="18" charset="0"/>
              </a:rPr>
              <a:t>'g' not in A </a:t>
            </a:r>
            <a:endParaRPr dirty="0" sz="3200" lang="en-IN" smtClean="0">
              <a:latin typeface="Times New Roman" panose="02020603050405020304" pitchFamily="18" charset="0"/>
              <a:cs typeface="Times New Roman" panose="02020603050405020304" pitchFamily="18" charset="0"/>
            </a:endParaRPr>
          </a:p>
          <a:p>
            <a:pPr>
              <a:lnSpc>
                <a:spcPct val="200000"/>
              </a:lnSpc>
            </a:pPr>
            <a:r>
              <a:rPr dirty="0" sz="3200" lang="en-IN" smtClean="0">
                <a:latin typeface="Times New Roman" panose="02020603050405020304" pitchFamily="18" charset="0"/>
                <a:cs typeface="Times New Roman" panose="02020603050405020304" pitchFamily="18" charset="0"/>
              </a:rPr>
              <a:t>Ans</a:t>
            </a:r>
            <a:r>
              <a:rPr dirty="0" sz="3200" lang="en-IN">
                <a:latin typeface="Times New Roman" panose="02020603050405020304" pitchFamily="18" charset="0"/>
                <a:cs typeface="Times New Roman" panose="02020603050405020304" pitchFamily="18" charset="0"/>
              </a:rPr>
              <a:t>: True</a:t>
            </a:r>
          </a:p>
        </p:txBody>
      </p:sp>
    </p:spTree>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8682" name="Title 1"/>
          <p:cNvSpPr>
            <a:spLocks noGrp="1"/>
          </p:cNvSpPr>
          <p:nvPr>
            <p:ph type="title"/>
          </p:nvPr>
        </p:nvSpPr>
        <p:spPr/>
        <p:txBody>
          <a:bodyPr/>
          <a:p>
            <a:r>
              <a:rPr dirty="0" lang="en-IN">
                <a:latin typeface="Times New Roman" panose="02020603050405020304" pitchFamily="18" charset="0"/>
                <a:cs typeface="Times New Roman" panose="02020603050405020304" pitchFamily="18" charset="0"/>
              </a:rPr>
              <a:t>String methods &amp; built in functions: </a:t>
            </a:r>
          </a:p>
        </p:txBody>
      </p:sp>
      <p:sp>
        <p:nvSpPr>
          <p:cNvPr id="1048683" name="Content Placeholder 2"/>
          <p:cNvSpPr>
            <a:spLocks noGrp="1"/>
          </p:cNvSpPr>
          <p:nvPr>
            <p:ph idx="1"/>
          </p:nvPr>
        </p:nvSpPr>
        <p:spPr/>
        <p:txBody>
          <a:bodyPr/>
          <a:p>
            <a:pPr>
              <a:lnSpc>
                <a:spcPct val="200000"/>
              </a:lnSpc>
            </a:pPr>
            <a:r>
              <a:rPr dirty="0" lang="en-IN" err="1">
                <a:latin typeface="Times New Roman" panose="02020603050405020304" pitchFamily="18" charset="0"/>
                <a:cs typeface="Times New Roman" panose="02020603050405020304" pitchFamily="18" charset="0"/>
              </a:rPr>
              <a:t>len</a:t>
            </a:r>
            <a:r>
              <a:rPr dirty="0" lang="en-IN">
                <a:latin typeface="Times New Roman" panose="02020603050405020304" pitchFamily="18" charset="0"/>
                <a:cs typeface="Times New Roman" panose="02020603050405020304" pitchFamily="18" charset="0"/>
              </a:rPr>
              <a:t>() </a:t>
            </a:r>
            <a:r>
              <a:rPr dirty="0" lang="en-IN" smtClean="0">
                <a:latin typeface="Times New Roman" panose="02020603050405020304" pitchFamily="18" charset="0"/>
                <a:cs typeface="Times New Roman" panose="02020603050405020304" pitchFamily="18" charset="0"/>
              </a:rPr>
              <a:t>capitalize</a:t>
            </a:r>
            <a:r>
              <a:rPr dirty="0" lang="en-IN">
                <a:latin typeface="Times New Roman" panose="02020603050405020304" pitchFamily="18" charset="0"/>
                <a:cs typeface="Times New Roman" panose="02020603050405020304" pitchFamily="18" charset="0"/>
              </a:rPr>
              <a:t>() find(sub[,start[, end]]) </a:t>
            </a:r>
            <a:r>
              <a:rPr dirty="0" lang="en-IN" err="1">
                <a:latin typeface="Times New Roman" panose="02020603050405020304" pitchFamily="18" charset="0"/>
                <a:cs typeface="Times New Roman" panose="02020603050405020304" pitchFamily="18" charset="0"/>
              </a:rPr>
              <a:t>isalnum</a:t>
            </a:r>
            <a:r>
              <a:rPr dirty="0" lang="en-IN">
                <a:latin typeface="Times New Roman" panose="02020603050405020304" pitchFamily="18" charset="0"/>
                <a:cs typeface="Times New Roman" panose="02020603050405020304" pitchFamily="18" charset="0"/>
              </a:rPr>
              <a:t>() </a:t>
            </a:r>
            <a:r>
              <a:rPr dirty="0" lang="en-IN" err="1">
                <a:latin typeface="Times New Roman" panose="02020603050405020304" pitchFamily="18" charset="0"/>
                <a:cs typeface="Times New Roman" panose="02020603050405020304" pitchFamily="18" charset="0"/>
              </a:rPr>
              <a:t>isalpha</a:t>
            </a:r>
            <a:r>
              <a:rPr dirty="0" lang="en-IN" smtClean="0">
                <a:latin typeface="Times New Roman" panose="02020603050405020304" pitchFamily="18" charset="0"/>
                <a:cs typeface="Times New Roman" panose="02020603050405020304" pitchFamily="18" charset="0"/>
              </a:rPr>
              <a:t>()</a:t>
            </a:r>
          </a:p>
          <a:p>
            <a:pPr>
              <a:lnSpc>
                <a:spcPct val="200000"/>
              </a:lnSpc>
            </a:pPr>
            <a:r>
              <a:rPr dirty="0" lang="en-IN" err="1">
                <a:latin typeface="Times New Roman" panose="02020603050405020304" pitchFamily="18" charset="0"/>
                <a:cs typeface="Times New Roman" panose="02020603050405020304" pitchFamily="18" charset="0"/>
              </a:rPr>
              <a:t>isdigit</a:t>
            </a:r>
            <a:r>
              <a:rPr dirty="0" lang="en-IN">
                <a:latin typeface="Times New Roman" panose="02020603050405020304" pitchFamily="18" charset="0"/>
                <a:cs typeface="Times New Roman" panose="02020603050405020304" pitchFamily="18" charset="0"/>
              </a:rPr>
              <a:t>() lower() </a:t>
            </a:r>
            <a:r>
              <a:rPr dirty="0" lang="en-IN" err="1">
                <a:latin typeface="Times New Roman" panose="02020603050405020304" pitchFamily="18" charset="0"/>
                <a:cs typeface="Times New Roman" panose="02020603050405020304" pitchFamily="18" charset="0"/>
              </a:rPr>
              <a:t>islower</a:t>
            </a:r>
            <a:r>
              <a:rPr dirty="0" lang="en-IN">
                <a:latin typeface="Times New Roman" panose="02020603050405020304" pitchFamily="18" charset="0"/>
                <a:cs typeface="Times New Roman" panose="02020603050405020304" pitchFamily="18" charset="0"/>
              </a:rPr>
              <a:t>() </a:t>
            </a:r>
            <a:r>
              <a:rPr dirty="0" lang="en-IN" err="1">
                <a:latin typeface="Times New Roman" panose="02020603050405020304" pitchFamily="18" charset="0"/>
                <a:cs typeface="Times New Roman" panose="02020603050405020304" pitchFamily="18" charset="0"/>
              </a:rPr>
              <a:t>isupper</a:t>
            </a:r>
            <a:r>
              <a:rPr dirty="0" lang="en-IN">
                <a:latin typeface="Times New Roman" panose="02020603050405020304" pitchFamily="18" charset="0"/>
                <a:cs typeface="Times New Roman" panose="02020603050405020304" pitchFamily="18" charset="0"/>
              </a:rPr>
              <a:t>() upper() </a:t>
            </a:r>
            <a:r>
              <a:rPr dirty="0" lang="en-IN" err="1">
                <a:latin typeface="Times New Roman" panose="02020603050405020304" pitchFamily="18" charset="0"/>
                <a:cs typeface="Times New Roman" panose="02020603050405020304" pitchFamily="18" charset="0"/>
              </a:rPr>
              <a:t>lstrip</a:t>
            </a:r>
            <a:r>
              <a:rPr dirty="0" lang="en-IN">
                <a:latin typeface="Times New Roman" panose="02020603050405020304" pitchFamily="18" charset="0"/>
                <a:cs typeface="Times New Roman" panose="02020603050405020304" pitchFamily="18" charset="0"/>
              </a:rPr>
              <a:t>() </a:t>
            </a:r>
            <a:r>
              <a:rPr dirty="0" lang="en-IN" err="1">
                <a:latin typeface="Times New Roman" panose="02020603050405020304" pitchFamily="18" charset="0"/>
                <a:cs typeface="Times New Roman" panose="02020603050405020304" pitchFamily="18" charset="0"/>
              </a:rPr>
              <a:t>rstrip</a:t>
            </a:r>
            <a:r>
              <a:rPr dirty="0" lang="en-IN">
                <a:latin typeface="Times New Roman" panose="02020603050405020304" pitchFamily="18" charset="0"/>
                <a:cs typeface="Times New Roman" panose="02020603050405020304" pitchFamily="18" charset="0"/>
              </a:rPr>
              <a:t>() </a:t>
            </a:r>
            <a:r>
              <a:rPr dirty="0" lang="en-IN" err="1">
                <a:latin typeface="Times New Roman" panose="02020603050405020304" pitchFamily="18" charset="0"/>
                <a:cs typeface="Times New Roman" panose="02020603050405020304" pitchFamily="18" charset="0"/>
              </a:rPr>
              <a:t>isspace</a:t>
            </a:r>
            <a:r>
              <a:rPr dirty="0" lang="en-IN">
                <a:latin typeface="Times New Roman" panose="02020603050405020304" pitchFamily="18" charset="0"/>
                <a:cs typeface="Times New Roman" panose="02020603050405020304" pitchFamily="18" charset="0"/>
              </a:rPr>
              <a:t>() </a:t>
            </a:r>
            <a:r>
              <a:rPr dirty="0" lang="en-IN" err="1" smtClean="0">
                <a:latin typeface="Times New Roman" panose="02020603050405020304" pitchFamily="18" charset="0"/>
                <a:cs typeface="Times New Roman" panose="02020603050405020304" pitchFamily="18" charset="0"/>
              </a:rPr>
              <a:t>istitle</a:t>
            </a:r>
            <a:r>
              <a:rPr dirty="0" lang="en-IN" smtClean="0">
                <a:latin typeface="Times New Roman" panose="02020603050405020304" pitchFamily="18" charset="0"/>
                <a:cs typeface="Times New Roman" panose="02020603050405020304" pitchFamily="18" charset="0"/>
              </a:rPr>
              <a:t>()</a:t>
            </a:r>
          </a:p>
          <a:p>
            <a:pPr>
              <a:lnSpc>
                <a:spcPct val="200000"/>
              </a:lnSpc>
            </a:pPr>
            <a:r>
              <a:rPr dirty="0" lang="en-IN" smtClean="0">
                <a:latin typeface="Times New Roman" panose="02020603050405020304" pitchFamily="18" charset="0"/>
                <a:cs typeface="Times New Roman" panose="02020603050405020304" pitchFamily="18" charset="0"/>
              </a:rPr>
              <a:t>replace(</a:t>
            </a:r>
            <a:r>
              <a:rPr dirty="0" lang="en-IN" err="1" smtClean="0">
                <a:latin typeface="Times New Roman" panose="02020603050405020304" pitchFamily="18" charset="0"/>
                <a:cs typeface="Times New Roman" panose="02020603050405020304" pitchFamily="18" charset="0"/>
              </a:rPr>
              <a:t>old,new</a:t>
            </a:r>
            <a:r>
              <a:rPr dirty="0" lang="en-IN">
                <a:latin typeface="Times New Roman" panose="02020603050405020304" pitchFamily="18" charset="0"/>
                <a:cs typeface="Times New Roman" panose="02020603050405020304" pitchFamily="18" charset="0"/>
              </a:rPr>
              <a:t>) join () </a:t>
            </a:r>
            <a:r>
              <a:rPr dirty="0" lang="en-IN" err="1">
                <a:latin typeface="Times New Roman" panose="02020603050405020304" pitchFamily="18" charset="0"/>
                <a:cs typeface="Times New Roman" panose="02020603050405020304" pitchFamily="18" charset="0"/>
              </a:rPr>
              <a:t>swapcase</a:t>
            </a:r>
            <a:r>
              <a:rPr dirty="0" lang="en-IN">
                <a:latin typeface="Times New Roman" panose="02020603050405020304" pitchFamily="18" charset="0"/>
                <a:cs typeface="Times New Roman" panose="02020603050405020304" pitchFamily="18" charset="0"/>
              </a:rPr>
              <a:t>() partition(</a:t>
            </a:r>
            <a:r>
              <a:rPr dirty="0" lang="en-IN" err="1">
                <a:latin typeface="Times New Roman" panose="02020603050405020304" pitchFamily="18" charset="0"/>
                <a:cs typeface="Times New Roman" panose="02020603050405020304" pitchFamily="18" charset="0"/>
              </a:rPr>
              <a:t>sep</a:t>
            </a:r>
            <a:r>
              <a:rPr dirty="0" lang="en-IN">
                <a:latin typeface="Times New Roman" panose="02020603050405020304" pitchFamily="18" charset="0"/>
                <a:cs typeface="Times New Roman" panose="02020603050405020304" pitchFamily="18" charset="0"/>
              </a:rPr>
              <a:t>) split([</a:t>
            </a:r>
            <a:r>
              <a:rPr dirty="0" lang="en-IN" err="1">
                <a:latin typeface="Times New Roman" panose="02020603050405020304" pitchFamily="18" charset="0"/>
                <a:cs typeface="Times New Roman" panose="02020603050405020304" pitchFamily="18" charset="0"/>
              </a:rPr>
              <a:t>sep</a:t>
            </a:r>
            <a:r>
              <a:rPr dirty="0" lang="en-IN">
                <a:latin typeface="Times New Roman" panose="02020603050405020304" pitchFamily="18" charset="0"/>
                <a:cs typeface="Times New Roman" panose="02020603050405020304" pitchFamily="18" charset="0"/>
              </a:rPr>
              <a:t>[,</a:t>
            </a:r>
            <a:r>
              <a:rPr dirty="0" lang="en-IN" err="1">
                <a:latin typeface="Times New Roman" panose="02020603050405020304" pitchFamily="18" charset="0"/>
                <a:cs typeface="Times New Roman" panose="02020603050405020304" pitchFamily="18" charset="0"/>
              </a:rPr>
              <a:t>maxsplit</a:t>
            </a:r>
            <a:r>
              <a:rPr dirty="0" lang="en-IN">
                <a:latin typeface="Times New Roman" panose="02020603050405020304" pitchFamily="18" charset="0"/>
                <a:cs typeface="Times New Roman" panose="02020603050405020304" pitchFamily="18" charset="0"/>
              </a:rPr>
              <a:t>]]) </a:t>
            </a:r>
          </a:p>
        </p:txBody>
      </p:sp>
    </p:spTree>
  </p:cSld>
  <p:clrMapOvr>
    <a:masterClrMapping/>
  </p:clrMapOvr>
  <p:transition spd="med">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684" name="Content Placeholder 2"/>
          <p:cNvSpPr>
            <a:spLocks noGrp="1"/>
          </p:cNvSpPr>
          <p:nvPr>
            <p:ph idx="1"/>
          </p:nvPr>
        </p:nvSpPr>
        <p:spPr/>
        <p:txBody>
          <a:bodyPr>
            <a:normAutofit/>
          </a:bodyPr>
          <a:p>
            <a:r>
              <a:rPr dirty="0" sz="3200" lang="en-IN">
                <a:latin typeface="Times New Roman" panose="02020603050405020304" pitchFamily="18" charset="0"/>
                <a:cs typeface="Times New Roman" panose="02020603050405020304" pitchFamily="18" charset="0"/>
              </a:rPr>
              <a:t>&gt;&gt;&gt; s='Congratulations' </a:t>
            </a:r>
            <a:endParaRPr dirty="0" sz="3200" lang="en-IN" smtClean="0">
              <a:latin typeface="Times New Roman" panose="02020603050405020304" pitchFamily="18" charset="0"/>
              <a:cs typeface="Times New Roman" panose="02020603050405020304" pitchFamily="18" charset="0"/>
            </a:endParaRPr>
          </a:p>
          <a:p>
            <a:r>
              <a:rPr dirty="0" sz="3200" lang="en-IN" smtClean="0">
                <a:latin typeface="Times New Roman" panose="02020603050405020304" pitchFamily="18" charset="0"/>
                <a:cs typeface="Times New Roman" panose="02020603050405020304" pitchFamily="18" charset="0"/>
              </a:rPr>
              <a:t>&gt;&gt;&gt; </a:t>
            </a:r>
            <a:r>
              <a:rPr dirty="0" sz="3200" lang="en-IN" err="1">
                <a:latin typeface="Times New Roman" panose="02020603050405020304" pitchFamily="18" charset="0"/>
                <a:cs typeface="Times New Roman" panose="02020603050405020304" pitchFamily="18" charset="0"/>
              </a:rPr>
              <a:t>len</a:t>
            </a:r>
            <a:r>
              <a:rPr dirty="0" sz="3200" lang="en-IN">
                <a:latin typeface="Times New Roman" panose="02020603050405020304" pitchFamily="18" charset="0"/>
                <a:cs typeface="Times New Roman" panose="02020603050405020304" pitchFamily="18" charset="0"/>
              </a:rPr>
              <a:t>(s) </a:t>
            </a:r>
            <a:endParaRPr dirty="0" sz="3200" lang="en-IN" smtClean="0">
              <a:latin typeface="Times New Roman" panose="02020603050405020304" pitchFamily="18" charset="0"/>
              <a:cs typeface="Times New Roman" panose="02020603050405020304" pitchFamily="18" charset="0"/>
            </a:endParaRPr>
          </a:p>
          <a:p>
            <a:r>
              <a:rPr dirty="0" sz="3200" lang="en-IN" smtClean="0">
                <a:latin typeface="Times New Roman" panose="02020603050405020304" pitchFamily="18" charset="0"/>
                <a:cs typeface="Times New Roman" panose="02020603050405020304" pitchFamily="18" charset="0"/>
              </a:rPr>
              <a:t>15 </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685" name="Content Placeholder 2"/>
          <p:cNvSpPr>
            <a:spLocks noGrp="1"/>
          </p:cNvSpPr>
          <p:nvPr>
            <p:ph idx="1"/>
          </p:nvPr>
        </p:nvSpPr>
        <p:spPr/>
        <p:txBody>
          <a:bodyPr>
            <a:normAutofit/>
          </a:bodyPr>
          <a:p>
            <a:pPr>
              <a:lnSpc>
                <a:spcPct val="200000"/>
              </a:lnSpc>
            </a:pPr>
            <a:r>
              <a:rPr dirty="0" sz="3200" lang="en-IN">
                <a:latin typeface="Times New Roman" panose="02020603050405020304" pitchFamily="18" charset="0"/>
                <a:cs typeface="Times New Roman" panose="02020603050405020304" pitchFamily="18" charset="0"/>
              </a:rPr>
              <a:t>&gt;&gt;&gt; </a:t>
            </a:r>
            <a:r>
              <a:rPr dirty="0" sz="3200" lang="en-IN" err="1">
                <a:latin typeface="Times New Roman" panose="02020603050405020304" pitchFamily="18" charset="0"/>
                <a:cs typeface="Times New Roman" panose="02020603050405020304" pitchFamily="18" charset="0"/>
              </a:rPr>
              <a:t>s.capitalize</a:t>
            </a:r>
            <a:r>
              <a:rPr dirty="0" sz="3200" lang="en-IN">
                <a:latin typeface="Times New Roman" panose="02020603050405020304" pitchFamily="18" charset="0"/>
                <a:cs typeface="Times New Roman" panose="02020603050405020304" pitchFamily="18" charset="0"/>
              </a:rPr>
              <a:t>() 'Congratulations' </a:t>
            </a:r>
            <a:endParaRPr dirty="0" sz="3200" lang="en-IN" smtClean="0">
              <a:latin typeface="Times New Roman" panose="02020603050405020304" pitchFamily="18" charset="0"/>
              <a:cs typeface="Times New Roman" panose="02020603050405020304" pitchFamily="18" charset="0"/>
            </a:endParaRPr>
          </a:p>
          <a:p>
            <a:pPr>
              <a:lnSpc>
                <a:spcPct val="200000"/>
              </a:lnSpc>
            </a:pPr>
            <a:r>
              <a:rPr dirty="0" sz="3200" lang="en-IN" smtClean="0">
                <a:latin typeface="Times New Roman" panose="02020603050405020304" pitchFamily="18" charset="0"/>
                <a:cs typeface="Times New Roman" panose="02020603050405020304" pitchFamily="18" charset="0"/>
              </a:rPr>
              <a:t>&gt;&gt;&gt; </a:t>
            </a:r>
            <a:r>
              <a:rPr dirty="0" sz="3200" lang="en-IN">
                <a:latin typeface="Times New Roman" panose="02020603050405020304" pitchFamily="18" charset="0"/>
                <a:cs typeface="Times New Roman" panose="02020603050405020304" pitchFamily="18" charset="0"/>
              </a:rPr>
              <a:t>s.find('al') </a:t>
            </a:r>
            <a:endParaRPr dirty="0" sz="3200" lang="en-IN" smtClean="0">
              <a:latin typeface="Times New Roman" panose="02020603050405020304" pitchFamily="18" charset="0"/>
              <a:cs typeface="Times New Roman" panose="02020603050405020304" pitchFamily="18" charset="0"/>
            </a:endParaRPr>
          </a:p>
          <a:p>
            <a:pPr>
              <a:lnSpc>
                <a:spcPct val="200000"/>
              </a:lnSpc>
            </a:pPr>
            <a:r>
              <a:rPr dirty="0" sz="3200" lang="en-IN" smtClean="0">
                <a:latin typeface="Times New Roman" panose="02020603050405020304" pitchFamily="18" charset="0"/>
                <a:cs typeface="Times New Roman" panose="02020603050405020304" pitchFamily="18" charset="0"/>
              </a:rPr>
              <a:t>-</a:t>
            </a:r>
            <a:r>
              <a:rPr dirty="0" sz="3200" lang="en-IN">
                <a:latin typeface="Times New Roman" panose="02020603050405020304" pitchFamily="18" charset="0"/>
                <a:cs typeface="Times New Roman" panose="02020603050405020304" pitchFamily="18" charset="0"/>
              </a:rPr>
              <a:t>1 </a:t>
            </a:r>
          </a:p>
        </p:txBody>
      </p:sp>
    </p:spTree>
  </p:cSld>
  <p:clrMapOvr>
    <a:masterClrMapping/>
  </p:clrMapOvr>
  <p:transition spd="med">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686" name="Content Placeholder 2"/>
          <p:cNvSpPr>
            <a:spLocks noGrp="1"/>
          </p:cNvSpPr>
          <p:nvPr>
            <p:ph idx="1"/>
          </p:nvPr>
        </p:nvSpPr>
        <p:spPr/>
        <p:txBody>
          <a:bodyPr>
            <a:normAutofit/>
          </a:bodyPr>
          <a:p>
            <a:r>
              <a:rPr dirty="0" sz="3200" lang="en-IN">
                <a:latin typeface="Times New Roman" panose="02020603050405020304" pitchFamily="18" charset="0"/>
                <a:cs typeface="Times New Roman" panose="02020603050405020304" pitchFamily="18" charset="0"/>
              </a:rPr>
              <a:t>s.find('la</a:t>
            </a:r>
            <a:r>
              <a:rPr dirty="0" sz="3200" lang="en-IN" smtClean="0">
                <a:latin typeface="Times New Roman" panose="02020603050405020304" pitchFamily="18" charset="0"/>
                <a:cs typeface="Times New Roman" panose="02020603050405020304" pitchFamily="18" charset="0"/>
              </a:rPr>
              <a:t>') </a:t>
            </a:r>
          </a:p>
          <a:p>
            <a:r>
              <a:rPr dirty="0" sz="3200" lang="en-IN" smtClean="0">
                <a:latin typeface="Times New Roman" panose="02020603050405020304" pitchFamily="18" charset="0"/>
                <a:cs typeface="Times New Roman" panose="02020603050405020304" pitchFamily="18" charset="0"/>
              </a:rPr>
              <a:t> </a:t>
            </a:r>
            <a:r>
              <a:rPr dirty="0" sz="3200" lang="en-IN">
                <a:latin typeface="Times New Roman" panose="02020603050405020304" pitchFamily="18" charset="0"/>
                <a:cs typeface="Times New Roman" panose="02020603050405020304" pitchFamily="18" charset="0"/>
              </a:rPr>
              <a:t>8 </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604" name="Title 1"/>
          <p:cNvSpPr>
            <a:spLocks noGrp="1"/>
          </p:cNvSpPr>
          <p:nvPr>
            <p:ph type="title"/>
          </p:nvPr>
        </p:nvSpPr>
        <p:spPr>
          <a:xfrm>
            <a:off x="1117600" y="76200"/>
            <a:ext cx="10160000" cy="878625"/>
          </a:xfrm>
        </p:spPr>
        <p:txBody>
          <a:bodyPr/>
          <a:p>
            <a:r>
              <a:rPr dirty="0" lang="en-IN">
                <a:latin typeface="Times New Roman" panose="02020603050405020304" pitchFamily="18" charset="0"/>
                <a:cs typeface="Times New Roman" panose="02020603050405020304" pitchFamily="18" charset="0"/>
              </a:rPr>
              <a:t>Variables and Types:</a:t>
            </a:r>
          </a:p>
        </p:txBody>
      </p:sp>
      <p:sp>
        <p:nvSpPr>
          <p:cNvPr id="1048605" name="Content Placeholder 2"/>
          <p:cNvSpPr>
            <a:spLocks noGrp="1"/>
          </p:cNvSpPr>
          <p:nvPr>
            <p:ph idx="1"/>
          </p:nvPr>
        </p:nvSpPr>
        <p:spPr>
          <a:xfrm>
            <a:off x="347730" y="858233"/>
            <a:ext cx="11539470" cy="5999767"/>
          </a:xfrm>
        </p:spPr>
        <p:txBody>
          <a:bodyPr>
            <a:noAutofit/>
          </a:bodyPr>
          <a:p>
            <a:pPr>
              <a:lnSpc>
                <a:spcPct val="150000"/>
              </a:lnSpc>
            </a:pPr>
            <a:r>
              <a:rPr dirty="0" sz="2800" lang="en-IN" smtClean="0">
                <a:latin typeface="Times New Roman" panose="02020603050405020304" pitchFamily="18" charset="0"/>
                <a:cs typeface="Times New Roman" panose="02020603050405020304" pitchFamily="18" charset="0"/>
              </a:rPr>
              <a:t>One </a:t>
            </a:r>
            <a:r>
              <a:rPr dirty="0" sz="2800" lang="en-IN">
                <a:latin typeface="Times New Roman" panose="02020603050405020304" pitchFamily="18" charset="0"/>
                <a:cs typeface="Times New Roman" panose="02020603050405020304" pitchFamily="18" charset="0"/>
              </a:rPr>
              <a:t>of the most powerful features of a programming language is the ability to manipulate variables. When we create a program, we often like to store values so that it can be used later. We use objects (variables) to capture data, which then can be manipulated by computer to provide information. By now, we know that object/variable is a name which refers to a value. Every object has: </a:t>
            </a:r>
            <a:endParaRPr dirty="0" sz="2800" lang="en-IN" smtClean="0">
              <a:latin typeface="Times New Roman" panose="02020603050405020304" pitchFamily="18" charset="0"/>
              <a:cs typeface="Times New Roman" panose="02020603050405020304" pitchFamily="18" charset="0"/>
            </a:endParaRPr>
          </a:p>
          <a:p>
            <a:pPr>
              <a:lnSpc>
                <a:spcPct val="100000"/>
              </a:lnSpc>
            </a:pPr>
            <a:r>
              <a:rPr dirty="0" sz="2800" lang="en-IN">
                <a:latin typeface="Times New Roman" panose="02020603050405020304" pitchFamily="18" charset="0"/>
                <a:cs typeface="Times New Roman" panose="02020603050405020304" pitchFamily="18" charset="0"/>
              </a:rPr>
              <a:t>A</a:t>
            </a:r>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Identity</a:t>
            </a:r>
            <a:r>
              <a:rPr dirty="0" sz="2800" lang="en-IN" smtClean="0">
                <a:latin typeface="Times New Roman" panose="02020603050405020304" pitchFamily="18" charset="0"/>
                <a:cs typeface="Times New Roman" panose="02020603050405020304" pitchFamily="18" charset="0"/>
              </a:rPr>
              <a:t>,</a:t>
            </a:r>
          </a:p>
          <a:p>
            <a:pPr>
              <a:lnSpc>
                <a:spcPct val="100000"/>
              </a:lnSpc>
            </a:pPr>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A type, </a:t>
            </a:r>
            <a:r>
              <a:rPr dirty="0" sz="2800" lang="en-IN" smtClean="0">
                <a:latin typeface="Times New Roman" panose="02020603050405020304" pitchFamily="18" charset="0"/>
                <a:cs typeface="Times New Roman" panose="02020603050405020304" pitchFamily="18" charset="0"/>
              </a:rPr>
              <a:t>and</a:t>
            </a:r>
          </a:p>
          <a:p>
            <a:pPr>
              <a:lnSpc>
                <a:spcPct val="100000"/>
              </a:lnSpc>
            </a:pPr>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A value.</a:t>
            </a:r>
          </a:p>
        </p:txBody>
      </p:sp>
    </p:spTree>
  </p:cSld>
  <p:clrMapOvr>
    <a:masterClrMapping/>
  </p:clrMapOvr>
  <p:transition spd="med">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687" name="Content Placeholder 2"/>
          <p:cNvSpPr>
            <a:spLocks noGrp="1"/>
          </p:cNvSpPr>
          <p:nvPr>
            <p:ph idx="1"/>
          </p:nvPr>
        </p:nvSpPr>
        <p:spPr>
          <a:xfrm>
            <a:off x="522514" y="156755"/>
            <a:ext cx="10755086" cy="6165668"/>
          </a:xfrm>
        </p:spPr>
        <p:txBody>
          <a:bodyPr>
            <a:noAutofit/>
          </a:bodyPr>
          <a:p>
            <a:pPr>
              <a:lnSpc>
                <a:spcPct val="220000"/>
              </a:lnSpc>
            </a:pPr>
            <a:r>
              <a:rPr dirty="0" sz="1800" lang="en-IN">
                <a:latin typeface="Times New Roman" panose="02020603050405020304" pitchFamily="18" charset="0"/>
                <a:cs typeface="Times New Roman" panose="02020603050405020304" pitchFamily="18" charset="0"/>
              </a:rPr>
              <a:t>s[0].</a:t>
            </a:r>
            <a:r>
              <a:rPr dirty="0" sz="1800" lang="en-IN" err="1">
                <a:latin typeface="Times New Roman" panose="02020603050405020304" pitchFamily="18" charset="0"/>
                <a:cs typeface="Times New Roman" panose="02020603050405020304" pitchFamily="18" charset="0"/>
              </a:rPr>
              <a:t>isalnum</a:t>
            </a:r>
            <a:r>
              <a:rPr dirty="0" sz="1800" lang="en-IN">
                <a:latin typeface="Times New Roman" panose="02020603050405020304" pitchFamily="18" charset="0"/>
                <a:cs typeface="Times New Roman" panose="02020603050405020304" pitchFamily="18" charset="0"/>
              </a:rPr>
              <a:t>() </a:t>
            </a:r>
            <a:endParaRPr dirty="0" sz="1800" lang="en-IN" smtClean="0">
              <a:latin typeface="Times New Roman" panose="02020603050405020304" pitchFamily="18" charset="0"/>
              <a:cs typeface="Times New Roman" panose="02020603050405020304" pitchFamily="18" charset="0"/>
            </a:endParaRPr>
          </a:p>
          <a:p>
            <a:pPr>
              <a:lnSpc>
                <a:spcPct val="220000"/>
              </a:lnSpc>
            </a:pPr>
            <a:r>
              <a:rPr dirty="0" sz="1800" lang="en-IN" smtClean="0">
                <a:latin typeface="Times New Roman" panose="02020603050405020304" pitchFamily="18" charset="0"/>
                <a:cs typeface="Times New Roman" panose="02020603050405020304" pitchFamily="18" charset="0"/>
              </a:rPr>
              <a:t>True</a:t>
            </a:r>
            <a:endParaRPr dirty="0" sz="1800" lang="en-IN" smtClean="0">
              <a:latin typeface="Times New Roman" panose="02020603050405020304" pitchFamily="18" charset="0"/>
              <a:cs typeface="Times New Roman" panose="02020603050405020304" pitchFamily="18" charset="0"/>
            </a:endParaRPr>
          </a:p>
          <a:p>
            <a:pPr>
              <a:lnSpc>
                <a:spcPct val="220000"/>
              </a:lnSpc>
            </a:pPr>
            <a:r>
              <a:rPr dirty="0" sz="1800" lang="en-IN">
                <a:latin typeface="Times New Roman" panose="02020603050405020304" pitchFamily="18" charset="0"/>
                <a:cs typeface="Times New Roman" panose="02020603050405020304" pitchFamily="18" charset="0"/>
              </a:rPr>
              <a:t>s[0].</a:t>
            </a:r>
            <a:r>
              <a:rPr dirty="0" sz="1800" lang="en-IN" err="1">
                <a:latin typeface="Times New Roman" panose="02020603050405020304" pitchFamily="18" charset="0"/>
                <a:cs typeface="Times New Roman" panose="02020603050405020304" pitchFamily="18" charset="0"/>
              </a:rPr>
              <a:t>isalpha</a:t>
            </a:r>
            <a:r>
              <a:rPr dirty="0" sz="1800" lang="en-IN">
                <a:latin typeface="Times New Roman" panose="02020603050405020304" pitchFamily="18" charset="0"/>
                <a:cs typeface="Times New Roman" panose="02020603050405020304" pitchFamily="18" charset="0"/>
              </a:rPr>
              <a:t>() </a:t>
            </a:r>
            <a:endParaRPr dirty="0" sz="1800" lang="en-IN" smtClean="0">
              <a:latin typeface="Times New Roman" panose="02020603050405020304" pitchFamily="18" charset="0"/>
              <a:cs typeface="Times New Roman" panose="02020603050405020304" pitchFamily="18" charset="0"/>
            </a:endParaRPr>
          </a:p>
          <a:p>
            <a:pPr>
              <a:lnSpc>
                <a:spcPct val="220000"/>
              </a:lnSpc>
            </a:pPr>
            <a:r>
              <a:rPr dirty="0" sz="1800" lang="en-IN" smtClean="0">
                <a:latin typeface="Times New Roman" panose="02020603050405020304" pitchFamily="18" charset="0"/>
                <a:cs typeface="Times New Roman" panose="02020603050405020304" pitchFamily="18" charset="0"/>
              </a:rPr>
              <a:t>True</a:t>
            </a:r>
            <a:endParaRPr dirty="0" sz="1800" lang="en-IN" smtClean="0">
              <a:latin typeface="Times New Roman" panose="02020603050405020304" pitchFamily="18" charset="0"/>
              <a:cs typeface="Times New Roman" panose="02020603050405020304" pitchFamily="18" charset="0"/>
            </a:endParaRPr>
          </a:p>
          <a:p>
            <a:pPr>
              <a:lnSpc>
                <a:spcPct val="220000"/>
              </a:lnSpc>
            </a:pPr>
            <a:r>
              <a:rPr dirty="0" sz="1800" lang="en-IN">
                <a:latin typeface="Times New Roman" panose="02020603050405020304" pitchFamily="18" charset="0"/>
                <a:cs typeface="Times New Roman" panose="02020603050405020304" pitchFamily="18" charset="0"/>
              </a:rPr>
              <a:t>s[0].</a:t>
            </a:r>
            <a:r>
              <a:rPr dirty="0" sz="1800" lang="en-IN" err="1">
                <a:latin typeface="Times New Roman" panose="02020603050405020304" pitchFamily="18" charset="0"/>
                <a:cs typeface="Times New Roman" panose="02020603050405020304" pitchFamily="18" charset="0"/>
              </a:rPr>
              <a:t>isdigit</a:t>
            </a:r>
            <a:r>
              <a:rPr dirty="0" sz="1800" lang="en-IN" smtClean="0">
                <a:latin typeface="Times New Roman" panose="02020603050405020304" pitchFamily="18" charset="0"/>
                <a:cs typeface="Times New Roman" panose="02020603050405020304" pitchFamily="18" charset="0"/>
              </a:rPr>
              <a:t>()</a:t>
            </a:r>
          </a:p>
          <a:p>
            <a:pPr>
              <a:lnSpc>
                <a:spcPct val="220000"/>
              </a:lnSpc>
            </a:pPr>
            <a:r>
              <a:rPr dirty="0" sz="1800" lang="en-IN" smtClean="0">
                <a:latin typeface="Times New Roman" panose="02020603050405020304" pitchFamily="18" charset="0"/>
                <a:cs typeface="Times New Roman" panose="02020603050405020304" pitchFamily="18" charset="0"/>
              </a:rPr>
              <a:t> </a:t>
            </a:r>
            <a:r>
              <a:rPr dirty="0" sz="1800" lang="en-IN" smtClean="0">
                <a:latin typeface="Times New Roman" panose="02020603050405020304" pitchFamily="18" charset="0"/>
                <a:cs typeface="Times New Roman" panose="02020603050405020304" pitchFamily="18" charset="0"/>
              </a:rPr>
              <a:t>False</a:t>
            </a:r>
          </a:p>
          <a:p>
            <a:pPr>
              <a:lnSpc>
                <a:spcPct val="220000"/>
              </a:lnSpc>
            </a:pPr>
            <a:r>
              <a:rPr dirty="0" sz="1800" lang="en-IN" err="1">
                <a:latin typeface="Times New Roman" panose="02020603050405020304" pitchFamily="18" charset="0"/>
                <a:cs typeface="Times New Roman" panose="02020603050405020304" pitchFamily="18" charset="0"/>
              </a:rPr>
              <a:t>s.lower</a:t>
            </a:r>
            <a:r>
              <a:rPr dirty="0" sz="1800" lang="en-IN" smtClean="0">
                <a:latin typeface="Times New Roman" panose="02020603050405020304" pitchFamily="18" charset="0"/>
                <a:cs typeface="Times New Roman" panose="02020603050405020304" pitchFamily="18" charset="0"/>
              </a:rPr>
              <a:t>()</a:t>
            </a:r>
          </a:p>
          <a:p>
            <a:pPr>
              <a:lnSpc>
                <a:spcPct val="220000"/>
              </a:lnSpc>
            </a:pPr>
            <a:r>
              <a:rPr dirty="0" sz="1800" lang="en-IN" smtClean="0">
                <a:latin typeface="Times New Roman" panose="02020603050405020304" pitchFamily="18" charset="0"/>
                <a:cs typeface="Times New Roman" panose="02020603050405020304" pitchFamily="18" charset="0"/>
              </a:rPr>
              <a:t> </a:t>
            </a:r>
            <a:r>
              <a:rPr dirty="0" sz="1800" lang="en-IN">
                <a:latin typeface="Times New Roman" panose="02020603050405020304" pitchFamily="18" charset="0"/>
                <a:cs typeface="Times New Roman" panose="02020603050405020304" pitchFamily="18" charset="0"/>
              </a:rPr>
              <a:t>'congratulations'</a:t>
            </a:r>
          </a:p>
        </p:txBody>
      </p:sp>
    </p:spTree>
  </p:cSld>
  <p:clrMapOvr>
    <a:masterClrMapping/>
  </p:clrMapOvr>
  <p:transition spd="med">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94" name=""/>
        <p:cNvGrpSpPr/>
        <p:nvPr/>
      </p:nvGrpSpPr>
      <p:grpSpPr>
        <a:xfrm>
          <a:off x="0" y="0"/>
          <a:ext cx="0" cy="0"/>
          <a:chOff x="0" y="0"/>
          <a:chExt cx="0" cy="0"/>
        </a:xfrm>
      </p:grpSpPr>
      <p:sp>
        <p:nvSpPr>
          <p:cNvPr id="1048688" name="Content Placeholder 2"/>
          <p:cNvSpPr>
            <a:spLocks noGrp="1"/>
          </p:cNvSpPr>
          <p:nvPr>
            <p:ph idx="1"/>
          </p:nvPr>
        </p:nvSpPr>
        <p:spPr>
          <a:xfrm>
            <a:off x="535577" y="0"/>
            <a:ext cx="10807337" cy="6858000"/>
          </a:xfrm>
        </p:spPr>
        <p:txBody>
          <a:bodyPr>
            <a:noAutofit/>
          </a:bodyPr>
          <a:p>
            <a:pPr>
              <a:lnSpc>
                <a:spcPct val="200000"/>
              </a:lnSpc>
            </a:pPr>
            <a:r>
              <a:rPr dirty="0" sz="2000" lang="en-IN" err="1">
                <a:latin typeface="Times New Roman" panose="02020603050405020304" pitchFamily="18" charset="0"/>
                <a:cs typeface="Times New Roman" panose="02020603050405020304" pitchFamily="18" charset="0"/>
              </a:rPr>
              <a:t>s.upper</a:t>
            </a:r>
            <a:r>
              <a:rPr dirty="0" sz="2000" lang="en-IN">
                <a:latin typeface="Times New Roman" panose="02020603050405020304" pitchFamily="18" charset="0"/>
                <a:cs typeface="Times New Roman" panose="02020603050405020304" pitchFamily="18" charset="0"/>
              </a:rPr>
              <a:t>() </a:t>
            </a:r>
            <a:endParaRPr dirty="0" sz="2000" lang="en-IN" smtClean="0">
              <a:latin typeface="Times New Roman" panose="02020603050405020304" pitchFamily="18" charset="0"/>
              <a:cs typeface="Times New Roman" panose="02020603050405020304" pitchFamily="18" charset="0"/>
            </a:endParaRPr>
          </a:p>
          <a:p>
            <a:pPr>
              <a:lnSpc>
                <a:spcPct val="200000"/>
              </a:lnSpc>
            </a:pPr>
            <a:r>
              <a:rPr dirty="0" sz="2000" lang="en-IN" smtClean="0">
                <a:latin typeface="Times New Roman" panose="02020603050405020304" pitchFamily="18" charset="0"/>
                <a:cs typeface="Times New Roman" panose="02020603050405020304" pitchFamily="18" charset="0"/>
              </a:rPr>
              <a:t>'CONGRATULATIONS</a:t>
            </a:r>
            <a:r>
              <a:rPr dirty="0" sz="2000" lang="en-IN" smtClean="0">
                <a:latin typeface="Times New Roman" panose="02020603050405020304" pitchFamily="18" charset="0"/>
                <a:cs typeface="Times New Roman" panose="02020603050405020304" pitchFamily="18" charset="0"/>
              </a:rPr>
              <a:t>‘</a:t>
            </a:r>
          </a:p>
          <a:p>
            <a:pPr>
              <a:lnSpc>
                <a:spcPct val="200000"/>
              </a:lnSpc>
            </a:pPr>
            <a:r>
              <a:rPr dirty="0" sz="2000" lang="en-IN">
                <a:latin typeface="Times New Roman" panose="02020603050405020304" pitchFamily="18" charset="0"/>
                <a:cs typeface="Times New Roman" panose="02020603050405020304" pitchFamily="18" charset="0"/>
              </a:rPr>
              <a:t>s[0].</a:t>
            </a:r>
            <a:r>
              <a:rPr dirty="0" sz="2000" lang="en-IN" err="1">
                <a:latin typeface="Times New Roman" panose="02020603050405020304" pitchFamily="18" charset="0"/>
                <a:cs typeface="Times New Roman" panose="02020603050405020304" pitchFamily="18" charset="0"/>
              </a:rPr>
              <a:t>isupper</a:t>
            </a:r>
            <a:r>
              <a:rPr dirty="0" sz="2000" lang="en-IN">
                <a:latin typeface="Times New Roman" panose="02020603050405020304" pitchFamily="18" charset="0"/>
                <a:cs typeface="Times New Roman" panose="02020603050405020304" pitchFamily="18" charset="0"/>
              </a:rPr>
              <a:t>() </a:t>
            </a:r>
            <a:endParaRPr dirty="0" sz="2000" lang="en-IN" smtClean="0">
              <a:latin typeface="Times New Roman" panose="02020603050405020304" pitchFamily="18" charset="0"/>
              <a:cs typeface="Times New Roman" panose="02020603050405020304" pitchFamily="18" charset="0"/>
            </a:endParaRPr>
          </a:p>
          <a:p>
            <a:pPr>
              <a:lnSpc>
                <a:spcPct val="200000"/>
              </a:lnSpc>
            </a:pPr>
            <a:r>
              <a:rPr dirty="0" sz="2000" lang="en-IN" smtClean="0">
                <a:latin typeface="Times New Roman" panose="02020603050405020304" pitchFamily="18" charset="0"/>
                <a:cs typeface="Times New Roman" panose="02020603050405020304" pitchFamily="18" charset="0"/>
              </a:rPr>
              <a:t>True </a:t>
            </a:r>
            <a:endParaRPr dirty="0" sz="2000" lang="en-IN" smtClean="0">
              <a:latin typeface="Times New Roman" panose="02020603050405020304" pitchFamily="18" charset="0"/>
              <a:cs typeface="Times New Roman" panose="02020603050405020304" pitchFamily="18" charset="0"/>
            </a:endParaRPr>
          </a:p>
          <a:p>
            <a:pPr>
              <a:lnSpc>
                <a:spcPct val="200000"/>
              </a:lnSpc>
            </a:pPr>
            <a:r>
              <a:rPr dirty="0" sz="2000" lang="en-IN" smtClean="0">
                <a:latin typeface="Times New Roman" panose="02020603050405020304" pitchFamily="18" charset="0"/>
                <a:cs typeface="Times New Roman" panose="02020603050405020304" pitchFamily="18" charset="0"/>
              </a:rPr>
              <a:t> </a:t>
            </a:r>
            <a:r>
              <a:rPr dirty="0" sz="2000" lang="en-IN">
                <a:latin typeface="Times New Roman" panose="02020603050405020304" pitchFamily="18" charset="0"/>
                <a:cs typeface="Times New Roman" panose="02020603050405020304" pitchFamily="18" charset="0"/>
              </a:rPr>
              <a:t>s[1].</a:t>
            </a:r>
            <a:r>
              <a:rPr dirty="0" sz="2000" lang="en-IN" err="1">
                <a:latin typeface="Times New Roman" panose="02020603050405020304" pitchFamily="18" charset="0"/>
                <a:cs typeface="Times New Roman" panose="02020603050405020304" pitchFamily="18" charset="0"/>
              </a:rPr>
              <a:t>isupper</a:t>
            </a:r>
            <a:r>
              <a:rPr dirty="0" sz="2000" lang="en-IN" smtClean="0">
                <a:latin typeface="Times New Roman" panose="02020603050405020304" pitchFamily="18" charset="0"/>
                <a:cs typeface="Times New Roman" panose="02020603050405020304" pitchFamily="18" charset="0"/>
              </a:rPr>
              <a:t>()</a:t>
            </a:r>
          </a:p>
          <a:p>
            <a:pPr>
              <a:lnSpc>
                <a:spcPct val="200000"/>
              </a:lnSpc>
            </a:pPr>
            <a:r>
              <a:rPr dirty="0" sz="2000" lang="en-IN" smtClean="0">
                <a:latin typeface="Times New Roman" panose="02020603050405020304" pitchFamily="18" charset="0"/>
                <a:cs typeface="Times New Roman" panose="02020603050405020304" pitchFamily="18" charset="0"/>
              </a:rPr>
              <a:t> </a:t>
            </a:r>
            <a:r>
              <a:rPr dirty="0" sz="2000" lang="en-IN">
                <a:latin typeface="Times New Roman" panose="02020603050405020304" pitchFamily="18" charset="0"/>
                <a:cs typeface="Times New Roman" panose="02020603050405020304" pitchFamily="18" charset="0"/>
              </a:rPr>
              <a:t>False </a:t>
            </a:r>
            <a:endParaRPr dirty="0" sz="2000" lang="en-IN" smtClean="0">
              <a:latin typeface="Times New Roman" panose="02020603050405020304" pitchFamily="18" charset="0"/>
              <a:cs typeface="Times New Roman" panose="02020603050405020304" pitchFamily="18" charset="0"/>
            </a:endParaRPr>
          </a:p>
          <a:p>
            <a:pPr>
              <a:lnSpc>
                <a:spcPct val="200000"/>
              </a:lnSpc>
            </a:pPr>
            <a:r>
              <a:rPr dirty="0" sz="2000" lang="en-IN" err="1">
                <a:latin typeface="Times New Roman" panose="02020603050405020304" pitchFamily="18" charset="0"/>
                <a:cs typeface="Times New Roman" panose="02020603050405020304" pitchFamily="18" charset="0"/>
              </a:rPr>
              <a:t>s.replace</a:t>
            </a:r>
            <a:r>
              <a:rPr dirty="0" sz="2000" lang="en-IN">
                <a:latin typeface="Times New Roman" panose="02020603050405020304" pitchFamily="18" charset="0"/>
                <a:cs typeface="Times New Roman" panose="02020603050405020304" pitchFamily="18" charset="0"/>
              </a:rPr>
              <a:t>('a','@') </a:t>
            </a:r>
            <a:endParaRPr dirty="0" sz="2000" lang="en-IN" smtClean="0">
              <a:latin typeface="Times New Roman" panose="02020603050405020304" pitchFamily="18" charset="0"/>
              <a:cs typeface="Times New Roman" panose="02020603050405020304" pitchFamily="18" charset="0"/>
            </a:endParaRPr>
          </a:p>
          <a:p>
            <a:pPr>
              <a:lnSpc>
                <a:spcPct val="200000"/>
              </a:lnSpc>
            </a:pPr>
            <a:r>
              <a:rPr dirty="0" sz="2000" lang="en-IN" smtClean="0">
                <a:latin typeface="Times New Roman" panose="02020603050405020304" pitchFamily="18" charset="0"/>
                <a:cs typeface="Times New Roman" panose="02020603050405020304" pitchFamily="18" charset="0"/>
              </a:rPr>
              <a:t>'</a:t>
            </a:r>
            <a:r>
              <a:rPr dirty="0" sz="2000" lang="en-IN" err="1" smtClean="0">
                <a:latin typeface="Times New Roman" panose="02020603050405020304" pitchFamily="18" charset="0"/>
                <a:cs typeface="Times New Roman" panose="02020603050405020304" pitchFamily="18" charset="0"/>
              </a:rPr>
              <a:t>Congr@tul@tions</a:t>
            </a:r>
            <a:r>
              <a:rPr dirty="0" sz="2000" lang="en-IN">
                <a:latin typeface="Times New Roman" panose="02020603050405020304" pitchFamily="18" charset="0"/>
                <a:cs typeface="Times New Roman" panose="02020603050405020304" pitchFamily="18" charset="0"/>
              </a:rPr>
              <a:t>'</a:t>
            </a:r>
          </a:p>
        </p:txBody>
      </p:sp>
    </p:spTree>
  </p:cSld>
  <p:clrMapOvr>
    <a:masterClrMapping/>
  </p:clrMapOvr>
  <p:transition spd="med">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689" name="Content Placeholder 2"/>
          <p:cNvSpPr>
            <a:spLocks noGrp="1"/>
          </p:cNvSpPr>
          <p:nvPr>
            <p:ph idx="1"/>
          </p:nvPr>
        </p:nvSpPr>
        <p:spPr>
          <a:xfrm>
            <a:off x="339634" y="287383"/>
            <a:ext cx="10937966" cy="6466114"/>
          </a:xfrm>
        </p:spPr>
        <p:txBody>
          <a:bodyPr>
            <a:normAutofit/>
          </a:bodyPr>
          <a:p>
            <a:r>
              <a:rPr dirty="0" sz="2800" lang="en-IN" smtClean="0">
                <a:latin typeface="Times New Roman" panose="02020603050405020304" pitchFamily="18" charset="0"/>
                <a:cs typeface="Times New Roman" panose="02020603050405020304" pitchFamily="18" charset="0"/>
              </a:rPr>
              <a:t> </a:t>
            </a:r>
            <a:r>
              <a:rPr dirty="0" sz="2800" lang="en-IN" err="1">
                <a:latin typeface="Times New Roman" panose="02020603050405020304" pitchFamily="18" charset="0"/>
                <a:cs typeface="Times New Roman" panose="02020603050405020304" pitchFamily="18" charset="0"/>
              </a:rPr>
              <a:t>s.isspace</a:t>
            </a:r>
            <a:r>
              <a:rPr dirty="0" sz="2800" lang="en-IN">
                <a:latin typeface="Times New Roman" panose="02020603050405020304" pitchFamily="18" charset="0"/>
                <a:cs typeface="Times New Roman" panose="02020603050405020304" pitchFamily="18" charset="0"/>
              </a:rPr>
              <a:t>()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False </a:t>
            </a:r>
            <a:endParaRPr dirty="0" sz="2800" lang="en-IN" smtClean="0">
              <a:latin typeface="Times New Roman" panose="02020603050405020304" pitchFamily="18" charset="0"/>
              <a:cs typeface="Times New Roman" panose="02020603050405020304" pitchFamily="18" charset="0"/>
            </a:endParaRPr>
          </a:p>
          <a:p>
            <a:r>
              <a:rPr dirty="0" sz="2800" lang="en-IN" err="1">
                <a:latin typeface="Times New Roman" panose="02020603050405020304" pitchFamily="18" charset="0"/>
                <a:cs typeface="Times New Roman" panose="02020603050405020304" pitchFamily="18" charset="0"/>
              </a:rPr>
              <a:t>s.swapcase</a:t>
            </a:r>
            <a:r>
              <a:rPr dirty="0" sz="2800" lang="en-IN">
                <a:latin typeface="Times New Roman" panose="02020603050405020304" pitchFamily="18" charset="0"/>
                <a:cs typeface="Times New Roman" panose="02020603050405020304" pitchFamily="18" charset="0"/>
              </a:rPr>
              <a:t>()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a:t>
            </a:r>
            <a:r>
              <a:rPr dirty="0" sz="2800" lang="en-IN" err="1" smtClean="0">
                <a:latin typeface="Times New Roman" panose="02020603050405020304" pitchFamily="18" charset="0"/>
                <a:cs typeface="Times New Roman" panose="02020603050405020304" pitchFamily="18" charset="0"/>
              </a:rPr>
              <a:t>cONGRATULATIONS</a:t>
            </a:r>
            <a:r>
              <a:rPr dirty="0" sz="2800" lang="en-IN" smtClean="0">
                <a:latin typeface="Times New Roman" panose="02020603050405020304" pitchFamily="18" charset="0"/>
                <a:cs typeface="Times New Roman" panose="02020603050405020304" pitchFamily="18" charset="0"/>
              </a:rPr>
              <a:t>‘</a:t>
            </a:r>
          </a:p>
          <a:p>
            <a:r>
              <a:rPr dirty="0" sz="2800" lang="en-IN" err="1">
                <a:latin typeface="Times New Roman" panose="02020603050405020304" pitchFamily="18" charset="0"/>
                <a:cs typeface="Times New Roman" panose="02020603050405020304" pitchFamily="18" charset="0"/>
              </a:rPr>
              <a:t>s.partition</a:t>
            </a:r>
            <a:r>
              <a:rPr dirty="0" sz="2800" lang="en-IN">
                <a:latin typeface="Times New Roman" panose="02020603050405020304" pitchFamily="18" charset="0"/>
                <a:cs typeface="Times New Roman" panose="02020603050405020304" pitchFamily="18" charset="0"/>
              </a:rPr>
              <a:t>('a')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a:t>
            </a:r>
            <a:r>
              <a:rPr dirty="0" sz="2800" lang="en-IN">
                <a:latin typeface="Times New Roman" panose="02020603050405020304" pitchFamily="18" charset="0"/>
                <a:cs typeface="Times New Roman" panose="02020603050405020304" pitchFamily="18" charset="0"/>
              </a:rPr>
              <a:t>'</a:t>
            </a:r>
            <a:r>
              <a:rPr dirty="0" sz="2800" lang="en-IN" err="1">
                <a:latin typeface="Times New Roman" panose="02020603050405020304" pitchFamily="18" charset="0"/>
                <a:cs typeface="Times New Roman" panose="02020603050405020304" pitchFamily="18" charset="0"/>
              </a:rPr>
              <a:t>Congr</a:t>
            </a:r>
            <a:r>
              <a:rPr dirty="0" sz="2800" lang="en-IN">
                <a:latin typeface="Times New Roman" panose="02020603050405020304" pitchFamily="18" charset="0"/>
                <a:cs typeface="Times New Roman" panose="02020603050405020304" pitchFamily="18" charset="0"/>
              </a:rPr>
              <a:t>', 'a', '</a:t>
            </a:r>
            <a:r>
              <a:rPr dirty="0" sz="2800" lang="en-IN" err="1">
                <a:latin typeface="Times New Roman" panose="02020603050405020304" pitchFamily="18" charset="0"/>
                <a:cs typeface="Times New Roman" panose="02020603050405020304" pitchFamily="18" charset="0"/>
              </a:rPr>
              <a:t>tulations</a:t>
            </a:r>
            <a:r>
              <a:rPr dirty="0" sz="2800" lang="en-IN">
                <a:latin typeface="Times New Roman" panose="02020603050405020304" pitchFamily="18" charset="0"/>
                <a:cs typeface="Times New Roman" panose="02020603050405020304" pitchFamily="18" charset="0"/>
              </a:rPr>
              <a:t>') </a:t>
            </a:r>
            <a:endParaRPr dirty="0" sz="2800" lang="en-IN" smtClean="0">
              <a:latin typeface="Times New Roman" panose="02020603050405020304" pitchFamily="18" charset="0"/>
              <a:cs typeface="Times New Roman" panose="02020603050405020304" pitchFamily="18" charset="0"/>
            </a:endParaRPr>
          </a:p>
          <a:p>
            <a:r>
              <a:rPr dirty="0" sz="2800" lang="en-IN" err="1">
                <a:latin typeface="Times New Roman" panose="02020603050405020304" pitchFamily="18" charset="0"/>
                <a:cs typeface="Times New Roman" panose="02020603050405020304" pitchFamily="18" charset="0"/>
              </a:rPr>
              <a:t>s.split</a:t>
            </a:r>
            <a:r>
              <a:rPr dirty="0" sz="2800" lang="en-IN">
                <a:latin typeface="Times New Roman" panose="02020603050405020304" pitchFamily="18" charset="0"/>
                <a:cs typeface="Times New Roman" panose="02020603050405020304" pitchFamily="18" charset="0"/>
              </a:rPr>
              <a:t>('ra',4)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a:t>
            </a:r>
            <a:r>
              <a:rPr dirty="0" sz="2800" lang="en-IN">
                <a:latin typeface="Times New Roman" panose="02020603050405020304" pitchFamily="18" charset="0"/>
                <a:cs typeface="Times New Roman" panose="02020603050405020304" pitchFamily="18" charset="0"/>
              </a:rPr>
              <a:t>'Cong', '</a:t>
            </a:r>
            <a:r>
              <a:rPr dirty="0" sz="2800" lang="en-IN" err="1">
                <a:latin typeface="Times New Roman" panose="02020603050405020304" pitchFamily="18" charset="0"/>
                <a:cs typeface="Times New Roman" panose="02020603050405020304" pitchFamily="18" charset="0"/>
              </a:rPr>
              <a:t>tulations</a:t>
            </a:r>
            <a:r>
              <a:rPr dirty="0" sz="2800" lang="en-IN">
                <a:latin typeface="Times New Roman" panose="02020603050405020304" pitchFamily="18" charset="0"/>
                <a:cs typeface="Times New Roman" panose="02020603050405020304" pitchFamily="18" charset="0"/>
              </a:rPr>
              <a:t>'] </a:t>
            </a:r>
          </a:p>
        </p:txBody>
      </p:sp>
    </p:spTree>
  </p:cSld>
  <p:clrMapOvr>
    <a:masterClrMapping/>
  </p:clrMapOvr>
  <p:transition spd="med">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690" name="Content Placeholder 2"/>
          <p:cNvSpPr>
            <a:spLocks noGrp="1"/>
          </p:cNvSpPr>
          <p:nvPr>
            <p:ph idx="1"/>
          </p:nvPr>
        </p:nvSpPr>
        <p:spPr>
          <a:xfrm>
            <a:off x="1117600" y="666206"/>
            <a:ext cx="10160000" cy="5505994"/>
          </a:xfrm>
        </p:spPr>
        <p:txBody>
          <a:bodyPr>
            <a:normAutofit/>
          </a:bodyPr>
          <a:p>
            <a:r>
              <a:rPr dirty="0" sz="2800" lang="en-IN" err="1">
                <a:latin typeface="Times New Roman" panose="02020603050405020304" pitchFamily="18" charset="0"/>
                <a:cs typeface="Times New Roman" panose="02020603050405020304" pitchFamily="18" charset="0"/>
              </a:rPr>
              <a:t>s.split</a:t>
            </a:r>
            <a:r>
              <a:rPr dirty="0" sz="2800" lang="en-IN">
                <a:latin typeface="Times New Roman" panose="02020603050405020304" pitchFamily="18" charset="0"/>
                <a:cs typeface="Times New Roman" panose="02020603050405020304" pitchFamily="18" charset="0"/>
              </a:rPr>
              <a:t>('a</a:t>
            </a:r>
            <a:r>
              <a:rPr dirty="0" sz="2800" lang="en-IN" smtClean="0">
                <a:latin typeface="Times New Roman" panose="02020603050405020304" pitchFamily="18" charset="0"/>
                <a:cs typeface="Times New Roman" panose="02020603050405020304" pitchFamily="18" charset="0"/>
              </a:rPr>
              <a:t>')</a:t>
            </a:r>
          </a:p>
          <a:p>
            <a:r>
              <a:rPr dirty="0" sz="2800" lang="en-IN">
                <a:latin typeface="Times New Roman" panose="02020603050405020304" pitchFamily="18" charset="0"/>
                <a:cs typeface="Times New Roman" panose="02020603050405020304" pitchFamily="18" charset="0"/>
              </a:rPr>
              <a:t>['</a:t>
            </a:r>
            <a:r>
              <a:rPr dirty="0" sz="2800" lang="en-IN" err="1">
                <a:latin typeface="Times New Roman" panose="02020603050405020304" pitchFamily="18" charset="0"/>
                <a:cs typeface="Times New Roman" panose="02020603050405020304" pitchFamily="18" charset="0"/>
              </a:rPr>
              <a:t>Congr</a:t>
            </a:r>
            <a:r>
              <a:rPr dirty="0" sz="2800" lang="en-IN">
                <a:latin typeface="Times New Roman" panose="02020603050405020304" pitchFamily="18" charset="0"/>
                <a:cs typeface="Times New Roman" panose="02020603050405020304" pitchFamily="18" charset="0"/>
              </a:rPr>
              <a:t>', '</a:t>
            </a:r>
            <a:r>
              <a:rPr dirty="0" sz="2800" lang="en-IN" err="1">
                <a:latin typeface="Times New Roman" panose="02020603050405020304" pitchFamily="18" charset="0"/>
                <a:cs typeface="Times New Roman" panose="02020603050405020304" pitchFamily="18" charset="0"/>
              </a:rPr>
              <a:t>tul</a:t>
            </a:r>
            <a:r>
              <a:rPr dirty="0" sz="2800" lang="en-IN">
                <a:latin typeface="Times New Roman" panose="02020603050405020304" pitchFamily="18" charset="0"/>
                <a:cs typeface="Times New Roman" panose="02020603050405020304" pitchFamily="18" charset="0"/>
              </a:rPr>
              <a:t>', '</a:t>
            </a:r>
            <a:r>
              <a:rPr dirty="0" sz="2800" lang="en-IN" err="1">
                <a:latin typeface="Times New Roman" panose="02020603050405020304" pitchFamily="18" charset="0"/>
                <a:cs typeface="Times New Roman" panose="02020603050405020304" pitchFamily="18" charset="0"/>
              </a:rPr>
              <a:t>tions</a:t>
            </a:r>
            <a:r>
              <a:rPr dirty="0" sz="2800" lang="en-IN" smtClean="0">
                <a:latin typeface="Times New Roman" panose="02020603050405020304" pitchFamily="18" charset="0"/>
                <a:cs typeface="Times New Roman" panose="02020603050405020304" pitchFamily="18" charset="0"/>
              </a:rPr>
              <a:t>']</a:t>
            </a:r>
          </a:p>
          <a:p>
            <a:r>
              <a:rPr dirty="0" sz="2800" lang="en-IN">
                <a:latin typeface="Times New Roman" panose="02020603050405020304" pitchFamily="18" charset="0"/>
                <a:cs typeface="Times New Roman" panose="02020603050405020304" pitchFamily="18" charset="0"/>
              </a:rPr>
              <a:t>&gt;&gt;&gt; a=' </a:t>
            </a:r>
            <a:r>
              <a:rPr dirty="0" sz="2800" lang="en-IN" err="1">
                <a:latin typeface="Times New Roman" panose="02020603050405020304" pitchFamily="18" charset="0"/>
                <a:cs typeface="Times New Roman" panose="02020603050405020304" pitchFamily="18" charset="0"/>
              </a:rPr>
              <a:t>abc</a:t>
            </a:r>
            <a:r>
              <a:rPr dirty="0" sz="2800" lang="en-IN">
                <a:latin typeface="Times New Roman" panose="02020603050405020304" pitchFamily="18" charset="0"/>
                <a:cs typeface="Times New Roman" panose="02020603050405020304" pitchFamily="18" charset="0"/>
              </a:rPr>
              <a:t> '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&gt;&gt;&gt; </a:t>
            </a:r>
            <a:r>
              <a:rPr dirty="0" sz="2800" lang="en-IN" err="1">
                <a:latin typeface="Times New Roman" panose="02020603050405020304" pitchFamily="18" charset="0"/>
                <a:cs typeface="Times New Roman" panose="02020603050405020304" pitchFamily="18" charset="0"/>
              </a:rPr>
              <a:t>a.lstrip</a:t>
            </a:r>
            <a:r>
              <a:rPr dirty="0" sz="2800" lang="en-IN">
                <a:latin typeface="Times New Roman" panose="02020603050405020304" pitchFamily="18" charset="0"/>
                <a:cs typeface="Times New Roman" panose="02020603050405020304" pitchFamily="18" charset="0"/>
              </a:rPr>
              <a:t>()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a:t>
            </a:r>
            <a:r>
              <a:rPr dirty="0" sz="2800" lang="en-IN" err="1" smtClean="0">
                <a:latin typeface="Times New Roman" panose="02020603050405020304" pitchFamily="18" charset="0"/>
                <a:cs typeface="Times New Roman" panose="02020603050405020304" pitchFamily="18" charset="0"/>
              </a:rPr>
              <a:t>abc</a:t>
            </a:r>
            <a:r>
              <a:rPr dirty="0" sz="2800" lang="en-IN" smtClean="0">
                <a:latin typeface="Times New Roman" panose="02020603050405020304" pitchFamily="18" charset="0"/>
                <a:cs typeface="Times New Roman" panose="02020603050405020304" pitchFamily="18" charset="0"/>
              </a:rPr>
              <a:t> ‘</a:t>
            </a:r>
          </a:p>
          <a:p>
            <a:endParaRPr dirty="0" sz="2800" lang="en-IN" smtClean="0">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&gt;&gt;&gt; </a:t>
            </a:r>
            <a:r>
              <a:rPr dirty="0" sz="2800" lang="en-IN" err="1">
                <a:latin typeface="Times New Roman" panose="02020603050405020304" pitchFamily="18" charset="0"/>
                <a:cs typeface="Times New Roman" panose="02020603050405020304" pitchFamily="18" charset="0"/>
              </a:rPr>
              <a:t>a.rstrip</a:t>
            </a:r>
            <a:r>
              <a:rPr dirty="0" sz="2800" lang="en-IN" smtClean="0">
                <a:latin typeface="Times New Roman" panose="02020603050405020304" pitchFamily="18" charset="0"/>
                <a:cs typeface="Times New Roman" panose="02020603050405020304" pitchFamily="18" charset="0"/>
              </a:rPr>
              <a:t>()</a:t>
            </a:r>
          </a:p>
          <a:p>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 </a:t>
            </a:r>
            <a:r>
              <a:rPr dirty="0" sz="2800" lang="en-IN" err="1">
                <a:latin typeface="Times New Roman" panose="02020603050405020304" pitchFamily="18" charset="0"/>
                <a:cs typeface="Times New Roman" panose="02020603050405020304" pitchFamily="18" charset="0"/>
              </a:rPr>
              <a:t>abc</a:t>
            </a:r>
            <a:r>
              <a:rPr dirty="0" sz="2800" lang="en-IN">
                <a:latin typeface="Times New Roman" panose="02020603050405020304" pitchFamily="18" charset="0"/>
                <a:cs typeface="Times New Roman" panose="02020603050405020304" pitchFamily="18" charset="0"/>
              </a:rPr>
              <a:t>'</a:t>
            </a:r>
          </a:p>
        </p:txBody>
      </p:sp>
    </p:spTree>
  </p:cSld>
  <p:clrMapOvr>
    <a:masterClrMapping/>
  </p:clrMapOvr>
  <p:transition spd="med">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97" name=""/>
        <p:cNvGrpSpPr/>
        <p:nvPr/>
      </p:nvGrpSpPr>
      <p:grpSpPr>
        <a:xfrm>
          <a:off x="0" y="0"/>
          <a:ext cx="0" cy="0"/>
          <a:chOff x="0" y="0"/>
          <a:chExt cx="0" cy="0"/>
        </a:xfrm>
      </p:grpSpPr>
      <p:sp>
        <p:nvSpPr>
          <p:cNvPr id="1048691" name="Title 1"/>
          <p:cNvSpPr>
            <a:spLocks noGrp="1"/>
          </p:cNvSpPr>
          <p:nvPr>
            <p:ph type="title"/>
          </p:nvPr>
        </p:nvSpPr>
        <p:spPr>
          <a:xfrm>
            <a:off x="914400" y="1643743"/>
            <a:ext cx="11521440" cy="1397000"/>
          </a:xfrm>
        </p:spPr>
        <p:txBody>
          <a:bodyPr>
            <a:noAutofit/>
          </a:bodyPr>
          <a:p>
            <a:r>
              <a:rPr dirty="0" lang="en-IN">
                <a:latin typeface="Times New Roman" panose="02020603050405020304" pitchFamily="18" charset="0"/>
                <a:cs typeface="Times New Roman" panose="02020603050405020304" pitchFamily="18" charset="0"/>
              </a:rPr>
              <a:t>Write a program to input any string and count number of uppercase and lowercase letters.</a:t>
            </a:r>
          </a:p>
        </p:txBody>
      </p:sp>
    </p:spTree>
  </p:cSld>
  <p:clrMapOvr>
    <a:masterClrMapping/>
  </p:clrMapOvr>
  <p:transition spd="med">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692" name="Content Placeholder 2"/>
          <p:cNvSpPr>
            <a:spLocks noGrp="1"/>
          </p:cNvSpPr>
          <p:nvPr>
            <p:ph idx="1"/>
          </p:nvPr>
        </p:nvSpPr>
        <p:spPr>
          <a:xfrm>
            <a:off x="1117600" y="209006"/>
            <a:ext cx="10160000" cy="6479177"/>
          </a:xfrm>
        </p:spPr>
        <p:txBody>
          <a:bodyPr>
            <a:normAutofit fontScale="95833" lnSpcReduction="20000"/>
          </a:bodyPr>
          <a:p>
            <a:r>
              <a:rPr dirty="0" sz="2800" lang="en-IN">
                <a:latin typeface="Times New Roman" panose="02020603050405020304" pitchFamily="18" charset="0"/>
                <a:cs typeface="Times New Roman" panose="02020603050405020304" pitchFamily="18" charset="0"/>
              </a:rPr>
              <a:t>s=</a:t>
            </a:r>
            <a:r>
              <a:rPr dirty="0" sz="2800" lang="en-IN" err="1">
                <a:latin typeface="Times New Roman" panose="02020603050405020304" pitchFamily="18" charset="0"/>
                <a:cs typeface="Times New Roman" panose="02020603050405020304" pitchFamily="18" charset="0"/>
              </a:rPr>
              <a:t>raw_input</a:t>
            </a:r>
            <a:r>
              <a:rPr dirty="0" sz="2800" lang="en-IN">
                <a:latin typeface="Times New Roman" panose="02020603050405020304" pitchFamily="18" charset="0"/>
                <a:cs typeface="Times New Roman" panose="02020603050405020304" pitchFamily="18" charset="0"/>
              </a:rPr>
              <a:t>("Enter any String")</a:t>
            </a:r>
          </a:p>
          <a:p>
            <a:r>
              <a:rPr dirty="0" sz="2800" lang="en-IN" err="1">
                <a:latin typeface="Times New Roman" panose="02020603050405020304" pitchFamily="18" charset="0"/>
                <a:cs typeface="Times New Roman" panose="02020603050405020304" pitchFamily="18" charset="0"/>
              </a:rPr>
              <a:t>rint</a:t>
            </a:r>
            <a:r>
              <a:rPr dirty="0" sz="2800" lang="en-IN">
                <a:latin typeface="Times New Roman" panose="02020603050405020304" pitchFamily="18" charset="0"/>
                <a:cs typeface="Times New Roman" panose="02020603050405020304" pitchFamily="18" charset="0"/>
              </a:rPr>
              <a:t> s</a:t>
            </a:r>
          </a:p>
          <a:p>
            <a:r>
              <a:rPr dirty="0" sz="2800" lang="en-IN">
                <a:latin typeface="Times New Roman" panose="02020603050405020304" pitchFamily="18" charset="0"/>
                <a:cs typeface="Times New Roman" panose="02020603050405020304" pitchFamily="18" charset="0"/>
              </a:rPr>
              <a:t>u=0</a:t>
            </a:r>
          </a:p>
          <a:p>
            <a:r>
              <a:rPr dirty="0" sz="2800" lang="en-IN">
                <a:latin typeface="Times New Roman" panose="02020603050405020304" pitchFamily="18" charset="0"/>
                <a:cs typeface="Times New Roman" panose="02020603050405020304" pitchFamily="18" charset="0"/>
              </a:rPr>
              <a:t>l=0</a:t>
            </a:r>
          </a:p>
          <a:p>
            <a:r>
              <a:rPr dirty="0" sz="2800" lang="en-IN" err="1">
                <a:latin typeface="Times New Roman" panose="02020603050405020304" pitchFamily="18" charset="0"/>
                <a:cs typeface="Times New Roman" panose="02020603050405020304" pitchFamily="18" charset="0"/>
              </a:rPr>
              <a:t>i</a:t>
            </a:r>
            <a:r>
              <a:rPr dirty="0" sz="2800" lang="en-IN">
                <a:latin typeface="Times New Roman" panose="02020603050405020304" pitchFamily="18" charset="0"/>
                <a:cs typeface="Times New Roman" panose="02020603050405020304" pitchFamily="18" charset="0"/>
              </a:rPr>
              <a:t>=0</a:t>
            </a:r>
          </a:p>
          <a:p>
            <a:r>
              <a:rPr dirty="0" sz="2800" lang="en-IN">
                <a:latin typeface="Times New Roman" panose="02020603050405020304" pitchFamily="18" charset="0"/>
                <a:cs typeface="Times New Roman" panose="02020603050405020304" pitchFamily="18" charset="0"/>
              </a:rPr>
              <a:t>while </a:t>
            </a:r>
            <a:r>
              <a:rPr dirty="0" sz="2800" lang="en-IN" err="1">
                <a:latin typeface="Times New Roman" panose="02020603050405020304" pitchFamily="18" charset="0"/>
                <a:cs typeface="Times New Roman" panose="02020603050405020304" pitchFamily="18" charset="0"/>
              </a:rPr>
              <a:t>i</a:t>
            </a:r>
            <a:r>
              <a:rPr dirty="0" sz="2800" lang="en-IN">
                <a:latin typeface="Times New Roman" panose="02020603050405020304" pitchFamily="18" charset="0"/>
                <a:cs typeface="Times New Roman" panose="02020603050405020304" pitchFamily="18" charset="0"/>
              </a:rPr>
              <a:t>&lt;</a:t>
            </a:r>
            <a:r>
              <a:rPr dirty="0" sz="2800" lang="en-IN" err="1">
                <a:latin typeface="Times New Roman" panose="02020603050405020304" pitchFamily="18" charset="0"/>
                <a:cs typeface="Times New Roman" panose="02020603050405020304" pitchFamily="18" charset="0"/>
              </a:rPr>
              <a:t>len</a:t>
            </a:r>
            <a:r>
              <a:rPr dirty="0" sz="2800" lang="en-IN">
                <a:latin typeface="Times New Roman" panose="02020603050405020304" pitchFamily="18" charset="0"/>
                <a:cs typeface="Times New Roman" panose="02020603050405020304" pitchFamily="18" charset="0"/>
              </a:rPr>
              <a:t>(s):</a:t>
            </a:r>
          </a:p>
          <a:p>
            <a:r>
              <a:rPr dirty="0" sz="2800" lang="en-IN">
                <a:latin typeface="Times New Roman" panose="02020603050405020304" pitchFamily="18" charset="0"/>
                <a:cs typeface="Times New Roman" panose="02020603050405020304" pitchFamily="18" charset="0"/>
              </a:rPr>
              <a:t>if (s[</a:t>
            </a:r>
            <a:r>
              <a:rPr dirty="0" sz="2800" lang="en-IN" err="1">
                <a:latin typeface="Times New Roman" panose="02020603050405020304" pitchFamily="18" charset="0"/>
                <a:cs typeface="Times New Roman" panose="02020603050405020304" pitchFamily="18" charset="0"/>
              </a:rPr>
              <a:t>i</a:t>
            </a:r>
            <a:r>
              <a:rPr dirty="0" sz="2800" lang="en-IN">
                <a:latin typeface="Times New Roman" panose="02020603050405020304" pitchFamily="18" charset="0"/>
                <a:cs typeface="Times New Roman" panose="02020603050405020304" pitchFamily="18" charset="0"/>
              </a:rPr>
              <a:t>].</a:t>
            </a:r>
            <a:r>
              <a:rPr dirty="0" sz="2800" lang="en-IN" err="1">
                <a:latin typeface="Times New Roman" panose="02020603050405020304" pitchFamily="18" charset="0"/>
                <a:cs typeface="Times New Roman" panose="02020603050405020304" pitchFamily="18" charset="0"/>
              </a:rPr>
              <a:t>islower</a:t>
            </a:r>
            <a:r>
              <a:rPr dirty="0" sz="2800" lang="en-IN">
                <a:latin typeface="Times New Roman" panose="02020603050405020304" pitchFamily="18" charset="0"/>
                <a:cs typeface="Times New Roman" panose="02020603050405020304" pitchFamily="18" charset="0"/>
              </a:rPr>
              <a:t>()==True):</a:t>
            </a:r>
          </a:p>
          <a:p>
            <a:r>
              <a:rPr dirty="0" sz="2800" lang="en-IN">
                <a:latin typeface="Times New Roman" panose="02020603050405020304" pitchFamily="18" charset="0"/>
                <a:cs typeface="Times New Roman" panose="02020603050405020304" pitchFamily="18" charset="0"/>
              </a:rPr>
              <a:t>l+=1</a:t>
            </a:r>
          </a:p>
          <a:p>
            <a:r>
              <a:rPr dirty="0" sz="2800" lang="en-IN">
                <a:latin typeface="Times New Roman" panose="02020603050405020304" pitchFamily="18" charset="0"/>
                <a:cs typeface="Times New Roman" panose="02020603050405020304" pitchFamily="18" charset="0"/>
              </a:rPr>
              <a:t>if (s[</a:t>
            </a:r>
            <a:r>
              <a:rPr dirty="0" sz="2800" lang="en-IN" err="1">
                <a:latin typeface="Times New Roman" panose="02020603050405020304" pitchFamily="18" charset="0"/>
                <a:cs typeface="Times New Roman" panose="02020603050405020304" pitchFamily="18" charset="0"/>
              </a:rPr>
              <a:t>i</a:t>
            </a:r>
            <a:r>
              <a:rPr dirty="0" sz="2800" lang="en-IN">
                <a:latin typeface="Times New Roman" panose="02020603050405020304" pitchFamily="18" charset="0"/>
                <a:cs typeface="Times New Roman" panose="02020603050405020304" pitchFamily="18" charset="0"/>
              </a:rPr>
              <a:t>].</a:t>
            </a:r>
            <a:r>
              <a:rPr dirty="0" sz="2800" lang="en-IN" err="1">
                <a:latin typeface="Times New Roman" panose="02020603050405020304" pitchFamily="18" charset="0"/>
                <a:cs typeface="Times New Roman" panose="02020603050405020304" pitchFamily="18" charset="0"/>
              </a:rPr>
              <a:t>isupper</a:t>
            </a:r>
            <a:r>
              <a:rPr dirty="0" sz="2800" lang="en-IN">
                <a:latin typeface="Times New Roman" panose="02020603050405020304" pitchFamily="18" charset="0"/>
                <a:cs typeface="Times New Roman" panose="02020603050405020304" pitchFamily="18" charset="0"/>
              </a:rPr>
              <a:t>()==True):</a:t>
            </a:r>
          </a:p>
          <a:p>
            <a:r>
              <a:rPr dirty="0" sz="2800" lang="en-IN">
                <a:latin typeface="Times New Roman" panose="02020603050405020304" pitchFamily="18" charset="0"/>
                <a:cs typeface="Times New Roman" panose="02020603050405020304" pitchFamily="18" charset="0"/>
              </a:rPr>
              <a:t>u+=1</a:t>
            </a:r>
          </a:p>
          <a:p>
            <a:r>
              <a:rPr dirty="0" sz="2800" lang="en-IN" err="1">
                <a:latin typeface="Times New Roman" panose="02020603050405020304" pitchFamily="18" charset="0"/>
                <a:cs typeface="Times New Roman" panose="02020603050405020304" pitchFamily="18" charset="0"/>
              </a:rPr>
              <a:t>i</a:t>
            </a:r>
            <a:r>
              <a:rPr dirty="0" sz="2800" lang="en-IN">
                <a:latin typeface="Times New Roman" panose="02020603050405020304" pitchFamily="18" charset="0"/>
                <a:cs typeface="Times New Roman" panose="02020603050405020304" pitchFamily="18" charset="0"/>
              </a:rPr>
              <a:t>+=1</a:t>
            </a:r>
          </a:p>
          <a:p>
            <a:r>
              <a:rPr dirty="0" sz="2800" lang="en-IN">
                <a:latin typeface="Times New Roman" panose="02020603050405020304" pitchFamily="18" charset="0"/>
                <a:cs typeface="Times New Roman" panose="02020603050405020304" pitchFamily="18" charset="0"/>
              </a:rPr>
              <a:t>print "Total upper case letters :", u</a:t>
            </a:r>
          </a:p>
          <a:p>
            <a:r>
              <a:rPr dirty="0" sz="2800" lang="en-IN">
                <a:latin typeface="Times New Roman" panose="02020603050405020304" pitchFamily="18" charset="0"/>
                <a:cs typeface="Times New Roman" panose="02020603050405020304" pitchFamily="18" charset="0"/>
              </a:rPr>
              <a:t>print "Total Lower case letters :", l</a:t>
            </a:r>
          </a:p>
          <a:p>
            <a:endParaRPr dirty="0" lang="en-IN"/>
          </a:p>
        </p:txBody>
      </p:sp>
    </p:spTree>
  </p:cSld>
  <p:clrMapOvr>
    <a:masterClrMapping/>
  </p:clrMapOvr>
  <p:transition spd="med">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693" name="Content Placeholder 2"/>
          <p:cNvSpPr>
            <a:spLocks noGrp="1"/>
          </p:cNvSpPr>
          <p:nvPr>
            <p:ph idx="1"/>
          </p:nvPr>
        </p:nvSpPr>
        <p:spPr/>
        <p:txBody>
          <a:bodyPr/>
          <a:p>
            <a:r>
              <a:rPr b="1" dirty="0" sz="3200" lang="en-IN">
                <a:latin typeface="Times New Roman" panose="02020603050405020304" pitchFamily="18" charset="0"/>
                <a:cs typeface="Times New Roman" panose="02020603050405020304" pitchFamily="18" charset="0"/>
              </a:rPr>
              <a:t>Output: </a:t>
            </a:r>
            <a:endParaRPr b="1" dirty="0" sz="32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Enter </a:t>
            </a:r>
            <a:r>
              <a:rPr dirty="0" sz="2800" lang="en-IN">
                <a:latin typeface="Times New Roman" panose="02020603050405020304" pitchFamily="18" charset="0"/>
                <a:cs typeface="Times New Roman" panose="02020603050405020304" pitchFamily="18" charset="0"/>
              </a:rPr>
              <a:t>any String </a:t>
            </a:r>
            <a:r>
              <a:rPr dirty="0" sz="2800" lang="en-IN" smtClean="0">
                <a:latin typeface="Times New Roman" panose="02020603050405020304" pitchFamily="18" charset="0"/>
                <a:cs typeface="Times New Roman" panose="02020603050405020304" pitchFamily="18" charset="0"/>
              </a:rPr>
              <a:t> Python PROG</a:t>
            </a:r>
          </a:p>
          <a:p>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Python PROG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Total </a:t>
            </a:r>
            <a:r>
              <a:rPr dirty="0" sz="2800" lang="en-IN">
                <a:latin typeface="Times New Roman" panose="02020603050405020304" pitchFamily="18" charset="0"/>
                <a:cs typeface="Times New Roman" panose="02020603050405020304" pitchFamily="18" charset="0"/>
              </a:rPr>
              <a:t>upper case letters: 5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Total </a:t>
            </a:r>
            <a:r>
              <a:rPr dirty="0" sz="2800" lang="en-IN">
                <a:latin typeface="Times New Roman" panose="02020603050405020304" pitchFamily="18" charset="0"/>
                <a:cs typeface="Times New Roman" panose="02020603050405020304" pitchFamily="18" charset="0"/>
              </a:rPr>
              <a:t>Lower case letters: 5</a:t>
            </a:r>
          </a:p>
        </p:txBody>
      </p:sp>
    </p:spTree>
  </p:cSld>
  <p:clrMapOvr>
    <a:masterClrMapping/>
  </p:clrMapOvr>
  <p:transition spd="med">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8694" name="Title 1"/>
          <p:cNvSpPr>
            <a:spLocks noGrp="1"/>
          </p:cNvSpPr>
          <p:nvPr>
            <p:ph type="title"/>
          </p:nvPr>
        </p:nvSpPr>
        <p:spPr/>
        <p:txBody>
          <a:bodyPr/>
          <a:p>
            <a:r>
              <a:rPr dirty="0" lang="en-IN">
                <a:latin typeface="Times New Roman" panose="02020603050405020304" pitchFamily="18" charset="0"/>
                <a:cs typeface="Times New Roman" panose="02020603050405020304" pitchFamily="18" charset="0"/>
              </a:rPr>
              <a:t>Write the output from the following code:</a:t>
            </a:r>
          </a:p>
        </p:txBody>
      </p:sp>
      <p:sp>
        <p:nvSpPr>
          <p:cNvPr id="1048695" name="Content Placeholder 2"/>
          <p:cNvSpPr>
            <a:spLocks noGrp="1"/>
          </p:cNvSpPr>
          <p:nvPr>
            <p:ph idx="1"/>
          </p:nvPr>
        </p:nvSpPr>
        <p:spPr>
          <a:xfrm>
            <a:off x="1117600" y="1701800"/>
            <a:ext cx="10160000" cy="4947194"/>
          </a:xfrm>
        </p:spPr>
        <p:txBody>
          <a:bodyPr>
            <a:normAutofit fontScale="95833" lnSpcReduction="10000"/>
          </a:bodyPr>
          <a:p>
            <a:r>
              <a:rPr dirty="0" lang="en-IN">
                <a:latin typeface="Times New Roman" panose="02020603050405020304" pitchFamily="18" charset="0"/>
                <a:cs typeface="Times New Roman" panose="02020603050405020304" pitchFamily="18" charset="0"/>
              </a:rPr>
              <a:t>s = 'Indian </a:t>
            </a:r>
            <a:r>
              <a:rPr dirty="0" lang="en-IN" smtClean="0">
                <a:latin typeface="Times New Roman" panose="02020603050405020304" pitchFamily="18" charset="0"/>
                <a:cs typeface="Times New Roman" panose="02020603050405020304" pitchFamily="18" charset="0"/>
              </a:rPr>
              <a:t>FESTIVALS‘</a:t>
            </a:r>
          </a:p>
          <a:p>
            <a:r>
              <a:rPr dirty="0" lang="en-IN" smtClean="0">
                <a:latin typeface="Times New Roman" panose="02020603050405020304" pitchFamily="18" charset="0"/>
                <a:cs typeface="Times New Roman" panose="02020603050405020304" pitchFamily="18" charset="0"/>
              </a:rPr>
              <a:t> </a:t>
            </a:r>
            <a:r>
              <a:rPr dirty="0" lang="en-IN" err="1">
                <a:latin typeface="Times New Roman" panose="02020603050405020304" pitchFamily="18" charset="0"/>
                <a:cs typeface="Times New Roman" panose="02020603050405020304" pitchFamily="18" charset="0"/>
              </a:rPr>
              <a:t>i</a:t>
            </a:r>
            <a:r>
              <a:rPr dirty="0" lang="en-IN">
                <a:latin typeface="Times New Roman" panose="02020603050405020304" pitchFamily="18" charset="0"/>
                <a:cs typeface="Times New Roman" panose="02020603050405020304" pitchFamily="18" charset="0"/>
              </a:rPr>
              <a:t> = 0 </a:t>
            </a:r>
            <a:endParaRPr dirty="0" lang="en-IN" smtClean="0">
              <a:latin typeface="Times New Roman" panose="02020603050405020304" pitchFamily="18" charset="0"/>
              <a:cs typeface="Times New Roman" panose="02020603050405020304" pitchFamily="18" charset="0"/>
            </a:endParaRPr>
          </a:p>
          <a:p>
            <a:r>
              <a:rPr dirty="0" lang="en-IN" smtClean="0">
                <a:latin typeface="Times New Roman" panose="02020603050405020304" pitchFamily="18" charset="0"/>
                <a:cs typeface="Times New Roman" panose="02020603050405020304" pitchFamily="18" charset="0"/>
              </a:rPr>
              <a:t>while </a:t>
            </a:r>
            <a:r>
              <a:rPr dirty="0" lang="en-IN" err="1">
                <a:latin typeface="Times New Roman" panose="02020603050405020304" pitchFamily="18" charset="0"/>
                <a:cs typeface="Times New Roman" panose="02020603050405020304" pitchFamily="18" charset="0"/>
              </a:rPr>
              <a:t>i</a:t>
            </a:r>
            <a:r>
              <a:rPr dirty="0" lang="en-IN">
                <a:latin typeface="Times New Roman" panose="02020603050405020304" pitchFamily="18" charset="0"/>
                <a:cs typeface="Times New Roman" panose="02020603050405020304" pitchFamily="18" charset="0"/>
              </a:rPr>
              <a:t>&lt;</a:t>
            </a:r>
            <a:r>
              <a:rPr dirty="0" lang="en-IN" err="1">
                <a:latin typeface="Times New Roman" panose="02020603050405020304" pitchFamily="18" charset="0"/>
                <a:cs typeface="Times New Roman" panose="02020603050405020304" pitchFamily="18" charset="0"/>
              </a:rPr>
              <a:t>len</a:t>
            </a:r>
            <a:r>
              <a:rPr dirty="0" lang="en-IN">
                <a:latin typeface="Times New Roman" panose="02020603050405020304" pitchFamily="18" charset="0"/>
                <a:cs typeface="Times New Roman" panose="02020603050405020304" pitchFamily="18" charset="0"/>
              </a:rPr>
              <a:t>(s</a:t>
            </a:r>
            <a:r>
              <a:rPr dirty="0" lang="en-IN" smtClean="0">
                <a:latin typeface="Times New Roman" panose="02020603050405020304" pitchFamily="18" charset="0"/>
                <a:cs typeface="Times New Roman" panose="02020603050405020304" pitchFamily="18" charset="0"/>
              </a:rPr>
              <a:t>):</a:t>
            </a:r>
          </a:p>
          <a:p>
            <a:r>
              <a:rPr dirty="0" lang="en-IN">
                <a:latin typeface="Times New Roman" panose="02020603050405020304" pitchFamily="18" charset="0"/>
                <a:cs typeface="Times New Roman" panose="02020603050405020304" pitchFamily="18" charset="0"/>
              </a:rPr>
              <a:t>if (s[</a:t>
            </a:r>
            <a:r>
              <a:rPr dirty="0" lang="en-IN" err="1">
                <a:latin typeface="Times New Roman" panose="02020603050405020304" pitchFamily="18" charset="0"/>
                <a:cs typeface="Times New Roman" panose="02020603050405020304" pitchFamily="18" charset="0"/>
              </a:rPr>
              <a:t>i</a:t>
            </a:r>
            <a:r>
              <a:rPr dirty="0" lang="en-IN">
                <a:latin typeface="Times New Roman" panose="02020603050405020304" pitchFamily="18" charset="0"/>
                <a:cs typeface="Times New Roman" panose="02020603050405020304" pitchFamily="18" charset="0"/>
              </a:rPr>
              <a:t>].</a:t>
            </a:r>
            <a:r>
              <a:rPr dirty="0" lang="en-IN" err="1">
                <a:latin typeface="Times New Roman" panose="02020603050405020304" pitchFamily="18" charset="0"/>
                <a:cs typeface="Times New Roman" panose="02020603050405020304" pitchFamily="18" charset="0"/>
              </a:rPr>
              <a:t>islower</a:t>
            </a:r>
            <a:r>
              <a:rPr dirty="0" lang="en-IN">
                <a:latin typeface="Times New Roman" panose="02020603050405020304" pitchFamily="18" charset="0"/>
                <a:cs typeface="Times New Roman" panose="02020603050405020304" pitchFamily="18" charset="0"/>
              </a:rPr>
              <a:t>()): </a:t>
            </a:r>
            <a:endParaRPr dirty="0" lang="en-IN" smtClean="0">
              <a:latin typeface="Times New Roman" panose="02020603050405020304" pitchFamily="18" charset="0"/>
              <a:cs typeface="Times New Roman" panose="02020603050405020304" pitchFamily="18" charset="0"/>
            </a:endParaRPr>
          </a:p>
          <a:p>
            <a:r>
              <a:rPr dirty="0" lang="en-IN" smtClean="0">
                <a:latin typeface="Times New Roman" panose="02020603050405020304" pitchFamily="18" charset="0"/>
                <a:cs typeface="Times New Roman" panose="02020603050405020304" pitchFamily="18" charset="0"/>
              </a:rPr>
              <a:t>print </a:t>
            </a:r>
            <a:r>
              <a:rPr dirty="0" lang="en-IN">
                <a:latin typeface="Times New Roman" panose="02020603050405020304" pitchFamily="18" charset="0"/>
                <a:cs typeface="Times New Roman" panose="02020603050405020304" pitchFamily="18" charset="0"/>
              </a:rPr>
              <a:t>s[</a:t>
            </a:r>
            <a:r>
              <a:rPr dirty="0" lang="en-IN" err="1">
                <a:latin typeface="Times New Roman" panose="02020603050405020304" pitchFamily="18" charset="0"/>
                <a:cs typeface="Times New Roman" panose="02020603050405020304" pitchFamily="18" charset="0"/>
              </a:rPr>
              <a:t>i</a:t>
            </a:r>
            <a:r>
              <a:rPr dirty="0" lang="en-IN">
                <a:latin typeface="Times New Roman" panose="02020603050405020304" pitchFamily="18" charset="0"/>
                <a:cs typeface="Times New Roman" panose="02020603050405020304" pitchFamily="18" charset="0"/>
              </a:rPr>
              <a:t>].upper(), </a:t>
            </a:r>
            <a:endParaRPr dirty="0" lang="en-IN" smtClean="0">
              <a:latin typeface="Times New Roman" panose="02020603050405020304" pitchFamily="18" charset="0"/>
              <a:cs typeface="Times New Roman" panose="02020603050405020304" pitchFamily="18" charset="0"/>
            </a:endParaRPr>
          </a:p>
          <a:p>
            <a:r>
              <a:rPr dirty="0" lang="en-IN" smtClean="0">
                <a:latin typeface="Times New Roman" panose="02020603050405020304" pitchFamily="18" charset="0"/>
                <a:cs typeface="Times New Roman" panose="02020603050405020304" pitchFamily="18" charset="0"/>
              </a:rPr>
              <a:t>if </a:t>
            </a:r>
            <a:r>
              <a:rPr dirty="0" lang="en-IN">
                <a:latin typeface="Times New Roman" panose="02020603050405020304" pitchFamily="18" charset="0"/>
                <a:cs typeface="Times New Roman" panose="02020603050405020304" pitchFamily="18" charset="0"/>
              </a:rPr>
              <a:t>(s[</a:t>
            </a:r>
            <a:r>
              <a:rPr dirty="0" lang="en-IN" err="1">
                <a:latin typeface="Times New Roman" panose="02020603050405020304" pitchFamily="18" charset="0"/>
                <a:cs typeface="Times New Roman" panose="02020603050405020304" pitchFamily="18" charset="0"/>
              </a:rPr>
              <a:t>i</a:t>
            </a:r>
            <a:r>
              <a:rPr dirty="0" lang="en-IN">
                <a:latin typeface="Times New Roman" panose="02020603050405020304" pitchFamily="18" charset="0"/>
                <a:cs typeface="Times New Roman" panose="02020603050405020304" pitchFamily="18" charset="0"/>
              </a:rPr>
              <a:t>].</a:t>
            </a:r>
            <a:r>
              <a:rPr dirty="0" lang="en-IN" err="1">
                <a:latin typeface="Times New Roman" panose="02020603050405020304" pitchFamily="18" charset="0"/>
                <a:cs typeface="Times New Roman" panose="02020603050405020304" pitchFamily="18" charset="0"/>
              </a:rPr>
              <a:t>isupper</a:t>
            </a:r>
            <a:r>
              <a:rPr dirty="0" lang="en-IN" smtClean="0">
                <a:latin typeface="Times New Roman" panose="02020603050405020304" pitchFamily="18" charset="0"/>
                <a:cs typeface="Times New Roman" panose="02020603050405020304" pitchFamily="18" charset="0"/>
              </a:rPr>
              <a:t>()):</a:t>
            </a:r>
          </a:p>
          <a:p>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print s[</a:t>
            </a:r>
            <a:r>
              <a:rPr dirty="0" lang="en-IN" err="1">
                <a:latin typeface="Times New Roman" panose="02020603050405020304" pitchFamily="18" charset="0"/>
                <a:cs typeface="Times New Roman" panose="02020603050405020304" pitchFamily="18" charset="0"/>
              </a:rPr>
              <a:t>i</a:t>
            </a:r>
            <a:r>
              <a:rPr dirty="0" lang="en-IN">
                <a:latin typeface="Times New Roman" panose="02020603050405020304" pitchFamily="18" charset="0"/>
                <a:cs typeface="Times New Roman" panose="02020603050405020304" pitchFamily="18" charset="0"/>
              </a:rPr>
              <a:t>].lower(), </a:t>
            </a:r>
            <a:endParaRPr dirty="0" lang="en-IN" smtClean="0">
              <a:latin typeface="Times New Roman" panose="02020603050405020304" pitchFamily="18" charset="0"/>
              <a:cs typeface="Times New Roman" panose="02020603050405020304" pitchFamily="18" charset="0"/>
            </a:endParaRPr>
          </a:p>
          <a:p>
            <a:r>
              <a:rPr dirty="0" lang="en-IN" err="1" smtClean="0">
                <a:latin typeface="Times New Roman" panose="02020603050405020304" pitchFamily="18" charset="0"/>
                <a:cs typeface="Times New Roman" panose="02020603050405020304" pitchFamily="18" charset="0"/>
              </a:rPr>
              <a:t>i</a:t>
            </a: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 =1 </a:t>
            </a:r>
            <a:endParaRPr dirty="0" lang="en-IN" smtClean="0">
              <a:latin typeface="Times New Roman" panose="02020603050405020304" pitchFamily="18" charset="0"/>
              <a:cs typeface="Times New Roman" panose="02020603050405020304" pitchFamily="18" charset="0"/>
            </a:endParaRPr>
          </a:p>
          <a:p>
            <a:r>
              <a:rPr dirty="0" lang="pt-BR">
                <a:latin typeface="Times New Roman" panose="02020603050405020304" pitchFamily="18" charset="0"/>
                <a:cs typeface="Times New Roman" panose="02020603050405020304" pitchFamily="18" charset="0"/>
              </a:rPr>
              <a:t>Ans: i N D I A N f e s t i v a l s </a:t>
            </a:r>
            <a:endParaRPr dirty="0" lang="en-I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696" name="Title 1"/>
          <p:cNvSpPr>
            <a:spLocks noGrp="1"/>
          </p:cNvSpPr>
          <p:nvPr>
            <p:ph type="title"/>
          </p:nvPr>
        </p:nvSpPr>
        <p:spPr>
          <a:xfrm>
            <a:off x="1117600" y="76200"/>
            <a:ext cx="10160000" cy="1060269"/>
          </a:xfrm>
        </p:spPr>
        <p:txBody>
          <a:bodyPr/>
          <a:p>
            <a:r>
              <a:rPr b="1" dirty="0" lang="en-IN">
                <a:latin typeface="Times New Roman" panose="02020603050405020304" pitchFamily="18" charset="0"/>
                <a:cs typeface="Times New Roman" panose="02020603050405020304" pitchFamily="18" charset="0"/>
              </a:rPr>
              <a:t>List:</a:t>
            </a:r>
          </a:p>
        </p:txBody>
      </p:sp>
      <p:sp>
        <p:nvSpPr>
          <p:cNvPr id="1048697" name="Content Placeholder 2"/>
          <p:cNvSpPr>
            <a:spLocks noGrp="1"/>
          </p:cNvSpPr>
          <p:nvPr>
            <p:ph idx="1"/>
          </p:nvPr>
        </p:nvSpPr>
        <p:spPr>
          <a:xfrm>
            <a:off x="404949" y="1293223"/>
            <a:ext cx="11456125" cy="4878977"/>
          </a:xfrm>
        </p:spPr>
        <p:txBody>
          <a:bodyPr/>
          <a:p>
            <a:pPr>
              <a:lnSpc>
                <a:spcPct val="200000"/>
              </a:lnSpc>
            </a:pPr>
            <a:r>
              <a:rPr dirty="0" lang="en-IN">
                <a:latin typeface="Times New Roman" panose="02020603050405020304" pitchFamily="18" charset="0"/>
                <a:cs typeface="Times New Roman" panose="02020603050405020304" pitchFamily="18" charset="0"/>
              </a:rPr>
              <a:t>Like a string, list is a sequence of values. In a string, the values are characters, whereas in a list, they can be of any type. The values in the list are called elements or items or members. It is an ordered set of values enclosed in square brackets [ ]. Values in the list can be modified, i.e. it is mutable. As it is set of values, we can use index in square brackets [ ] to identify a value belonging to it. </a:t>
            </a:r>
          </a:p>
        </p:txBody>
      </p:sp>
    </p:spTree>
  </p:cSld>
  <p:clrMapOvr>
    <a:masterClrMapping/>
  </p:clrMapOvr>
  <p:transition spd="med">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698" name="Content Placeholder 2"/>
          <p:cNvSpPr>
            <a:spLocks noGrp="1"/>
          </p:cNvSpPr>
          <p:nvPr>
            <p:ph idx="1"/>
          </p:nvPr>
        </p:nvSpPr>
        <p:spPr>
          <a:xfrm>
            <a:off x="1117600" y="548640"/>
            <a:ext cx="10160000" cy="5623560"/>
          </a:xfrm>
        </p:spPr>
        <p:txBody>
          <a:bodyPr>
            <a:normAutofit/>
          </a:bodyPr>
          <a:p>
            <a:pPr>
              <a:lnSpc>
                <a:spcPct val="200000"/>
              </a:lnSpc>
            </a:pPr>
            <a:r>
              <a:rPr b="1" dirty="0" sz="3200" lang="en-IN">
                <a:latin typeface="Times New Roman" panose="02020603050405020304" pitchFamily="18" charset="0"/>
                <a:cs typeface="Times New Roman" panose="02020603050405020304" pitchFamily="18" charset="0"/>
              </a:rPr>
              <a:t>List Slices: </a:t>
            </a:r>
            <a:r>
              <a:rPr dirty="0" sz="3200" lang="en-IN">
                <a:latin typeface="Times New Roman" panose="02020603050405020304" pitchFamily="18" charset="0"/>
                <a:cs typeface="Times New Roman" panose="02020603050405020304" pitchFamily="18" charset="0"/>
              </a:rPr>
              <a:t>Slice operator works on list. This is used to display more than one selected values on the output screen. Slices are treated as boundaries and the result will contain all the elements between boundaries. </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606" name="Content Placeholder 2"/>
          <p:cNvSpPr>
            <a:spLocks noGrp="1"/>
          </p:cNvSpPr>
          <p:nvPr>
            <p:ph idx="1"/>
          </p:nvPr>
        </p:nvSpPr>
        <p:spPr>
          <a:xfrm>
            <a:off x="1117600" y="914400"/>
            <a:ext cx="10160000" cy="5257800"/>
          </a:xfrm>
        </p:spPr>
        <p:txBody>
          <a:bodyPr>
            <a:normAutofit/>
          </a:bodyPr>
          <a:p>
            <a:pPr>
              <a:lnSpc>
                <a:spcPct val="200000"/>
              </a:lnSpc>
            </a:pPr>
            <a:r>
              <a:rPr dirty="0" sz="2800" lang="en-IN" smtClean="0">
                <a:latin typeface="Times New Roman" panose="02020603050405020304" pitchFamily="18" charset="0"/>
                <a:cs typeface="Times New Roman" panose="02020603050405020304" pitchFamily="18" charset="0"/>
              </a:rPr>
              <a:t> </a:t>
            </a:r>
            <a:r>
              <a:rPr b="1" dirty="0" sz="2800" lang="en-IN">
                <a:latin typeface="Times New Roman" panose="02020603050405020304" pitchFamily="18" charset="0"/>
                <a:cs typeface="Times New Roman" panose="02020603050405020304" pitchFamily="18" charset="0"/>
              </a:rPr>
              <a:t>Identity</a:t>
            </a:r>
            <a:r>
              <a:rPr dirty="0" sz="2800" lang="en-IN">
                <a:latin typeface="Times New Roman" panose="02020603050405020304" pitchFamily="18" charset="0"/>
                <a:cs typeface="Times New Roman" panose="02020603050405020304" pitchFamily="18" charset="0"/>
              </a:rPr>
              <a:t> of the object is its address in memory and does not get </a:t>
            </a:r>
            <a:r>
              <a:rPr dirty="0" sz="2800" lang="en-IN" smtClean="0">
                <a:latin typeface="Times New Roman" panose="02020603050405020304" pitchFamily="18" charset="0"/>
                <a:cs typeface="Times New Roman" panose="02020603050405020304" pitchFamily="18" charset="0"/>
              </a:rPr>
              <a:t>change </a:t>
            </a:r>
            <a:r>
              <a:rPr dirty="0" sz="2800" lang="en-IN">
                <a:latin typeface="Times New Roman" panose="02020603050405020304" pitchFamily="18" charset="0"/>
                <a:cs typeface="Times New Roman" panose="02020603050405020304" pitchFamily="18" charset="0"/>
              </a:rPr>
              <a:t>once it is created. We may know it by typing id (variable</a:t>
            </a:r>
            <a:r>
              <a:rPr dirty="0" sz="2800" lang="en-IN" smtClean="0">
                <a:latin typeface="Times New Roman" panose="02020603050405020304" pitchFamily="18" charset="0"/>
                <a:cs typeface="Times New Roman" panose="02020603050405020304" pitchFamily="18" charset="0"/>
              </a:rPr>
              <a:t>)</a:t>
            </a:r>
          </a:p>
          <a:p>
            <a:pPr>
              <a:lnSpc>
                <a:spcPct val="200000"/>
              </a:lnSpc>
            </a:pPr>
            <a:r>
              <a:rPr b="1" dirty="0" sz="2800" lang="en-IN" smtClean="0">
                <a:latin typeface="Times New Roman" panose="02020603050405020304" pitchFamily="18" charset="0"/>
                <a:cs typeface="Times New Roman" panose="02020603050405020304" pitchFamily="18" charset="0"/>
              </a:rPr>
              <a:t>Type </a:t>
            </a:r>
            <a:r>
              <a:rPr b="1" dirty="0" sz="2800" lang="en-IN">
                <a:latin typeface="Times New Roman" panose="02020603050405020304" pitchFamily="18" charset="0"/>
                <a:cs typeface="Times New Roman" panose="02020603050405020304" pitchFamily="18" charset="0"/>
              </a:rPr>
              <a:t>(</a:t>
            </a:r>
            <a:r>
              <a:rPr b="1" dirty="0" sz="2800" lang="en-IN" err="1" smtClean="0">
                <a:latin typeface="Times New Roman" panose="02020603050405020304" pitchFamily="18" charset="0"/>
                <a:cs typeface="Times New Roman" panose="02020603050405020304" pitchFamily="18" charset="0"/>
              </a:rPr>
              <a:t>i.e</a:t>
            </a:r>
            <a:r>
              <a:rPr b="1" dirty="0" sz="2800" lang="en-IN" smtClean="0">
                <a:latin typeface="Times New Roman" panose="02020603050405020304" pitchFamily="18" charset="0"/>
                <a:cs typeface="Times New Roman" panose="02020603050405020304" pitchFamily="18" charset="0"/>
              </a:rPr>
              <a:t> </a:t>
            </a:r>
            <a:r>
              <a:rPr b="1" dirty="0" sz="2800" lang="en-IN">
                <a:latin typeface="Times New Roman" panose="02020603050405020304" pitchFamily="18" charset="0"/>
                <a:cs typeface="Times New Roman" panose="02020603050405020304" pitchFamily="18" charset="0"/>
              </a:rPr>
              <a:t>data type)</a:t>
            </a:r>
            <a:r>
              <a:rPr dirty="0" sz="2800" lang="en-IN">
                <a:latin typeface="Times New Roman" panose="02020603050405020304" pitchFamily="18" charset="0"/>
                <a:cs typeface="Times New Roman" panose="02020603050405020304" pitchFamily="18" charset="0"/>
              </a:rPr>
              <a:t> is a set of values, and the allowable operations on those values. It can be one of the following:</a:t>
            </a:r>
            <a:endParaRPr b="1" dirty="0" sz="2800" lang="en-I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203" name=""/>
        <p:cNvGrpSpPr/>
        <p:nvPr/>
      </p:nvGrpSpPr>
      <p:grpSpPr>
        <a:xfrm>
          <a:off x="0" y="0"/>
          <a:ext cx="0" cy="0"/>
          <a:chOff x="0" y="0"/>
          <a:chExt cx="0" cy="0"/>
        </a:xfrm>
      </p:grpSpPr>
      <p:sp>
        <p:nvSpPr>
          <p:cNvPr id="1048699" name="Content Placeholder 2"/>
          <p:cNvSpPr>
            <a:spLocks noGrp="1"/>
          </p:cNvSpPr>
          <p:nvPr>
            <p:ph idx="1"/>
          </p:nvPr>
        </p:nvSpPr>
        <p:spPr>
          <a:xfrm>
            <a:off x="1117600" y="836023"/>
            <a:ext cx="10160000" cy="5336177"/>
          </a:xfrm>
        </p:spPr>
        <p:txBody>
          <a:bodyPr>
            <a:noAutofit/>
          </a:bodyPr>
          <a:p>
            <a:pPr>
              <a:lnSpc>
                <a:spcPct val="200000"/>
              </a:lnSpc>
            </a:pPr>
            <a:r>
              <a:rPr b="1" dirty="0" sz="2800" lang="en-IN">
                <a:latin typeface="Times New Roman" panose="02020603050405020304" pitchFamily="18" charset="0"/>
                <a:cs typeface="Times New Roman" panose="02020603050405020304" pitchFamily="18" charset="0"/>
              </a:rPr>
              <a:t>Syntax: </a:t>
            </a:r>
            <a:endParaRPr b="1" dirty="0" sz="2800" lang="en-IN" smtClean="0">
              <a:latin typeface="Times New Roman" panose="02020603050405020304" pitchFamily="18" charset="0"/>
              <a:cs typeface="Times New Roman" panose="02020603050405020304" pitchFamily="18" charset="0"/>
            </a:endParaRPr>
          </a:p>
          <a:p>
            <a:pPr>
              <a:lnSpc>
                <a:spcPct val="200000"/>
              </a:lnSpc>
            </a:pPr>
            <a:r>
              <a:rPr dirty="0" sz="2800" lang="en-IN" err="1" smtClean="0">
                <a:latin typeface="Times New Roman" panose="02020603050405020304" pitchFamily="18" charset="0"/>
                <a:cs typeface="Times New Roman" panose="02020603050405020304" pitchFamily="18" charset="0"/>
              </a:rPr>
              <a:t>Seq</a:t>
            </a:r>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 L [start: stop: step] </a:t>
            </a:r>
            <a:endParaRPr dirty="0" sz="2800" lang="en-IN" smtClean="0">
              <a:latin typeface="Times New Roman" panose="02020603050405020304" pitchFamily="18" charset="0"/>
              <a:cs typeface="Times New Roman" panose="02020603050405020304" pitchFamily="18" charset="0"/>
            </a:endParaRPr>
          </a:p>
          <a:p>
            <a:pPr>
              <a:lnSpc>
                <a:spcPct val="200000"/>
              </a:lnSpc>
            </a:pPr>
            <a:r>
              <a:rPr dirty="0" sz="2800" lang="en-IN" smtClean="0">
                <a:latin typeface="Times New Roman" panose="02020603050405020304" pitchFamily="18" charset="0"/>
                <a:cs typeface="Times New Roman" panose="02020603050405020304" pitchFamily="18" charset="0"/>
              </a:rPr>
              <a:t>Where </a:t>
            </a:r>
            <a:r>
              <a:rPr dirty="0" sz="2800" lang="en-IN">
                <a:latin typeface="Times New Roman" panose="02020603050405020304" pitchFamily="18" charset="0"/>
                <a:cs typeface="Times New Roman" panose="02020603050405020304" pitchFamily="18" charset="0"/>
              </a:rPr>
              <a:t>start, stop &amp; step - all three are optional. If you omit first index, slice starts from '0' and omitting of stop will take it to end. Default value of step is 1.</a:t>
            </a:r>
          </a:p>
        </p:txBody>
      </p:sp>
    </p:spTree>
  </p:cSld>
  <p:clrMapOvr>
    <a:masterClrMapping/>
  </p:clrMapOvr>
  <p:transition spd="med">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8700" name="Title 1"/>
          <p:cNvSpPr>
            <a:spLocks noGrp="1"/>
          </p:cNvSpPr>
          <p:nvPr>
            <p:ph type="title"/>
          </p:nvPr>
        </p:nvSpPr>
        <p:spPr/>
        <p:txBody>
          <a:bodyPr/>
          <a:p>
            <a:r>
              <a:rPr dirty="0" lang="en-IN"/>
              <a:t>Example:</a:t>
            </a:r>
          </a:p>
        </p:txBody>
      </p:sp>
      <p:sp>
        <p:nvSpPr>
          <p:cNvPr id="1048701" name="Content Placeholder 2"/>
          <p:cNvSpPr>
            <a:spLocks noGrp="1"/>
          </p:cNvSpPr>
          <p:nvPr>
            <p:ph idx="1"/>
          </p:nvPr>
        </p:nvSpPr>
        <p:spPr/>
        <p:txBody>
          <a:bodyPr/>
          <a:p>
            <a:r>
              <a:rPr dirty="0" lang="en-IN"/>
              <a:t>L=[10,20,30,40,50] &gt;&gt;&gt; L1=L[2:4] &gt;&gt;&gt; print L1 [30, 40] </a:t>
            </a:r>
          </a:p>
        </p:txBody>
      </p:sp>
    </p:spTree>
  </p:cSld>
  <p:clrMapOvr>
    <a:masterClrMapping/>
  </p:clrMapOvr>
  <p:transition spd="med">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8702" name="Title 1"/>
          <p:cNvSpPr>
            <a:spLocks noGrp="1"/>
          </p:cNvSpPr>
          <p:nvPr>
            <p:ph type="title"/>
          </p:nvPr>
        </p:nvSpPr>
        <p:spPr/>
        <p:txBody>
          <a:bodyPr>
            <a:normAutofit/>
          </a:bodyPr>
          <a:p>
            <a:r>
              <a:rPr dirty="0" sz="4800" lang="en-IN">
                <a:latin typeface="Times New Roman" panose="02020603050405020304" pitchFamily="18" charset="0"/>
                <a:cs typeface="Times New Roman" panose="02020603050405020304" pitchFamily="18" charset="0"/>
              </a:rPr>
              <a:t>List Methods:</a:t>
            </a:r>
          </a:p>
        </p:txBody>
      </p:sp>
      <p:sp>
        <p:nvSpPr>
          <p:cNvPr id="1048703" name="Content Placeholder 2"/>
          <p:cNvSpPr>
            <a:spLocks noGrp="1"/>
          </p:cNvSpPr>
          <p:nvPr>
            <p:ph idx="1"/>
          </p:nvPr>
        </p:nvSpPr>
        <p:spPr/>
        <p:txBody>
          <a:bodyPr>
            <a:normAutofit/>
          </a:bodyPr>
          <a:p>
            <a:pPr>
              <a:lnSpc>
                <a:spcPct val="200000"/>
              </a:lnSpc>
            </a:pPr>
            <a:r>
              <a:rPr dirty="0" sz="3200" lang="en-IN">
                <a:latin typeface="Times New Roman" panose="02020603050405020304" pitchFamily="18" charset="0"/>
                <a:cs typeface="Times New Roman" panose="02020603050405020304" pitchFamily="18" charset="0"/>
              </a:rPr>
              <a:t>append() extend () pop() del() remove() insert() sort() reverse() </a:t>
            </a:r>
            <a:r>
              <a:rPr dirty="0" sz="3200" lang="en-IN" err="1">
                <a:latin typeface="Times New Roman" panose="02020603050405020304" pitchFamily="18" charset="0"/>
                <a:cs typeface="Times New Roman" panose="02020603050405020304" pitchFamily="18" charset="0"/>
              </a:rPr>
              <a:t>len</a:t>
            </a:r>
            <a:r>
              <a:rPr dirty="0" sz="3200" lang="en-IN">
                <a:latin typeface="Times New Roman" panose="02020603050405020304" pitchFamily="18" charset="0"/>
                <a:cs typeface="Times New Roman" panose="02020603050405020304" pitchFamily="18" charset="0"/>
              </a:rPr>
              <a:t>()</a:t>
            </a:r>
          </a:p>
        </p:txBody>
      </p:sp>
    </p:spTree>
  </p:cSld>
  <p:clrMapOvr>
    <a:masterClrMapping/>
  </p:clrMapOvr>
  <p:transition spd="med">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206" name=""/>
        <p:cNvGrpSpPr/>
        <p:nvPr/>
      </p:nvGrpSpPr>
      <p:grpSpPr>
        <a:xfrm>
          <a:off x="0" y="0"/>
          <a:ext cx="0" cy="0"/>
          <a:chOff x="0" y="0"/>
          <a:chExt cx="0" cy="0"/>
        </a:xfrm>
      </p:grpSpPr>
      <p:sp>
        <p:nvSpPr>
          <p:cNvPr id="1048704" name="Title 1"/>
          <p:cNvSpPr>
            <a:spLocks noGrp="1"/>
          </p:cNvSpPr>
          <p:nvPr>
            <p:ph type="title"/>
          </p:nvPr>
        </p:nvSpPr>
        <p:spPr/>
        <p:txBody>
          <a:bodyPr>
            <a:normAutofit/>
          </a:bodyPr>
          <a:p>
            <a:r>
              <a:rPr dirty="0" sz="4800" lang="en-IN">
                <a:latin typeface="Times New Roman" panose="02020603050405020304" pitchFamily="18" charset="0"/>
                <a:cs typeface="Times New Roman" panose="02020603050405020304" pitchFamily="18" charset="0"/>
              </a:rPr>
              <a:t>Example: </a:t>
            </a:r>
          </a:p>
        </p:txBody>
      </p:sp>
      <p:sp>
        <p:nvSpPr>
          <p:cNvPr id="1048705" name="Content Placeholder 2"/>
          <p:cNvSpPr>
            <a:spLocks noGrp="1"/>
          </p:cNvSpPr>
          <p:nvPr>
            <p:ph idx="1"/>
          </p:nvPr>
        </p:nvSpPr>
        <p:spPr/>
        <p:txBody>
          <a:bodyPr>
            <a:normAutofit/>
          </a:bodyPr>
          <a:p>
            <a:pPr>
              <a:lnSpc>
                <a:spcPct val="200000"/>
              </a:lnSpc>
            </a:pPr>
            <a:r>
              <a:rPr dirty="0" sz="2800" lang="en-IN">
                <a:latin typeface="Times New Roman" panose="02020603050405020304" pitchFamily="18" charset="0"/>
                <a:cs typeface="Times New Roman" panose="02020603050405020304" pitchFamily="18" charset="0"/>
              </a:rPr>
              <a:t>L=[500,1000,1500,2000</a:t>
            </a:r>
            <a:r>
              <a:rPr dirty="0" sz="2800" lang="en-IN" smtClean="0">
                <a:latin typeface="Times New Roman" panose="02020603050405020304" pitchFamily="18" charset="0"/>
                <a:cs typeface="Times New Roman" panose="02020603050405020304" pitchFamily="18" charset="0"/>
              </a:rPr>
              <a:t>]</a:t>
            </a:r>
          </a:p>
          <a:p>
            <a:pPr>
              <a:lnSpc>
                <a:spcPct val="200000"/>
              </a:lnSpc>
            </a:pPr>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&gt;&gt;&gt; L.append(2500) </a:t>
            </a:r>
            <a:endParaRPr dirty="0" sz="2800" lang="en-IN" smtClean="0">
              <a:latin typeface="Times New Roman" panose="02020603050405020304" pitchFamily="18" charset="0"/>
              <a:cs typeface="Times New Roman" panose="02020603050405020304" pitchFamily="18" charset="0"/>
            </a:endParaRPr>
          </a:p>
          <a:p>
            <a:pPr>
              <a:lnSpc>
                <a:spcPct val="200000"/>
              </a:lnSpc>
            </a:pPr>
            <a:r>
              <a:rPr dirty="0" sz="2800" lang="en-IN" smtClean="0">
                <a:latin typeface="Times New Roman" panose="02020603050405020304" pitchFamily="18" charset="0"/>
                <a:cs typeface="Times New Roman" panose="02020603050405020304" pitchFamily="18" charset="0"/>
              </a:rPr>
              <a:t>&gt;&gt;&gt; </a:t>
            </a:r>
            <a:r>
              <a:rPr dirty="0" sz="2800" lang="en-IN">
                <a:latin typeface="Times New Roman" panose="02020603050405020304" pitchFamily="18" charset="0"/>
                <a:cs typeface="Times New Roman" panose="02020603050405020304" pitchFamily="18" charset="0"/>
              </a:rPr>
              <a:t>print L </a:t>
            </a:r>
            <a:endParaRPr dirty="0" sz="2800" lang="en-IN" smtClean="0">
              <a:latin typeface="Times New Roman" panose="02020603050405020304" pitchFamily="18" charset="0"/>
              <a:cs typeface="Times New Roman" panose="02020603050405020304" pitchFamily="18" charset="0"/>
            </a:endParaRPr>
          </a:p>
          <a:p>
            <a:pPr>
              <a:lnSpc>
                <a:spcPct val="200000"/>
              </a:lnSpc>
            </a:pPr>
            <a:r>
              <a:rPr dirty="0" sz="2800" lang="en-IN" smtClean="0">
                <a:latin typeface="Times New Roman" panose="02020603050405020304" pitchFamily="18" charset="0"/>
                <a:cs typeface="Times New Roman" panose="02020603050405020304" pitchFamily="18" charset="0"/>
              </a:rPr>
              <a:t>[</a:t>
            </a:r>
            <a:r>
              <a:rPr dirty="0" sz="2800" lang="en-IN">
                <a:latin typeface="Times New Roman" panose="02020603050405020304" pitchFamily="18" charset="0"/>
                <a:cs typeface="Times New Roman" panose="02020603050405020304" pitchFamily="18" charset="0"/>
              </a:rPr>
              <a:t>500, 1000, 1500, 2000, 2500]</a:t>
            </a:r>
          </a:p>
        </p:txBody>
      </p:sp>
    </p:spTree>
  </p:cSld>
  <p:clrMapOvr>
    <a:masterClrMapping/>
  </p:clrMapOvr>
  <p:transition spd="med">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706" name="Content Placeholder 2"/>
          <p:cNvSpPr>
            <a:spLocks noGrp="1"/>
          </p:cNvSpPr>
          <p:nvPr>
            <p:ph idx="1"/>
          </p:nvPr>
        </p:nvSpPr>
        <p:spPr>
          <a:xfrm>
            <a:off x="1130663" y="169817"/>
            <a:ext cx="10160000" cy="6688183"/>
          </a:xfrm>
        </p:spPr>
        <p:txBody>
          <a:bodyPr>
            <a:noAutofit/>
          </a:bodyPr>
          <a:p>
            <a:r>
              <a:rPr dirty="0" lang="en-IN">
                <a:latin typeface="Times New Roman" panose="02020603050405020304" pitchFamily="18" charset="0"/>
                <a:cs typeface="Times New Roman" panose="02020603050405020304" pitchFamily="18" charset="0"/>
              </a:rPr>
              <a:t>L1=[3000,3500] </a:t>
            </a:r>
            <a:endParaRPr dirty="0" lang="en-IN" smtClean="0">
              <a:latin typeface="Times New Roman" panose="02020603050405020304" pitchFamily="18" charset="0"/>
              <a:cs typeface="Times New Roman" panose="02020603050405020304" pitchFamily="18" charset="0"/>
            </a:endParaRPr>
          </a:p>
          <a:p>
            <a:r>
              <a:rPr dirty="0" lang="en-IN" smtClean="0">
                <a:latin typeface="Times New Roman" panose="02020603050405020304" pitchFamily="18" charset="0"/>
                <a:cs typeface="Times New Roman" panose="02020603050405020304" pitchFamily="18" charset="0"/>
              </a:rPr>
              <a:t>&gt;&gt;&gt; </a:t>
            </a:r>
            <a:r>
              <a:rPr dirty="0" lang="en-IN" err="1">
                <a:latin typeface="Times New Roman" panose="02020603050405020304" pitchFamily="18" charset="0"/>
                <a:cs typeface="Times New Roman" panose="02020603050405020304" pitchFamily="18" charset="0"/>
              </a:rPr>
              <a:t>L.extend</a:t>
            </a:r>
            <a:r>
              <a:rPr dirty="0" lang="en-IN">
                <a:latin typeface="Times New Roman" panose="02020603050405020304" pitchFamily="18" charset="0"/>
                <a:cs typeface="Times New Roman" panose="02020603050405020304" pitchFamily="18" charset="0"/>
              </a:rPr>
              <a:t>(L1) </a:t>
            </a:r>
            <a:endParaRPr dirty="0" lang="en-IN" smtClean="0">
              <a:latin typeface="Times New Roman" panose="02020603050405020304" pitchFamily="18" charset="0"/>
              <a:cs typeface="Times New Roman" panose="02020603050405020304" pitchFamily="18" charset="0"/>
            </a:endParaRPr>
          </a:p>
          <a:p>
            <a:r>
              <a:rPr dirty="0" lang="en-IN">
                <a:latin typeface="Times New Roman" panose="02020603050405020304" pitchFamily="18" charset="0"/>
                <a:cs typeface="Times New Roman" panose="02020603050405020304" pitchFamily="18" charset="0"/>
              </a:rPr>
              <a:t>print </a:t>
            </a:r>
            <a:r>
              <a:rPr dirty="0" lang="en-IN" smtClean="0">
                <a:latin typeface="Times New Roman" panose="02020603050405020304" pitchFamily="18" charset="0"/>
                <a:cs typeface="Times New Roman" panose="02020603050405020304" pitchFamily="18" charset="0"/>
              </a:rPr>
              <a:t>L</a:t>
            </a:r>
          </a:p>
          <a:p>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[500, 1000, 1500, 2000, 2500, 3000, 3500</a:t>
            </a:r>
            <a:r>
              <a:rPr dirty="0" lang="en-IN" smtClean="0">
                <a:latin typeface="Times New Roman" panose="02020603050405020304" pitchFamily="18" charset="0"/>
                <a:cs typeface="Times New Roman" panose="02020603050405020304" pitchFamily="18" charset="0"/>
              </a:rPr>
              <a:t>]</a:t>
            </a:r>
          </a:p>
          <a:p>
            <a:r>
              <a:rPr dirty="0" lang="en-IN">
                <a:latin typeface="Times New Roman" panose="02020603050405020304" pitchFamily="18" charset="0"/>
                <a:cs typeface="Times New Roman" panose="02020603050405020304" pitchFamily="18" charset="0"/>
              </a:rPr>
              <a:t>&gt;&gt;&gt; </a:t>
            </a:r>
            <a:r>
              <a:rPr dirty="0" lang="en-IN" err="1">
                <a:latin typeface="Times New Roman" panose="02020603050405020304" pitchFamily="18" charset="0"/>
                <a:cs typeface="Times New Roman" panose="02020603050405020304" pitchFamily="18" charset="0"/>
              </a:rPr>
              <a:t>L.pop</a:t>
            </a:r>
            <a:r>
              <a:rPr dirty="0" lang="en-IN">
                <a:latin typeface="Times New Roman" panose="02020603050405020304" pitchFamily="18" charset="0"/>
                <a:cs typeface="Times New Roman" panose="02020603050405020304" pitchFamily="18" charset="0"/>
              </a:rPr>
              <a:t>() 3500 </a:t>
            </a:r>
            <a:endParaRPr dirty="0" lang="en-IN" smtClean="0">
              <a:latin typeface="Times New Roman" panose="02020603050405020304" pitchFamily="18" charset="0"/>
              <a:cs typeface="Times New Roman" panose="02020603050405020304" pitchFamily="18" charset="0"/>
            </a:endParaRPr>
          </a:p>
          <a:p>
            <a:r>
              <a:rPr dirty="0" lang="en-IN" smtClean="0">
                <a:latin typeface="Times New Roman" panose="02020603050405020304" pitchFamily="18" charset="0"/>
                <a:cs typeface="Times New Roman" panose="02020603050405020304" pitchFamily="18" charset="0"/>
              </a:rPr>
              <a:t>&gt;&gt;&gt; </a:t>
            </a:r>
            <a:r>
              <a:rPr dirty="0" lang="en-IN" err="1">
                <a:latin typeface="Times New Roman" panose="02020603050405020304" pitchFamily="18" charset="0"/>
                <a:cs typeface="Times New Roman" panose="02020603050405020304" pitchFamily="18" charset="0"/>
              </a:rPr>
              <a:t>L.pop</a:t>
            </a:r>
            <a:r>
              <a:rPr dirty="0" lang="en-IN">
                <a:latin typeface="Times New Roman" panose="02020603050405020304" pitchFamily="18" charset="0"/>
                <a:cs typeface="Times New Roman" panose="02020603050405020304" pitchFamily="18" charset="0"/>
              </a:rPr>
              <a:t>(3) 2000 </a:t>
            </a:r>
            <a:endParaRPr dirty="0" lang="en-IN" smtClean="0">
              <a:latin typeface="Times New Roman" panose="02020603050405020304" pitchFamily="18" charset="0"/>
              <a:cs typeface="Times New Roman" panose="02020603050405020304" pitchFamily="18" charset="0"/>
            </a:endParaRPr>
          </a:p>
          <a:p>
            <a:r>
              <a:rPr dirty="0" lang="en-IN" smtClean="0">
                <a:latin typeface="Times New Roman" panose="02020603050405020304" pitchFamily="18" charset="0"/>
                <a:cs typeface="Times New Roman" panose="02020603050405020304" pitchFamily="18" charset="0"/>
              </a:rPr>
              <a:t>&gt;&gt;&gt; </a:t>
            </a:r>
            <a:r>
              <a:rPr dirty="0" lang="en-IN">
                <a:latin typeface="Times New Roman" panose="02020603050405020304" pitchFamily="18" charset="0"/>
                <a:cs typeface="Times New Roman" panose="02020603050405020304" pitchFamily="18" charset="0"/>
              </a:rPr>
              <a:t>print </a:t>
            </a:r>
            <a:r>
              <a:rPr dirty="0" lang="en-IN" smtClean="0">
                <a:latin typeface="Times New Roman" panose="02020603050405020304" pitchFamily="18" charset="0"/>
                <a:cs typeface="Times New Roman" panose="02020603050405020304" pitchFamily="18" charset="0"/>
              </a:rPr>
              <a:t>L</a:t>
            </a:r>
          </a:p>
          <a:p>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[500, 1000, 1500, 2500, 3000</a:t>
            </a:r>
            <a:r>
              <a:rPr dirty="0" lang="en-IN" smtClean="0">
                <a:latin typeface="Times New Roman" panose="02020603050405020304" pitchFamily="18" charset="0"/>
                <a:cs typeface="Times New Roman" panose="02020603050405020304" pitchFamily="18" charset="0"/>
              </a:rPr>
              <a:t>]</a:t>
            </a:r>
          </a:p>
          <a:p>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&gt;&gt;&gt; del L[2</a:t>
            </a:r>
            <a:r>
              <a:rPr dirty="0" lang="en-IN" smtClean="0">
                <a:latin typeface="Times New Roman" panose="02020603050405020304" pitchFamily="18" charset="0"/>
                <a:cs typeface="Times New Roman" panose="02020603050405020304" pitchFamily="18" charset="0"/>
              </a:rPr>
              <a:t>]</a:t>
            </a:r>
          </a:p>
          <a:p>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&gt;&gt;&gt; print L </a:t>
            </a:r>
            <a:endParaRPr dirty="0" lang="en-IN" smtClean="0">
              <a:latin typeface="Times New Roman" panose="02020603050405020304" pitchFamily="18" charset="0"/>
              <a:cs typeface="Times New Roman" panose="02020603050405020304" pitchFamily="18" charset="0"/>
            </a:endParaRPr>
          </a:p>
          <a:p>
            <a:r>
              <a:rPr dirty="0" lang="en-IN" smtClean="0">
                <a:latin typeface="Times New Roman" panose="02020603050405020304" pitchFamily="18" charset="0"/>
                <a:cs typeface="Times New Roman" panose="02020603050405020304" pitchFamily="18" charset="0"/>
              </a:rPr>
              <a:t>[</a:t>
            </a:r>
            <a:r>
              <a:rPr dirty="0" lang="en-IN">
                <a:latin typeface="Times New Roman" panose="02020603050405020304" pitchFamily="18" charset="0"/>
                <a:cs typeface="Times New Roman" panose="02020603050405020304" pitchFamily="18" charset="0"/>
              </a:rPr>
              <a:t>500, 1000, 2500, 3000] </a:t>
            </a:r>
          </a:p>
        </p:txBody>
      </p:sp>
    </p:spTree>
  </p:cSld>
  <p:clrMapOvr>
    <a:masterClrMapping/>
  </p:clrMapOvr>
  <p:transition spd="med">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8707" name="Content Placeholder 2"/>
          <p:cNvSpPr>
            <a:spLocks noGrp="1"/>
          </p:cNvSpPr>
          <p:nvPr>
            <p:ph idx="1"/>
          </p:nvPr>
        </p:nvSpPr>
        <p:spPr>
          <a:xfrm>
            <a:off x="1117600" y="365760"/>
            <a:ext cx="10160000" cy="6492240"/>
          </a:xfrm>
        </p:spPr>
        <p:txBody>
          <a:bodyPr>
            <a:noAutofit/>
          </a:bodyPr>
          <a:p>
            <a:pPr>
              <a:lnSpc>
                <a:spcPct val="100000"/>
              </a:lnSpc>
            </a:pPr>
            <a:r>
              <a:rPr dirty="0" lang="en-IN" err="1">
                <a:latin typeface="Times New Roman" panose="02020603050405020304" pitchFamily="18" charset="0"/>
                <a:cs typeface="Times New Roman" panose="02020603050405020304" pitchFamily="18" charset="0"/>
              </a:rPr>
              <a:t>L.remove</a:t>
            </a:r>
            <a:r>
              <a:rPr dirty="0" lang="en-IN">
                <a:latin typeface="Times New Roman" panose="02020603050405020304" pitchFamily="18" charset="0"/>
                <a:cs typeface="Times New Roman" panose="02020603050405020304" pitchFamily="18" charset="0"/>
              </a:rPr>
              <a:t>(1000) </a:t>
            </a:r>
            <a:endParaRPr dirty="0" lang="en-IN" smtClean="0">
              <a:latin typeface="Times New Roman" panose="02020603050405020304" pitchFamily="18" charset="0"/>
              <a:cs typeface="Times New Roman" panose="02020603050405020304" pitchFamily="18" charset="0"/>
            </a:endParaRPr>
          </a:p>
          <a:p>
            <a:pPr>
              <a:lnSpc>
                <a:spcPct val="100000"/>
              </a:lnSpc>
            </a:pPr>
            <a:r>
              <a:rPr dirty="0" lang="en-IN" smtClean="0">
                <a:latin typeface="Times New Roman" panose="02020603050405020304" pitchFamily="18" charset="0"/>
                <a:cs typeface="Times New Roman" panose="02020603050405020304" pitchFamily="18" charset="0"/>
              </a:rPr>
              <a:t>&gt;&gt;&gt; </a:t>
            </a:r>
            <a:r>
              <a:rPr dirty="0" lang="en-IN">
                <a:latin typeface="Times New Roman" panose="02020603050405020304" pitchFamily="18" charset="0"/>
                <a:cs typeface="Times New Roman" panose="02020603050405020304" pitchFamily="18" charset="0"/>
              </a:rPr>
              <a:t>print L </a:t>
            </a:r>
            <a:endParaRPr dirty="0" lang="en-IN" smtClean="0">
              <a:latin typeface="Times New Roman" panose="02020603050405020304" pitchFamily="18" charset="0"/>
              <a:cs typeface="Times New Roman" panose="02020603050405020304" pitchFamily="18" charset="0"/>
            </a:endParaRPr>
          </a:p>
          <a:p>
            <a:pPr>
              <a:lnSpc>
                <a:spcPct val="100000"/>
              </a:lnSpc>
            </a:pPr>
            <a:r>
              <a:rPr dirty="0" lang="en-IN" smtClean="0">
                <a:latin typeface="Times New Roman" panose="02020603050405020304" pitchFamily="18" charset="0"/>
                <a:cs typeface="Times New Roman" panose="02020603050405020304" pitchFamily="18" charset="0"/>
              </a:rPr>
              <a:t>[</a:t>
            </a:r>
            <a:r>
              <a:rPr dirty="0" lang="en-IN">
                <a:latin typeface="Times New Roman" panose="02020603050405020304" pitchFamily="18" charset="0"/>
                <a:cs typeface="Times New Roman" panose="02020603050405020304" pitchFamily="18" charset="0"/>
              </a:rPr>
              <a:t>500, 2500, 3000] </a:t>
            </a:r>
            <a:endParaRPr dirty="0" lang="en-IN" smtClean="0">
              <a:latin typeface="Times New Roman" panose="02020603050405020304" pitchFamily="18" charset="0"/>
              <a:cs typeface="Times New Roman" panose="02020603050405020304" pitchFamily="18" charset="0"/>
            </a:endParaRPr>
          </a:p>
          <a:p>
            <a:pPr>
              <a:lnSpc>
                <a:spcPct val="100000"/>
              </a:lnSpc>
            </a:pPr>
            <a:r>
              <a:rPr dirty="0" lang="en-IN" smtClean="0">
                <a:latin typeface="Times New Roman" panose="02020603050405020304" pitchFamily="18" charset="0"/>
                <a:cs typeface="Times New Roman" panose="02020603050405020304" pitchFamily="18" charset="0"/>
              </a:rPr>
              <a:t>&gt;&gt;&gt; </a:t>
            </a:r>
            <a:r>
              <a:rPr dirty="0" lang="en-IN" err="1">
                <a:latin typeface="Times New Roman" panose="02020603050405020304" pitchFamily="18" charset="0"/>
                <a:cs typeface="Times New Roman" panose="02020603050405020304" pitchFamily="18" charset="0"/>
              </a:rPr>
              <a:t>L.insert</a:t>
            </a:r>
            <a:r>
              <a:rPr dirty="0" lang="en-IN">
                <a:latin typeface="Times New Roman" panose="02020603050405020304" pitchFamily="18" charset="0"/>
                <a:cs typeface="Times New Roman" panose="02020603050405020304" pitchFamily="18" charset="0"/>
              </a:rPr>
              <a:t>(3,3500) </a:t>
            </a:r>
            <a:endParaRPr dirty="0" lang="en-IN" smtClean="0">
              <a:latin typeface="Times New Roman" panose="02020603050405020304" pitchFamily="18" charset="0"/>
              <a:cs typeface="Times New Roman" panose="02020603050405020304" pitchFamily="18" charset="0"/>
            </a:endParaRPr>
          </a:p>
          <a:p>
            <a:pPr>
              <a:lnSpc>
                <a:spcPct val="100000"/>
              </a:lnSpc>
            </a:pPr>
            <a:r>
              <a:rPr dirty="0" lang="en-IN" smtClean="0">
                <a:latin typeface="Times New Roman" panose="02020603050405020304" pitchFamily="18" charset="0"/>
                <a:cs typeface="Times New Roman" panose="02020603050405020304" pitchFamily="18" charset="0"/>
              </a:rPr>
              <a:t>&gt;&gt;&gt; </a:t>
            </a:r>
            <a:r>
              <a:rPr dirty="0" lang="en-IN">
                <a:latin typeface="Times New Roman" panose="02020603050405020304" pitchFamily="18" charset="0"/>
                <a:cs typeface="Times New Roman" panose="02020603050405020304" pitchFamily="18" charset="0"/>
              </a:rPr>
              <a:t>print L </a:t>
            </a:r>
            <a:endParaRPr dirty="0" lang="en-IN" smtClean="0">
              <a:latin typeface="Times New Roman" panose="02020603050405020304" pitchFamily="18" charset="0"/>
              <a:cs typeface="Times New Roman" panose="02020603050405020304" pitchFamily="18" charset="0"/>
            </a:endParaRPr>
          </a:p>
          <a:p>
            <a:pPr>
              <a:lnSpc>
                <a:spcPct val="100000"/>
              </a:lnSpc>
            </a:pPr>
            <a:r>
              <a:rPr dirty="0" lang="en-IN" smtClean="0">
                <a:latin typeface="Times New Roman" panose="02020603050405020304" pitchFamily="18" charset="0"/>
                <a:cs typeface="Times New Roman" panose="02020603050405020304" pitchFamily="18" charset="0"/>
              </a:rPr>
              <a:t>[</a:t>
            </a:r>
            <a:r>
              <a:rPr dirty="0" lang="en-IN">
                <a:latin typeface="Times New Roman" panose="02020603050405020304" pitchFamily="18" charset="0"/>
                <a:cs typeface="Times New Roman" panose="02020603050405020304" pitchFamily="18" charset="0"/>
              </a:rPr>
              <a:t>500, 2500, 3000, 3500</a:t>
            </a:r>
            <a:r>
              <a:rPr dirty="0" lang="en-IN" smtClean="0">
                <a:latin typeface="Times New Roman" panose="02020603050405020304" pitchFamily="18" charset="0"/>
                <a:cs typeface="Times New Roman" panose="02020603050405020304" pitchFamily="18" charset="0"/>
              </a:rPr>
              <a:t>]</a:t>
            </a:r>
          </a:p>
          <a:p>
            <a:pPr>
              <a:lnSpc>
                <a:spcPct val="100000"/>
              </a:lnSpc>
            </a:pP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&gt;&gt;&gt; </a:t>
            </a:r>
            <a:r>
              <a:rPr dirty="0" lang="en-IN" err="1">
                <a:latin typeface="Times New Roman" panose="02020603050405020304" pitchFamily="18" charset="0"/>
                <a:cs typeface="Times New Roman" panose="02020603050405020304" pitchFamily="18" charset="0"/>
              </a:rPr>
              <a:t>L.reverse</a:t>
            </a:r>
            <a:r>
              <a:rPr dirty="0" lang="en-IN">
                <a:latin typeface="Times New Roman" panose="02020603050405020304" pitchFamily="18" charset="0"/>
                <a:cs typeface="Times New Roman" panose="02020603050405020304" pitchFamily="18" charset="0"/>
              </a:rPr>
              <a:t>() </a:t>
            </a:r>
            <a:endParaRPr dirty="0" lang="en-IN" smtClean="0">
              <a:latin typeface="Times New Roman" panose="02020603050405020304" pitchFamily="18" charset="0"/>
              <a:cs typeface="Times New Roman" panose="02020603050405020304" pitchFamily="18" charset="0"/>
            </a:endParaRPr>
          </a:p>
          <a:p>
            <a:pPr>
              <a:lnSpc>
                <a:spcPct val="100000"/>
              </a:lnSpc>
            </a:pPr>
            <a:r>
              <a:rPr dirty="0" lang="en-IN" smtClean="0">
                <a:latin typeface="Times New Roman" panose="02020603050405020304" pitchFamily="18" charset="0"/>
                <a:cs typeface="Times New Roman" panose="02020603050405020304" pitchFamily="18" charset="0"/>
              </a:rPr>
              <a:t>&gt;&gt;&gt; </a:t>
            </a:r>
            <a:r>
              <a:rPr dirty="0" lang="en-IN">
                <a:latin typeface="Times New Roman" panose="02020603050405020304" pitchFamily="18" charset="0"/>
                <a:cs typeface="Times New Roman" panose="02020603050405020304" pitchFamily="18" charset="0"/>
              </a:rPr>
              <a:t>print L </a:t>
            </a:r>
            <a:endParaRPr dirty="0" lang="en-IN" smtClean="0">
              <a:latin typeface="Times New Roman" panose="02020603050405020304" pitchFamily="18" charset="0"/>
              <a:cs typeface="Times New Roman" panose="02020603050405020304" pitchFamily="18" charset="0"/>
            </a:endParaRPr>
          </a:p>
          <a:p>
            <a:pPr>
              <a:lnSpc>
                <a:spcPct val="100000"/>
              </a:lnSpc>
            </a:pPr>
            <a:r>
              <a:rPr dirty="0" lang="en-IN" smtClean="0">
                <a:latin typeface="Times New Roman" panose="02020603050405020304" pitchFamily="18" charset="0"/>
                <a:cs typeface="Times New Roman" panose="02020603050405020304" pitchFamily="18" charset="0"/>
              </a:rPr>
              <a:t>[</a:t>
            </a:r>
            <a:r>
              <a:rPr dirty="0" lang="en-IN">
                <a:latin typeface="Times New Roman" panose="02020603050405020304" pitchFamily="18" charset="0"/>
                <a:cs typeface="Times New Roman" panose="02020603050405020304" pitchFamily="18" charset="0"/>
              </a:rPr>
              <a:t>3500, 3000, 2500, 500]</a:t>
            </a:r>
          </a:p>
        </p:txBody>
      </p:sp>
    </p:spTree>
  </p:cSld>
  <p:clrMapOvr>
    <a:masterClrMapping/>
  </p:clrMapOvr>
  <p:transition spd="med">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209" name=""/>
        <p:cNvGrpSpPr/>
        <p:nvPr/>
      </p:nvGrpSpPr>
      <p:grpSpPr>
        <a:xfrm>
          <a:off x="0" y="0"/>
          <a:ext cx="0" cy="0"/>
          <a:chOff x="0" y="0"/>
          <a:chExt cx="0" cy="0"/>
        </a:xfrm>
      </p:grpSpPr>
      <p:sp>
        <p:nvSpPr>
          <p:cNvPr id="1048708" name="Content Placeholder 2"/>
          <p:cNvSpPr>
            <a:spLocks noGrp="1"/>
          </p:cNvSpPr>
          <p:nvPr>
            <p:ph idx="1"/>
          </p:nvPr>
        </p:nvSpPr>
        <p:spPr>
          <a:xfrm>
            <a:off x="817155" y="173444"/>
            <a:ext cx="10160000" cy="6527801"/>
          </a:xfrm>
        </p:spPr>
        <p:txBody>
          <a:bodyPr>
            <a:noAutofit/>
          </a:bodyPr>
          <a:p>
            <a:pPr>
              <a:lnSpc>
                <a:spcPct val="150000"/>
              </a:lnSpc>
            </a:pPr>
            <a:r>
              <a:rPr dirty="0" sz="2800" lang="en-IN">
                <a:latin typeface="Times New Roman" panose="02020603050405020304" pitchFamily="18" charset="0"/>
                <a:cs typeface="Times New Roman" panose="02020603050405020304" pitchFamily="18" charset="0"/>
              </a:rPr>
              <a:t>L.sort() </a:t>
            </a:r>
            <a:endParaRPr dirty="0" sz="2800" lang="en-IN" smtClean="0">
              <a:latin typeface="Times New Roman" panose="02020603050405020304" pitchFamily="18" charset="0"/>
              <a:cs typeface="Times New Roman" panose="02020603050405020304" pitchFamily="18" charset="0"/>
            </a:endParaRPr>
          </a:p>
          <a:p>
            <a:pPr>
              <a:lnSpc>
                <a:spcPct val="150000"/>
              </a:lnSpc>
            </a:pPr>
            <a:r>
              <a:rPr dirty="0" sz="2800" lang="en-IN" smtClean="0">
                <a:latin typeface="Times New Roman" panose="02020603050405020304" pitchFamily="18" charset="0"/>
                <a:cs typeface="Times New Roman" panose="02020603050405020304" pitchFamily="18" charset="0"/>
              </a:rPr>
              <a:t>&gt;&gt;&gt; </a:t>
            </a:r>
            <a:r>
              <a:rPr dirty="0" sz="2800" lang="en-IN">
                <a:latin typeface="Times New Roman" panose="02020603050405020304" pitchFamily="18" charset="0"/>
                <a:cs typeface="Times New Roman" panose="02020603050405020304" pitchFamily="18" charset="0"/>
              </a:rPr>
              <a:t>print L </a:t>
            </a:r>
            <a:endParaRPr dirty="0" sz="2800" lang="en-IN" smtClean="0">
              <a:latin typeface="Times New Roman" panose="02020603050405020304" pitchFamily="18" charset="0"/>
              <a:cs typeface="Times New Roman" panose="02020603050405020304" pitchFamily="18" charset="0"/>
            </a:endParaRPr>
          </a:p>
          <a:p>
            <a:pPr>
              <a:lnSpc>
                <a:spcPct val="150000"/>
              </a:lnSpc>
            </a:pPr>
            <a:r>
              <a:rPr dirty="0" sz="2800" lang="en-IN" smtClean="0">
                <a:latin typeface="Times New Roman" panose="02020603050405020304" pitchFamily="18" charset="0"/>
                <a:cs typeface="Times New Roman" panose="02020603050405020304" pitchFamily="18" charset="0"/>
              </a:rPr>
              <a:t>[</a:t>
            </a:r>
            <a:r>
              <a:rPr dirty="0" sz="2800" lang="en-IN">
                <a:latin typeface="Times New Roman" panose="02020603050405020304" pitchFamily="18" charset="0"/>
                <a:cs typeface="Times New Roman" panose="02020603050405020304" pitchFamily="18" charset="0"/>
              </a:rPr>
              <a:t>500, 2500, 3000, 3500</a:t>
            </a:r>
            <a:r>
              <a:rPr dirty="0" sz="2800" lang="en-IN" smtClean="0">
                <a:latin typeface="Times New Roman" panose="02020603050405020304" pitchFamily="18" charset="0"/>
                <a:cs typeface="Times New Roman" panose="02020603050405020304" pitchFamily="18" charset="0"/>
              </a:rPr>
              <a:t>]</a:t>
            </a:r>
          </a:p>
          <a:p>
            <a:pPr>
              <a:lnSpc>
                <a:spcPct val="150000"/>
              </a:lnSpc>
            </a:pPr>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&gt;&gt;&gt; print </a:t>
            </a:r>
            <a:r>
              <a:rPr dirty="0" sz="2800" lang="en-IN" err="1">
                <a:latin typeface="Times New Roman" panose="02020603050405020304" pitchFamily="18" charset="0"/>
                <a:cs typeface="Times New Roman" panose="02020603050405020304" pitchFamily="18" charset="0"/>
              </a:rPr>
              <a:t>len</a:t>
            </a:r>
            <a:r>
              <a:rPr dirty="0" sz="2800" lang="en-IN">
                <a:latin typeface="Times New Roman" panose="02020603050405020304" pitchFamily="18" charset="0"/>
                <a:cs typeface="Times New Roman" panose="02020603050405020304" pitchFamily="18" charset="0"/>
              </a:rPr>
              <a:t>(L</a:t>
            </a:r>
            <a:r>
              <a:rPr dirty="0" sz="2800" lang="en-IN" smtClean="0">
                <a:latin typeface="Times New Roman" panose="02020603050405020304" pitchFamily="18" charset="0"/>
                <a:cs typeface="Times New Roman" panose="02020603050405020304" pitchFamily="18" charset="0"/>
              </a:rPr>
              <a:t>)</a:t>
            </a:r>
          </a:p>
          <a:p>
            <a:pPr>
              <a:lnSpc>
                <a:spcPct val="150000"/>
              </a:lnSpc>
            </a:pPr>
            <a:r>
              <a:rPr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4</a:t>
            </a:r>
          </a:p>
          <a:p>
            <a:pPr>
              <a:lnSpc>
                <a:spcPct val="150000"/>
              </a:lnSpc>
            </a:pPr>
            <a:r>
              <a:rPr dirty="0" sz="2800" lang="en-IN">
                <a:latin typeface="Times New Roman" panose="02020603050405020304" pitchFamily="18" charset="0"/>
                <a:cs typeface="Times New Roman" panose="02020603050405020304" pitchFamily="18" charset="0"/>
              </a:rPr>
              <a:t>Note: Operator + &amp; * can also be applied on the lists. + is used to concatenate the two lists and * is used to repeat the list given number of times. </a:t>
            </a:r>
          </a:p>
        </p:txBody>
      </p:sp>
    </p:spTree>
  </p:cSld>
  <p:clrMapOvr>
    <a:masterClrMapping/>
  </p:clrMapOvr>
  <p:transition spd="med">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709" name="Content Placeholder 2"/>
          <p:cNvSpPr>
            <a:spLocks noGrp="1"/>
          </p:cNvSpPr>
          <p:nvPr>
            <p:ph idx="1"/>
          </p:nvPr>
        </p:nvSpPr>
        <p:spPr>
          <a:xfrm>
            <a:off x="653143" y="483325"/>
            <a:ext cx="10624457" cy="6374675"/>
          </a:xfrm>
        </p:spPr>
        <p:txBody>
          <a:bodyPr>
            <a:noAutofit/>
          </a:bodyPr>
          <a:p>
            <a:pPr>
              <a:lnSpc>
                <a:spcPct val="100000"/>
              </a:lnSpc>
            </a:pPr>
            <a:r>
              <a:rPr dirty="0" sz="2800" lang="en-IN">
                <a:latin typeface="Times New Roman" panose="02020603050405020304" pitchFamily="18" charset="0"/>
                <a:cs typeface="Times New Roman" panose="02020603050405020304" pitchFamily="18" charset="0"/>
              </a:rPr>
              <a:t>Example: </a:t>
            </a:r>
            <a:endParaRPr dirty="0" sz="2800" lang="en-IN" smtClean="0">
              <a:latin typeface="Times New Roman" panose="02020603050405020304" pitchFamily="18" charset="0"/>
              <a:cs typeface="Times New Roman" panose="02020603050405020304" pitchFamily="18" charset="0"/>
            </a:endParaRPr>
          </a:p>
          <a:p>
            <a:pPr>
              <a:lnSpc>
                <a:spcPct val="100000"/>
              </a:lnSpc>
            </a:pPr>
            <a:r>
              <a:rPr dirty="0" sz="2800" lang="en-IN" smtClean="0">
                <a:latin typeface="Times New Roman" panose="02020603050405020304" pitchFamily="18" charset="0"/>
                <a:cs typeface="Times New Roman" panose="02020603050405020304" pitchFamily="18" charset="0"/>
              </a:rPr>
              <a:t>&gt;&gt;&gt; </a:t>
            </a:r>
            <a:r>
              <a:rPr dirty="0" sz="2800" lang="en-IN">
                <a:latin typeface="Times New Roman" panose="02020603050405020304" pitchFamily="18" charset="0"/>
                <a:cs typeface="Times New Roman" panose="02020603050405020304" pitchFamily="18" charset="0"/>
              </a:rPr>
              <a:t>l=[10,20,30] </a:t>
            </a:r>
            <a:endParaRPr dirty="0" sz="2800" lang="en-IN" smtClean="0">
              <a:latin typeface="Times New Roman" panose="02020603050405020304" pitchFamily="18" charset="0"/>
              <a:cs typeface="Times New Roman" panose="02020603050405020304" pitchFamily="18" charset="0"/>
            </a:endParaRPr>
          </a:p>
          <a:p>
            <a:pPr>
              <a:lnSpc>
                <a:spcPct val="100000"/>
              </a:lnSpc>
            </a:pPr>
            <a:r>
              <a:rPr dirty="0" sz="2800" lang="en-IN" smtClean="0">
                <a:latin typeface="Times New Roman" panose="02020603050405020304" pitchFamily="18" charset="0"/>
                <a:cs typeface="Times New Roman" panose="02020603050405020304" pitchFamily="18" charset="0"/>
              </a:rPr>
              <a:t>&gt;&gt;&gt; </a:t>
            </a:r>
            <a:r>
              <a:rPr dirty="0" sz="2800" lang="en-IN">
                <a:latin typeface="Times New Roman" panose="02020603050405020304" pitchFamily="18" charset="0"/>
                <a:cs typeface="Times New Roman" panose="02020603050405020304" pitchFamily="18" charset="0"/>
              </a:rPr>
              <a:t>m=[40,50] </a:t>
            </a:r>
            <a:endParaRPr dirty="0" sz="2800" lang="en-IN" smtClean="0">
              <a:latin typeface="Times New Roman" panose="02020603050405020304" pitchFamily="18" charset="0"/>
              <a:cs typeface="Times New Roman" panose="02020603050405020304" pitchFamily="18" charset="0"/>
            </a:endParaRPr>
          </a:p>
          <a:p>
            <a:pPr>
              <a:lnSpc>
                <a:spcPct val="100000"/>
              </a:lnSpc>
            </a:pPr>
            <a:r>
              <a:rPr dirty="0" sz="2800" lang="en-IN" smtClean="0">
                <a:latin typeface="Times New Roman" panose="02020603050405020304" pitchFamily="18" charset="0"/>
                <a:cs typeface="Times New Roman" panose="02020603050405020304" pitchFamily="18" charset="0"/>
              </a:rPr>
              <a:t>&gt;&gt;&gt; l=l + m </a:t>
            </a:r>
          </a:p>
          <a:p>
            <a:pPr>
              <a:lnSpc>
                <a:spcPct val="100000"/>
              </a:lnSpc>
            </a:pPr>
            <a:r>
              <a:rPr dirty="0" sz="2800" lang="en-IN" smtClean="0">
                <a:latin typeface="Times New Roman" panose="02020603050405020304" pitchFamily="18" charset="0"/>
                <a:cs typeface="Times New Roman" panose="02020603050405020304" pitchFamily="18" charset="0"/>
              </a:rPr>
              <a:t>&gt;&gt;&gt; print </a:t>
            </a:r>
            <a:r>
              <a:rPr dirty="0" sz="2800" lang="en-IN">
                <a:latin typeface="Times New Roman" panose="02020603050405020304" pitchFamily="18" charset="0"/>
                <a:cs typeface="Times New Roman" panose="02020603050405020304" pitchFamily="18" charset="0"/>
              </a:rPr>
              <a:t>l </a:t>
            </a:r>
            <a:endParaRPr dirty="0" sz="2800" lang="en-IN" smtClean="0">
              <a:latin typeface="Times New Roman" panose="02020603050405020304" pitchFamily="18" charset="0"/>
              <a:cs typeface="Times New Roman" panose="02020603050405020304" pitchFamily="18" charset="0"/>
            </a:endParaRPr>
          </a:p>
          <a:p>
            <a:pPr>
              <a:lnSpc>
                <a:spcPct val="100000"/>
              </a:lnSpc>
            </a:pPr>
            <a:r>
              <a:rPr dirty="0" sz="2800" lang="en-IN" smtClean="0">
                <a:latin typeface="Times New Roman" panose="02020603050405020304" pitchFamily="18" charset="0"/>
                <a:cs typeface="Times New Roman" panose="02020603050405020304" pitchFamily="18" charset="0"/>
              </a:rPr>
              <a:t>[</a:t>
            </a:r>
            <a:r>
              <a:rPr dirty="0" sz="2800" lang="en-IN">
                <a:latin typeface="Times New Roman" panose="02020603050405020304" pitchFamily="18" charset="0"/>
                <a:cs typeface="Times New Roman" panose="02020603050405020304" pitchFamily="18" charset="0"/>
              </a:rPr>
              <a:t>10, 20, 30, 40, 50] </a:t>
            </a:r>
            <a:endParaRPr dirty="0" sz="2800" lang="en-IN" smtClean="0">
              <a:latin typeface="Times New Roman" panose="02020603050405020304" pitchFamily="18" charset="0"/>
              <a:cs typeface="Times New Roman" panose="02020603050405020304" pitchFamily="18" charset="0"/>
            </a:endParaRPr>
          </a:p>
          <a:p>
            <a:pPr>
              <a:lnSpc>
                <a:spcPct val="100000"/>
              </a:lnSpc>
            </a:pPr>
            <a:r>
              <a:rPr dirty="0" sz="2800" lang="en-IN" smtClean="0">
                <a:latin typeface="Times New Roman" panose="02020603050405020304" pitchFamily="18" charset="0"/>
                <a:cs typeface="Times New Roman" panose="02020603050405020304" pitchFamily="18" charset="0"/>
              </a:rPr>
              <a:t>&gt;&gt;&gt; </a:t>
            </a:r>
            <a:r>
              <a:rPr dirty="0" sz="2800" lang="en-IN">
                <a:latin typeface="Times New Roman" panose="02020603050405020304" pitchFamily="18" charset="0"/>
                <a:cs typeface="Times New Roman" panose="02020603050405020304" pitchFamily="18" charset="0"/>
              </a:rPr>
              <a:t>b=m*3 </a:t>
            </a:r>
            <a:endParaRPr dirty="0" sz="2800" lang="en-IN" smtClean="0">
              <a:latin typeface="Times New Roman" panose="02020603050405020304" pitchFamily="18" charset="0"/>
              <a:cs typeface="Times New Roman" panose="02020603050405020304" pitchFamily="18" charset="0"/>
            </a:endParaRPr>
          </a:p>
          <a:p>
            <a:pPr>
              <a:lnSpc>
                <a:spcPct val="100000"/>
              </a:lnSpc>
            </a:pPr>
            <a:r>
              <a:rPr dirty="0" sz="2800" lang="en-IN">
                <a:latin typeface="Times New Roman" panose="02020603050405020304" pitchFamily="18" charset="0"/>
                <a:cs typeface="Times New Roman" panose="02020603050405020304" pitchFamily="18" charset="0"/>
              </a:rPr>
              <a:t>&gt;&gt;&gt; print b </a:t>
            </a:r>
            <a:endParaRPr dirty="0" sz="2800" lang="en-IN" smtClean="0">
              <a:latin typeface="Times New Roman" panose="02020603050405020304" pitchFamily="18" charset="0"/>
              <a:cs typeface="Times New Roman" panose="02020603050405020304" pitchFamily="18" charset="0"/>
            </a:endParaRPr>
          </a:p>
          <a:p>
            <a:pPr>
              <a:lnSpc>
                <a:spcPct val="100000"/>
              </a:lnSpc>
            </a:pPr>
            <a:r>
              <a:rPr dirty="0" sz="2800" lang="en-IN" smtClean="0">
                <a:latin typeface="Times New Roman" panose="02020603050405020304" pitchFamily="18" charset="0"/>
                <a:cs typeface="Times New Roman" panose="02020603050405020304" pitchFamily="18" charset="0"/>
              </a:rPr>
              <a:t>[</a:t>
            </a:r>
            <a:r>
              <a:rPr dirty="0" sz="2800" lang="en-IN">
                <a:latin typeface="Times New Roman" panose="02020603050405020304" pitchFamily="18" charset="0"/>
                <a:cs typeface="Times New Roman" panose="02020603050405020304" pitchFamily="18" charset="0"/>
              </a:rPr>
              <a:t>40, 50, 40, 50, 40, 50] </a:t>
            </a:r>
          </a:p>
        </p:txBody>
      </p:sp>
    </p:spTree>
  </p:cSld>
  <p:clrMapOvr>
    <a:masterClrMapping/>
  </p:clrMapOvr>
  <p:transition spd="med">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8710" name="Title 1"/>
          <p:cNvSpPr>
            <a:spLocks noGrp="1"/>
          </p:cNvSpPr>
          <p:nvPr>
            <p:ph type="title"/>
          </p:nvPr>
        </p:nvSpPr>
        <p:spPr/>
        <p:txBody>
          <a:bodyPr>
            <a:normAutofit/>
          </a:bodyPr>
          <a:p>
            <a:r>
              <a:rPr dirty="0" sz="4800" lang="en-IN">
                <a:latin typeface="Times New Roman" panose="02020603050405020304" pitchFamily="18" charset="0"/>
                <a:cs typeface="Times New Roman" panose="02020603050405020304" pitchFamily="18" charset="0"/>
              </a:rPr>
              <a:t>Dictionaries: </a:t>
            </a:r>
          </a:p>
        </p:txBody>
      </p:sp>
      <p:sp>
        <p:nvSpPr>
          <p:cNvPr id="1048711" name="Content Placeholder 2"/>
          <p:cNvSpPr>
            <a:spLocks noGrp="1"/>
          </p:cNvSpPr>
          <p:nvPr>
            <p:ph idx="1"/>
          </p:nvPr>
        </p:nvSpPr>
        <p:spPr>
          <a:xfrm>
            <a:off x="313509" y="1701800"/>
            <a:ext cx="11756571" cy="4947194"/>
          </a:xfrm>
        </p:spPr>
        <p:txBody>
          <a:bodyPr>
            <a:noAutofit/>
          </a:bodyPr>
          <a:p>
            <a:pPr>
              <a:lnSpc>
                <a:spcPct val="150000"/>
              </a:lnSpc>
            </a:pPr>
            <a:r>
              <a:rPr dirty="0" sz="2800" lang="en-IN">
                <a:latin typeface="Times New Roman" panose="02020603050405020304" pitchFamily="18" charset="0"/>
                <a:cs typeface="Times New Roman" panose="02020603050405020304" pitchFamily="18" charset="0"/>
              </a:rPr>
              <a:t>A dictionary is like a list, but more in general. In a list, index value is an integer, while in a dictionary index value can be any other data type and are called keys. The key will be used as a string as it is easy to recall. A dictionary is an extremely useful data storage construct for storing and retrieving all key value pairs, where each element is accessed (or indexed) by a unique key. However, dictionary keys are not in sequences and hence maintain no left-to-right order</a:t>
            </a:r>
          </a:p>
        </p:txBody>
      </p:sp>
    </p:spTree>
  </p:cSld>
  <p:clrMapOvr>
    <a:masterClrMapping/>
  </p:clrMapOvr>
  <p:transition spd="med">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212" name=""/>
        <p:cNvGrpSpPr/>
        <p:nvPr/>
      </p:nvGrpSpPr>
      <p:grpSpPr>
        <a:xfrm>
          <a:off x="0" y="0"/>
          <a:ext cx="0" cy="0"/>
          <a:chOff x="0" y="0"/>
          <a:chExt cx="0" cy="0"/>
        </a:xfrm>
      </p:grpSpPr>
      <p:sp>
        <p:nvSpPr>
          <p:cNvPr id="1048712" name="Title 1"/>
          <p:cNvSpPr>
            <a:spLocks noGrp="1"/>
          </p:cNvSpPr>
          <p:nvPr>
            <p:ph type="title"/>
          </p:nvPr>
        </p:nvSpPr>
        <p:spPr/>
        <p:txBody>
          <a:bodyPr/>
          <a:p>
            <a:r>
              <a:rPr dirty="0" sz="4800" lang="en-IN">
                <a:latin typeface="Times New Roman" panose="02020603050405020304" pitchFamily="18" charset="0"/>
                <a:cs typeface="Times New Roman" panose="02020603050405020304" pitchFamily="18" charset="0"/>
              </a:rPr>
              <a:t>Key-value pair</a:t>
            </a:r>
            <a:r>
              <a:rPr dirty="0" lang="en-IN">
                <a:latin typeface="Times New Roman" panose="02020603050405020304" pitchFamily="18" charset="0"/>
                <a:cs typeface="Times New Roman" panose="02020603050405020304" pitchFamily="18" charset="0"/>
              </a:rPr>
              <a:t>:</a:t>
            </a:r>
          </a:p>
        </p:txBody>
      </p:sp>
      <p:sp>
        <p:nvSpPr>
          <p:cNvPr id="1048713" name="Content Placeholder 2"/>
          <p:cNvSpPr>
            <a:spLocks noGrp="1"/>
          </p:cNvSpPr>
          <p:nvPr>
            <p:ph idx="1"/>
          </p:nvPr>
        </p:nvSpPr>
        <p:spPr/>
        <p:txBody>
          <a:bodyPr>
            <a:noAutofit/>
          </a:bodyPr>
          <a:p>
            <a:pPr>
              <a:lnSpc>
                <a:spcPct val="200000"/>
              </a:lnSpc>
            </a:pPr>
            <a:r>
              <a:rPr dirty="0" sz="3600" lang="en-IN">
                <a:latin typeface="Times New Roman" panose="02020603050405020304" pitchFamily="18" charset="0"/>
                <a:cs typeface="Times New Roman" panose="02020603050405020304" pitchFamily="18" charset="0"/>
              </a:rPr>
              <a:t>We can refer to a dictionary as a mapping between a set of indices (which are called keys) and a set of values. Each key maps a value. The association of a key and a value is called a key-value pair. </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pic>
        <p:nvPicPr>
          <p:cNvPr id="2097154" name="Picture 3"/>
          <p:cNvPicPr>
            <a:picLocks noChangeAspect="1"/>
          </p:cNvPicPr>
          <p:nvPr/>
        </p:nvPicPr>
        <p:blipFill rotWithShape="1">
          <a:blip xmlns:r="http://schemas.openxmlformats.org/officeDocument/2006/relationships" r:embed="rId1"/>
          <a:srcRect l="26091" t="30066" r="2394" b="17594"/>
          <a:stretch>
            <a:fillRect/>
          </a:stretch>
        </p:blipFill>
        <p:spPr>
          <a:xfrm>
            <a:off x="309093" y="798490"/>
            <a:ext cx="11882907" cy="4945487"/>
          </a:xfrm>
          <a:prstGeom prst="rect"/>
        </p:spPr>
      </p:pic>
    </p:spTree>
  </p:cSld>
  <p:clrMapOvr>
    <a:masterClrMapping/>
  </p:clrMapOvr>
  <p:transition spd="med">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213" name=""/>
        <p:cNvGrpSpPr/>
        <p:nvPr/>
      </p:nvGrpSpPr>
      <p:grpSpPr>
        <a:xfrm>
          <a:off x="0" y="0"/>
          <a:ext cx="0" cy="0"/>
          <a:chOff x="0" y="0"/>
          <a:chExt cx="0" cy="0"/>
        </a:xfrm>
      </p:grpSpPr>
      <p:sp>
        <p:nvSpPr>
          <p:cNvPr id="1048714" name="Title 1"/>
          <p:cNvSpPr>
            <a:spLocks noGrp="1"/>
          </p:cNvSpPr>
          <p:nvPr>
            <p:ph type="title"/>
          </p:nvPr>
        </p:nvSpPr>
        <p:spPr/>
        <p:txBody>
          <a:bodyPr/>
          <a:p>
            <a:r>
              <a:rPr dirty="0" lang="en-IN"/>
              <a:t>Syntax:</a:t>
            </a:r>
          </a:p>
        </p:txBody>
      </p:sp>
      <p:sp>
        <p:nvSpPr>
          <p:cNvPr id="1048715" name="Content Placeholder 2"/>
          <p:cNvSpPr>
            <a:spLocks noGrp="1"/>
          </p:cNvSpPr>
          <p:nvPr>
            <p:ph idx="1"/>
          </p:nvPr>
        </p:nvSpPr>
        <p:spPr>
          <a:xfrm>
            <a:off x="235131" y="1701800"/>
            <a:ext cx="11795759" cy="4470400"/>
          </a:xfrm>
        </p:spPr>
        <p:txBody>
          <a:bodyPr>
            <a:normAutofit/>
          </a:bodyPr>
          <a:p>
            <a:pPr>
              <a:lnSpc>
                <a:spcPct val="150000"/>
              </a:lnSpc>
            </a:pPr>
            <a:r>
              <a:rPr dirty="0" sz="3200" lang="en-IN" err="1">
                <a:latin typeface="Times New Roman" panose="02020603050405020304" pitchFamily="18" charset="0"/>
                <a:cs typeface="Times New Roman" panose="02020603050405020304" pitchFamily="18" charset="0"/>
              </a:rPr>
              <a:t>my_dict</a:t>
            </a:r>
            <a:r>
              <a:rPr dirty="0" sz="3200" lang="en-IN">
                <a:latin typeface="Times New Roman" panose="02020603050405020304" pitchFamily="18" charset="0"/>
                <a:cs typeface="Times New Roman" panose="02020603050405020304" pitchFamily="18" charset="0"/>
              </a:rPr>
              <a:t> = {'key1': 'value1','key2': 'value2','key3': 'value3</a:t>
            </a:r>
            <a:r>
              <a:rPr dirty="0" sz="3200" lang="en-IN" smtClean="0">
                <a:latin typeface="Times New Roman" panose="02020603050405020304" pitchFamily="18" charset="0"/>
                <a:cs typeface="Times New Roman" panose="02020603050405020304" pitchFamily="18" charset="0"/>
              </a:rPr>
              <a:t>'…</a:t>
            </a:r>
          </a:p>
          <a:p>
            <a:pPr indent="0" marL="0">
              <a:lnSpc>
                <a:spcPct val="150000"/>
              </a:lnSpc>
              <a:buNone/>
            </a:pPr>
            <a:r>
              <a:rPr dirty="0" sz="3200" lang="en-IN">
                <a:latin typeface="Times New Roman" panose="02020603050405020304" pitchFamily="18" charset="0"/>
                <a:cs typeface="Times New Roman" panose="02020603050405020304" pitchFamily="18" charset="0"/>
              </a:rPr>
              <a:t>	</a:t>
            </a:r>
            <a:r>
              <a:rPr dirty="0" sz="3200" lang="en-IN" smtClean="0">
                <a:latin typeface="Times New Roman" panose="02020603050405020304" pitchFamily="18" charset="0"/>
                <a:cs typeface="Times New Roman" panose="02020603050405020304" pitchFamily="18" charset="0"/>
              </a:rPr>
              <a:t>	</a:t>
            </a:r>
            <a:r>
              <a:rPr dirty="0" sz="3200" lang="en-IN" smtClean="0">
                <a:latin typeface="Times New Roman" panose="02020603050405020304" pitchFamily="18" charset="0"/>
                <a:cs typeface="Times New Roman" panose="02020603050405020304" pitchFamily="18" charset="0"/>
              </a:rPr>
              <a:t>'</a:t>
            </a:r>
            <a:r>
              <a:rPr dirty="0" sz="3200" lang="en-IN" err="1" smtClean="0">
                <a:latin typeface="Times New Roman" panose="02020603050405020304" pitchFamily="18" charset="0"/>
                <a:cs typeface="Times New Roman" panose="02020603050405020304" pitchFamily="18" charset="0"/>
              </a:rPr>
              <a:t>keyn</a:t>
            </a:r>
            <a:r>
              <a:rPr dirty="0" sz="3200" lang="en-IN">
                <a:latin typeface="Times New Roman" panose="02020603050405020304" pitchFamily="18" charset="0"/>
                <a:cs typeface="Times New Roman" panose="02020603050405020304" pitchFamily="18" charset="0"/>
              </a:rPr>
              <a:t>': '</a:t>
            </a:r>
            <a:r>
              <a:rPr dirty="0" sz="3200" lang="en-IN" err="1">
                <a:latin typeface="Times New Roman" panose="02020603050405020304" pitchFamily="18" charset="0"/>
                <a:cs typeface="Times New Roman" panose="02020603050405020304" pitchFamily="18" charset="0"/>
              </a:rPr>
              <a:t>valuen</a:t>
            </a:r>
            <a:r>
              <a:rPr dirty="0" sz="3200" lang="en-IN">
                <a:latin typeface="Times New Roman" panose="02020603050405020304" pitchFamily="18" charset="0"/>
                <a:cs typeface="Times New Roman" panose="02020603050405020304" pitchFamily="18" charset="0"/>
              </a:rPr>
              <a:t>'} </a:t>
            </a:r>
            <a:endParaRPr dirty="0" sz="3200" lang="en-IN" smtClean="0">
              <a:latin typeface="Times New Roman" panose="02020603050405020304" pitchFamily="18" charset="0"/>
              <a:cs typeface="Times New Roman" panose="02020603050405020304" pitchFamily="18" charset="0"/>
            </a:endParaRPr>
          </a:p>
          <a:p>
            <a:pPr>
              <a:lnSpc>
                <a:spcPct val="150000"/>
              </a:lnSpc>
            </a:pPr>
            <a:r>
              <a:rPr dirty="0" sz="3200" lang="en-IN" err="1" smtClean="0">
                <a:latin typeface="Times New Roman" panose="02020603050405020304" pitchFamily="18" charset="0"/>
                <a:cs typeface="Times New Roman" panose="02020603050405020304" pitchFamily="18" charset="0"/>
              </a:rPr>
              <a:t>Note:Dictionary</a:t>
            </a:r>
            <a:r>
              <a:rPr dirty="0" sz="3200" lang="en-IN" smtClean="0">
                <a:latin typeface="Times New Roman" panose="02020603050405020304" pitchFamily="18" charset="0"/>
                <a:cs typeface="Times New Roman" panose="02020603050405020304" pitchFamily="18" charset="0"/>
              </a:rPr>
              <a:t> </a:t>
            </a:r>
            <a:r>
              <a:rPr dirty="0" sz="3200" lang="en-IN">
                <a:latin typeface="Times New Roman" panose="02020603050405020304" pitchFamily="18" charset="0"/>
                <a:cs typeface="Times New Roman" panose="02020603050405020304" pitchFamily="18" charset="0"/>
              </a:rPr>
              <a:t>is created by using curly brackets(</a:t>
            </a:r>
            <a:r>
              <a:rPr dirty="0" sz="3200" lang="en-IN" err="1">
                <a:latin typeface="Times New Roman" panose="02020603050405020304" pitchFamily="18" charset="0"/>
                <a:cs typeface="Times New Roman" panose="02020603050405020304" pitchFamily="18" charset="0"/>
              </a:rPr>
              <a:t>ie</a:t>
            </a:r>
            <a:r>
              <a:rPr dirty="0" sz="3200" lang="en-IN">
                <a:latin typeface="Times New Roman" panose="02020603050405020304" pitchFamily="18" charset="0"/>
                <a:cs typeface="Times New Roman" panose="02020603050405020304" pitchFamily="18" charset="0"/>
              </a:rPr>
              <a:t>. {}). </a:t>
            </a:r>
          </a:p>
        </p:txBody>
      </p:sp>
    </p:spTree>
  </p:cSld>
  <p:clrMapOvr>
    <a:masterClrMapping/>
  </p:clrMapOvr>
  <p:transition spd="med">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214" name=""/>
        <p:cNvGrpSpPr/>
        <p:nvPr/>
      </p:nvGrpSpPr>
      <p:grpSpPr>
        <a:xfrm>
          <a:off x="0" y="0"/>
          <a:ext cx="0" cy="0"/>
          <a:chOff x="0" y="0"/>
          <a:chExt cx="0" cy="0"/>
        </a:xfrm>
      </p:grpSpPr>
      <p:sp>
        <p:nvSpPr>
          <p:cNvPr id="1048716" name="Title 1"/>
          <p:cNvSpPr>
            <a:spLocks noGrp="1"/>
          </p:cNvSpPr>
          <p:nvPr>
            <p:ph type="title"/>
          </p:nvPr>
        </p:nvSpPr>
        <p:spPr/>
        <p:txBody>
          <a:bodyPr>
            <a:normAutofit/>
          </a:bodyPr>
          <a:p>
            <a:r>
              <a:rPr dirty="0" sz="4800" lang="en-IN">
                <a:latin typeface="Times New Roman" panose="02020603050405020304" pitchFamily="18" charset="0"/>
                <a:cs typeface="Times New Roman" panose="02020603050405020304" pitchFamily="18" charset="0"/>
              </a:rPr>
              <a:t>Dictionary methods:</a:t>
            </a:r>
          </a:p>
        </p:txBody>
      </p:sp>
      <p:sp>
        <p:nvSpPr>
          <p:cNvPr id="1048717" name="Content Placeholder 2"/>
          <p:cNvSpPr>
            <a:spLocks noGrp="1"/>
          </p:cNvSpPr>
          <p:nvPr>
            <p:ph idx="1"/>
          </p:nvPr>
        </p:nvSpPr>
        <p:spPr/>
        <p:txBody>
          <a:bodyPr>
            <a:normAutofit/>
          </a:bodyPr>
          <a:p>
            <a:pPr>
              <a:lnSpc>
                <a:spcPct val="200000"/>
              </a:lnSpc>
            </a:pPr>
            <a:r>
              <a:rPr dirty="0" sz="3200" lang="en-IN" err="1">
                <a:latin typeface="Times New Roman" panose="02020603050405020304" pitchFamily="18" charset="0"/>
                <a:cs typeface="Times New Roman" panose="02020603050405020304" pitchFamily="18" charset="0"/>
              </a:rPr>
              <a:t>cmp</a:t>
            </a:r>
            <a:r>
              <a:rPr dirty="0" sz="3200" lang="en-IN">
                <a:latin typeface="Times New Roman" panose="02020603050405020304" pitchFamily="18" charset="0"/>
                <a:cs typeface="Times New Roman" panose="02020603050405020304" pitchFamily="18" charset="0"/>
              </a:rPr>
              <a:t>( ) </a:t>
            </a:r>
            <a:r>
              <a:rPr dirty="0" sz="3200" lang="en-IN" err="1">
                <a:latin typeface="Times New Roman" panose="02020603050405020304" pitchFamily="18" charset="0"/>
                <a:cs typeface="Times New Roman" panose="02020603050405020304" pitchFamily="18" charset="0"/>
              </a:rPr>
              <a:t>len</a:t>
            </a:r>
            <a:r>
              <a:rPr dirty="0" sz="3200" lang="en-IN">
                <a:latin typeface="Times New Roman" panose="02020603050405020304" pitchFamily="18" charset="0"/>
                <a:cs typeface="Times New Roman" panose="02020603050405020304" pitchFamily="18" charset="0"/>
              </a:rPr>
              <a:t>( ) clear( ) get() </a:t>
            </a:r>
            <a:r>
              <a:rPr dirty="0" sz="3200" lang="en-IN" err="1">
                <a:latin typeface="Times New Roman" panose="02020603050405020304" pitchFamily="18" charset="0"/>
                <a:cs typeface="Times New Roman" panose="02020603050405020304" pitchFamily="18" charset="0"/>
              </a:rPr>
              <a:t>has_key</a:t>
            </a:r>
            <a:r>
              <a:rPr dirty="0" sz="3200" lang="en-IN">
                <a:latin typeface="Times New Roman" panose="02020603050405020304" pitchFamily="18" charset="0"/>
                <a:cs typeface="Times New Roman" panose="02020603050405020304" pitchFamily="18" charset="0"/>
              </a:rPr>
              <a:t>( ) items( ) keys() values() update() </a:t>
            </a:r>
            <a:r>
              <a:rPr dirty="0" sz="3200" lang="en-IN" err="1">
                <a:latin typeface="Times New Roman" panose="02020603050405020304" pitchFamily="18" charset="0"/>
                <a:cs typeface="Times New Roman" panose="02020603050405020304" pitchFamily="18" charset="0"/>
              </a:rPr>
              <a:t>dict</a:t>
            </a:r>
            <a:r>
              <a:rPr dirty="0" sz="3200" lang="en-IN" smtClean="0">
                <a:latin typeface="Times New Roman" panose="02020603050405020304" pitchFamily="18" charset="0"/>
                <a:cs typeface="Times New Roman" panose="02020603050405020304" pitchFamily="18" charset="0"/>
              </a:rPr>
              <a:t>() </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sp>
        <p:nvSpPr>
          <p:cNvPr id="1048718" name="Content Placeholder 2"/>
          <p:cNvSpPr>
            <a:spLocks noGrp="1"/>
          </p:cNvSpPr>
          <p:nvPr>
            <p:ph idx="1"/>
          </p:nvPr>
        </p:nvSpPr>
        <p:spPr>
          <a:xfrm>
            <a:off x="1117600" y="222069"/>
            <a:ext cx="10160000" cy="6635931"/>
          </a:xfrm>
        </p:spPr>
        <p:txBody>
          <a:bodyPr>
            <a:noAutofit/>
          </a:bodyPr>
          <a:p>
            <a:pPr>
              <a:lnSpc>
                <a:spcPct val="100000"/>
              </a:lnSpc>
            </a:pPr>
            <a:r>
              <a:rPr dirty="0" lang="en-IN">
                <a:latin typeface="Times New Roman" panose="02020603050405020304" pitchFamily="18" charset="0"/>
                <a:cs typeface="Times New Roman" panose="02020603050405020304" pitchFamily="18" charset="0"/>
              </a:rPr>
              <a:t>Example:</a:t>
            </a:r>
          </a:p>
          <a:p>
            <a:pPr>
              <a:lnSpc>
                <a:spcPct val="100000"/>
              </a:lnSpc>
            </a:pPr>
            <a:r>
              <a:rPr dirty="0" lang="en-IN">
                <a:latin typeface="Times New Roman" panose="02020603050405020304" pitchFamily="18" charset="0"/>
                <a:cs typeface="Times New Roman" panose="02020603050405020304" pitchFamily="18" charset="0"/>
              </a:rPr>
              <a:t>&gt;&gt;&gt; month=</a:t>
            </a:r>
            <a:r>
              <a:rPr dirty="0" lang="en-IN" err="1">
                <a:latin typeface="Times New Roman" panose="02020603050405020304" pitchFamily="18" charset="0"/>
                <a:cs typeface="Times New Roman" panose="02020603050405020304" pitchFamily="18" charset="0"/>
              </a:rPr>
              <a:t>dict</a:t>
            </a:r>
            <a:r>
              <a:rPr dirty="0" lang="en-IN">
                <a:latin typeface="Times New Roman" panose="02020603050405020304" pitchFamily="18" charset="0"/>
                <a:cs typeface="Times New Roman" panose="02020603050405020304" pitchFamily="18" charset="0"/>
              </a:rPr>
              <a:t>()</a:t>
            </a:r>
          </a:p>
          <a:p>
            <a:pPr>
              <a:lnSpc>
                <a:spcPct val="100000"/>
              </a:lnSpc>
            </a:pPr>
            <a:r>
              <a:rPr dirty="0" lang="en-IN">
                <a:latin typeface="Times New Roman" panose="02020603050405020304" pitchFamily="18" charset="0"/>
                <a:cs typeface="Times New Roman" panose="02020603050405020304" pitchFamily="18" charset="0"/>
              </a:rPr>
              <a:t>&gt;&gt;&gt; print month</a:t>
            </a:r>
          </a:p>
          <a:p>
            <a:pPr>
              <a:lnSpc>
                <a:spcPct val="100000"/>
              </a:lnSpc>
            </a:pPr>
            <a:r>
              <a:rPr dirty="0" lang="en-IN">
                <a:latin typeface="Times New Roman" panose="02020603050405020304" pitchFamily="18" charset="0"/>
                <a:cs typeface="Times New Roman" panose="02020603050405020304" pitchFamily="18" charset="0"/>
              </a:rPr>
              <a:t>{}</a:t>
            </a:r>
          </a:p>
          <a:p>
            <a:pPr>
              <a:lnSpc>
                <a:spcPct val="100000"/>
              </a:lnSpc>
            </a:pPr>
            <a:r>
              <a:rPr dirty="0" lang="en-IN">
                <a:latin typeface="Times New Roman" panose="02020603050405020304" pitchFamily="18" charset="0"/>
                <a:cs typeface="Times New Roman" panose="02020603050405020304" pitchFamily="18" charset="0"/>
              </a:rPr>
              <a:t>&gt;&gt;&gt; month["one"]="January"</a:t>
            </a:r>
          </a:p>
          <a:p>
            <a:pPr>
              <a:lnSpc>
                <a:spcPct val="100000"/>
              </a:lnSpc>
            </a:pPr>
            <a:r>
              <a:rPr dirty="0" lang="en-IN">
                <a:latin typeface="Times New Roman" panose="02020603050405020304" pitchFamily="18" charset="0"/>
                <a:cs typeface="Times New Roman" panose="02020603050405020304" pitchFamily="18" charset="0"/>
              </a:rPr>
              <a:t>&gt;&gt;&gt; month["two"]="Feb"</a:t>
            </a:r>
          </a:p>
          <a:p>
            <a:pPr>
              <a:lnSpc>
                <a:spcPct val="100000"/>
              </a:lnSpc>
            </a:pPr>
            <a:r>
              <a:rPr dirty="0" lang="en-IN">
                <a:latin typeface="Times New Roman" panose="02020603050405020304" pitchFamily="18" charset="0"/>
                <a:cs typeface="Times New Roman" panose="02020603050405020304" pitchFamily="18" charset="0"/>
              </a:rPr>
              <a:t>&gt;&gt;&gt; print month</a:t>
            </a:r>
          </a:p>
          <a:p>
            <a:pPr>
              <a:lnSpc>
                <a:spcPct val="100000"/>
              </a:lnSpc>
            </a:pPr>
            <a:r>
              <a:rPr dirty="0" lang="en-IN">
                <a:latin typeface="Times New Roman" panose="02020603050405020304" pitchFamily="18" charset="0"/>
                <a:cs typeface="Times New Roman" panose="02020603050405020304" pitchFamily="18" charset="0"/>
              </a:rPr>
              <a:t>{'two': 'Feb', 'one': 'January'}</a:t>
            </a:r>
          </a:p>
          <a:p>
            <a:pPr>
              <a:lnSpc>
                <a:spcPct val="100000"/>
              </a:lnSpc>
            </a:pPr>
            <a:r>
              <a:rPr dirty="0" lang="en-IN">
                <a:latin typeface="Times New Roman" panose="02020603050405020304" pitchFamily="18" charset="0"/>
                <a:cs typeface="Times New Roman" panose="02020603050405020304" pitchFamily="18" charset="0"/>
              </a:rPr>
              <a:t>&gt;&gt;&gt; </a:t>
            </a:r>
            <a:r>
              <a:rPr dirty="0" lang="en-IN" err="1">
                <a:latin typeface="Times New Roman" panose="02020603050405020304" pitchFamily="18" charset="0"/>
                <a:cs typeface="Times New Roman" panose="02020603050405020304" pitchFamily="18" charset="0"/>
              </a:rPr>
              <a:t>len</a:t>
            </a:r>
            <a:r>
              <a:rPr dirty="0" lang="en-IN">
                <a:latin typeface="Times New Roman" panose="02020603050405020304" pitchFamily="18" charset="0"/>
                <a:cs typeface="Times New Roman" panose="02020603050405020304" pitchFamily="18" charset="0"/>
              </a:rPr>
              <a:t>(month)</a:t>
            </a:r>
          </a:p>
          <a:p>
            <a:pPr>
              <a:lnSpc>
                <a:spcPct val="100000"/>
              </a:lnSpc>
            </a:pPr>
            <a:r>
              <a:rPr dirty="0" lang="en-IN">
                <a:latin typeface="Times New Roman" panose="02020603050405020304" pitchFamily="18" charset="0"/>
                <a:cs typeface="Times New Roman" panose="02020603050405020304" pitchFamily="18" charset="0"/>
              </a:rPr>
              <a:t>2</a:t>
            </a:r>
          </a:p>
        </p:txBody>
      </p:sp>
    </p:spTree>
  </p:cSld>
  <p:clrMapOvr>
    <a:masterClrMapping/>
  </p:clrMapOvr>
  <p:transition spd="med">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216" name=""/>
        <p:cNvGrpSpPr/>
        <p:nvPr/>
      </p:nvGrpSpPr>
      <p:grpSpPr>
        <a:xfrm>
          <a:off x="0" y="0"/>
          <a:ext cx="0" cy="0"/>
          <a:chOff x="0" y="0"/>
          <a:chExt cx="0" cy="0"/>
        </a:xfrm>
      </p:grpSpPr>
      <p:sp>
        <p:nvSpPr>
          <p:cNvPr id="1048719" name="Content Placeholder 2"/>
          <p:cNvSpPr>
            <a:spLocks noGrp="1"/>
          </p:cNvSpPr>
          <p:nvPr>
            <p:ph idx="1"/>
          </p:nvPr>
        </p:nvSpPr>
        <p:spPr>
          <a:xfrm>
            <a:off x="1117600" y="431074"/>
            <a:ext cx="10160000" cy="6426926"/>
          </a:xfrm>
        </p:spPr>
        <p:txBody>
          <a:bodyPr>
            <a:normAutofit fontScale="95833" lnSpcReduction="10000"/>
          </a:bodyPr>
          <a:p>
            <a:pPr>
              <a:lnSpc>
                <a:spcPct val="150000"/>
              </a:lnSpc>
            </a:pPr>
            <a:r>
              <a:rPr dirty="0" sz="2800" lang="en-IN">
                <a:latin typeface="Times New Roman" panose="02020603050405020304" pitchFamily="18" charset="0"/>
                <a:cs typeface="Times New Roman" panose="02020603050405020304" pitchFamily="18" charset="0"/>
              </a:rPr>
              <a:t>&gt;&gt;&gt; </a:t>
            </a:r>
            <a:r>
              <a:rPr dirty="0" sz="2800" lang="en-IN" err="1">
                <a:latin typeface="Times New Roman" panose="02020603050405020304" pitchFamily="18" charset="0"/>
                <a:cs typeface="Times New Roman" panose="02020603050405020304" pitchFamily="18" charset="0"/>
              </a:rPr>
              <a:t>month.get</a:t>
            </a:r>
            <a:r>
              <a:rPr dirty="0" sz="2800" lang="en-IN">
                <a:latin typeface="Times New Roman" panose="02020603050405020304" pitchFamily="18" charset="0"/>
                <a:cs typeface="Times New Roman" panose="02020603050405020304" pitchFamily="18" charset="0"/>
              </a:rPr>
              <a:t>("one")</a:t>
            </a:r>
          </a:p>
          <a:p>
            <a:pPr>
              <a:lnSpc>
                <a:spcPct val="150000"/>
              </a:lnSpc>
            </a:pPr>
            <a:r>
              <a:rPr dirty="0" sz="2800" lang="en-IN">
                <a:latin typeface="Times New Roman" panose="02020603050405020304" pitchFamily="18" charset="0"/>
                <a:cs typeface="Times New Roman" panose="02020603050405020304" pitchFamily="18" charset="0"/>
              </a:rPr>
              <a:t>'January'</a:t>
            </a:r>
          </a:p>
          <a:p>
            <a:pPr>
              <a:lnSpc>
                <a:spcPct val="150000"/>
              </a:lnSpc>
            </a:pPr>
            <a:r>
              <a:rPr dirty="0" sz="2800" lang="en-IN">
                <a:latin typeface="Times New Roman" panose="02020603050405020304" pitchFamily="18" charset="0"/>
                <a:cs typeface="Times New Roman" panose="02020603050405020304" pitchFamily="18" charset="0"/>
              </a:rPr>
              <a:t>&gt;&gt;&gt; </a:t>
            </a:r>
            <a:r>
              <a:rPr dirty="0" sz="2800" lang="en-IN" err="1">
                <a:latin typeface="Times New Roman" panose="02020603050405020304" pitchFamily="18" charset="0"/>
                <a:cs typeface="Times New Roman" panose="02020603050405020304" pitchFamily="18" charset="0"/>
              </a:rPr>
              <a:t>month.get</a:t>
            </a:r>
            <a:r>
              <a:rPr dirty="0" sz="2800" lang="en-IN">
                <a:latin typeface="Times New Roman" panose="02020603050405020304" pitchFamily="18" charset="0"/>
                <a:cs typeface="Times New Roman" panose="02020603050405020304" pitchFamily="18" charset="0"/>
              </a:rPr>
              <a:t>("one","</a:t>
            </a:r>
            <a:r>
              <a:rPr dirty="0" sz="2800" lang="en-IN" err="1">
                <a:latin typeface="Times New Roman" panose="02020603050405020304" pitchFamily="18" charset="0"/>
                <a:cs typeface="Times New Roman" panose="02020603050405020304" pitchFamily="18" charset="0"/>
              </a:rPr>
              <a:t>feb</a:t>
            </a:r>
            <a:r>
              <a:rPr dirty="0" sz="2800" lang="en-IN">
                <a:latin typeface="Times New Roman" panose="02020603050405020304" pitchFamily="18" charset="0"/>
                <a:cs typeface="Times New Roman" panose="02020603050405020304" pitchFamily="18" charset="0"/>
              </a:rPr>
              <a:t>")</a:t>
            </a:r>
          </a:p>
          <a:p>
            <a:pPr>
              <a:lnSpc>
                <a:spcPct val="150000"/>
              </a:lnSpc>
            </a:pPr>
            <a:r>
              <a:rPr dirty="0" sz="2800" lang="en-IN">
                <a:latin typeface="Times New Roman" panose="02020603050405020304" pitchFamily="18" charset="0"/>
                <a:cs typeface="Times New Roman" panose="02020603050405020304" pitchFamily="18" charset="0"/>
              </a:rPr>
              <a:t>'January'</a:t>
            </a:r>
          </a:p>
          <a:p>
            <a:pPr>
              <a:lnSpc>
                <a:spcPct val="150000"/>
              </a:lnSpc>
            </a:pPr>
            <a:r>
              <a:rPr dirty="0" sz="2800" lang="en-IN">
                <a:latin typeface="Times New Roman" panose="02020603050405020304" pitchFamily="18" charset="0"/>
                <a:cs typeface="Times New Roman" panose="02020603050405020304" pitchFamily="18" charset="0"/>
              </a:rPr>
              <a:t>&gt;&gt;&gt; </a:t>
            </a:r>
            <a:r>
              <a:rPr dirty="0" sz="2800" lang="en-IN" err="1">
                <a:latin typeface="Times New Roman" panose="02020603050405020304" pitchFamily="18" charset="0"/>
                <a:cs typeface="Times New Roman" panose="02020603050405020304" pitchFamily="18" charset="0"/>
              </a:rPr>
              <a:t>month.keys</a:t>
            </a:r>
            <a:r>
              <a:rPr dirty="0" sz="2800" lang="en-IN">
                <a:latin typeface="Times New Roman" panose="02020603050405020304" pitchFamily="18" charset="0"/>
                <a:cs typeface="Times New Roman" panose="02020603050405020304" pitchFamily="18" charset="0"/>
              </a:rPr>
              <a:t>()</a:t>
            </a:r>
          </a:p>
          <a:p>
            <a:pPr>
              <a:lnSpc>
                <a:spcPct val="150000"/>
              </a:lnSpc>
            </a:pPr>
            <a:r>
              <a:rPr dirty="0" sz="2800" lang="en-IN">
                <a:latin typeface="Times New Roman" panose="02020603050405020304" pitchFamily="18" charset="0"/>
                <a:cs typeface="Times New Roman" panose="02020603050405020304" pitchFamily="18" charset="0"/>
              </a:rPr>
              <a:t>['two', 'one']</a:t>
            </a:r>
          </a:p>
          <a:p>
            <a:pPr>
              <a:lnSpc>
                <a:spcPct val="150000"/>
              </a:lnSpc>
            </a:pPr>
            <a:r>
              <a:rPr dirty="0" sz="2800" lang="en-IN">
                <a:latin typeface="Times New Roman" panose="02020603050405020304" pitchFamily="18" charset="0"/>
                <a:cs typeface="Times New Roman" panose="02020603050405020304" pitchFamily="18" charset="0"/>
              </a:rPr>
              <a:t>&gt;&gt;&gt; </a:t>
            </a:r>
            <a:r>
              <a:rPr dirty="0" sz="2800" lang="en-IN" err="1">
                <a:latin typeface="Times New Roman" panose="02020603050405020304" pitchFamily="18" charset="0"/>
                <a:cs typeface="Times New Roman" panose="02020603050405020304" pitchFamily="18" charset="0"/>
              </a:rPr>
              <a:t>month.has_key</a:t>
            </a:r>
            <a:r>
              <a:rPr dirty="0" sz="2800" lang="en-IN">
                <a:latin typeface="Times New Roman" panose="02020603050405020304" pitchFamily="18" charset="0"/>
                <a:cs typeface="Times New Roman" panose="02020603050405020304" pitchFamily="18" charset="0"/>
              </a:rPr>
              <a:t>("one")</a:t>
            </a:r>
          </a:p>
          <a:p>
            <a:pPr>
              <a:lnSpc>
                <a:spcPct val="150000"/>
              </a:lnSpc>
            </a:pPr>
            <a:r>
              <a:rPr dirty="0" sz="2800" lang="en-IN">
                <a:latin typeface="Times New Roman" panose="02020603050405020304" pitchFamily="18" charset="0"/>
                <a:cs typeface="Times New Roman" panose="02020603050405020304" pitchFamily="18" charset="0"/>
              </a:rPr>
              <a:t>True</a:t>
            </a:r>
          </a:p>
          <a:p>
            <a:endParaRPr dirty="0" lang="en-IN"/>
          </a:p>
        </p:txBody>
      </p:sp>
    </p:spTree>
  </p:cSld>
  <p:clrMapOvr>
    <a:masterClrMapping/>
  </p:clrMapOvr>
  <p:transition spd="med">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8720" name="Content Placeholder 2"/>
          <p:cNvSpPr>
            <a:spLocks noGrp="1"/>
          </p:cNvSpPr>
          <p:nvPr>
            <p:ph idx="1"/>
          </p:nvPr>
        </p:nvSpPr>
        <p:spPr>
          <a:xfrm>
            <a:off x="1117600" y="313509"/>
            <a:ext cx="10160000" cy="6544491"/>
          </a:xfrm>
        </p:spPr>
        <p:txBody>
          <a:bodyPr>
            <a:normAutofit/>
          </a:bodyPr>
          <a:p>
            <a:r>
              <a:rPr dirty="0" sz="2800" lang="en-IN">
                <a:latin typeface="Times New Roman" panose="02020603050405020304" pitchFamily="18" charset="0"/>
                <a:cs typeface="Times New Roman" panose="02020603050405020304" pitchFamily="18" charset="0"/>
              </a:rPr>
              <a:t>&gt;&gt;&gt; </a:t>
            </a:r>
            <a:r>
              <a:rPr dirty="0" sz="2800" lang="en-IN" err="1">
                <a:latin typeface="Times New Roman" panose="02020603050405020304" pitchFamily="18" charset="0"/>
                <a:cs typeface="Times New Roman" panose="02020603050405020304" pitchFamily="18" charset="0"/>
              </a:rPr>
              <a:t>month.has_key</a:t>
            </a:r>
            <a:r>
              <a:rPr dirty="0" sz="2800" lang="en-IN">
                <a:latin typeface="Times New Roman" panose="02020603050405020304" pitchFamily="18" charset="0"/>
                <a:cs typeface="Times New Roman" panose="02020603050405020304" pitchFamily="18" charset="0"/>
              </a:rPr>
              <a:t>("three")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False</a:t>
            </a:r>
            <a:endParaRPr dirty="0" sz="2800" lang="en-IN" smtClean="0">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&gt;&gt;&gt; </a:t>
            </a:r>
            <a:r>
              <a:rPr dirty="0" sz="2800" lang="en-IN" err="1">
                <a:latin typeface="Times New Roman" panose="02020603050405020304" pitchFamily="18" charset="0"/>
                <a:cs typeface="Times New Roman" panose="02020603050405020304" pitchFamily="18" charset="0"/>
              </a:rPr>
              <a:t>month.items</a:t>
            </a:r>
            <a:r>
              <a:rPr dirty="0" sz="2800" lang="en-IN">
                <a:latin typeface="Times New Roman" panose="02020603050405020304" pitchFamily="18" charset="0"/>
                <a:cs typeface="Times New Roman" panose="02020603050405020304" pitchFamily="18" charset="0"/>
              </a:rPr>
              <a:t>()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a:t>
            </a:r>
            <a:r>
              <a:rPr dirty="0" sz="2800" lang="en-IN">
                <a:latin typeface="Times New Roman" panose="02020603050405020304" pitchFamily="18" charset="0"/>
                <a:cs typeface="Times New Roman" panose="02020603050405020304" pitchFamily="18" charset="0"/>
              </a:rPr>
              <a:t>'two', 'Feb'), ('one', 'January')]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&gt;&gt;&gt; </a:t>
            </a:r>
            <a:r>
              <a:rPr dirty="0" sz="2800" lang="en-IN" err="1">
                <a:latin typeface="Times New Roman" panose="02020603050405020304" pitchFamily="18" charset="0"/>
                <a:cs typeface="Times New Roman" panose="02020603050405020304" pitchFamily="18" charset="0"/>
              </a:rPr>
              <a:t>month.values</a:t>
            </a:r>
            <a:r>
              <a:rPr dirty="0" sz="2800" lang="en-IN">
                <a:latin typeface="Times New Roman" panose="02020603050405020304" pitchFamily="18" charset="0"/>
                <a:cs typeface="Times New Roman" panose="02020603050405020304" pitchFamily="18" charset="0"/>
              </a:rPr>
              <a:t>()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a:t>
            </a:r>
            <a:r>
              <a:rPr dirty="0" sz="2800" lang="en-IN">
                <a:latin typeface="Times New Roman" panose="02020603050405020304" pitchFamily="18" charset="0"/>
                <a:cs typeface="Times New Roman" panose="02020603050405020304" pitchFamily="18" charset="0"/>
              </a:rPr>
              <a:t>'Feb', 'January']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&gt;&gt;&gt; </a:t>
            </a:r>
            <a:r>
              <a:rPr dirty="0" sz="2800" lang="en-IN">
                <a:latin typeface="Times New Roman" panose="02020603050405020304" pitchFamily="18" charset="0"/>
                <a:cs typeface="Times New Roman" panose="02020603050405020304" pitchFamily="18" charset="0"/>
              </a:rPr>
              <a:t>m=month </a:t>
            </a:r>
            <a:endParaRPr dirty="0" sz="2800" lang="en-IN" smtClean="0">
              <a:latin typeface="Times New Roman" panose="02020603050405020304" pitchFamily="18" charset="0"/>
              <a:cs typeface="Times New Roman" panose="02020603050405020304" pitchFamily="18" charset="0"/>
            </a:endParaRPr>
          </a:p>
          <a:p>
            <a:r>
              <a:rPr dirty="0" sz="2800" lang="en-IN" smtClean="0">
                <a:latin typeface="Times New Roman" panose="02020603050405020304" pitchFamily="18" charset="0"/>
                <a:cs typeface="Times New Roman" panose="02020603050405020304" pitchFamily="18" charset="0"/>
              </a:rPr>
              <a:t>&gt;&gt;&gt; </a:t>
            </a:r>
            <a:r>
              <a:rPr dirty="0" sz="2800" lang="en-IN" err="1">
                <a:latin typeface="Times New Roman" panose="02020603050405020304" pitchFamily="18" charset="0"/>
                <a:cs typeface="Times New Roman" panose="02020603050405020304" pitchFamily="18" charset="0"/>
              </a:rPr>
              <a:t>cmp</a:t>
            </a:r>
            <a:r>
              <a:rPr dirty="0" sz="2800" lang="en-IN">
                <a:latin typeface="Times New Roman" panose="02020603050405020304" pitchFamily="18" charset="0"/>
                <a:cs typeface="Times New Roman" panose="02020603050405020304" pitchFamily="18" charset="0"/>
              </a:rPr>
              <a:t>(</a:t>
            </a:r>
            <a:r>
              <a:rPr dirty="0" sz="2800" lang="en-IN" err="1">
                <a:latin typeface="Times New Roman" panose="02020603050405020304" pitchFamily="18" charset="0"/>
                <a:cs typeface="Times New Roman" panose="02020603050405020304" pitchFamily="18" charset="0"/>
              </a:rPr>
              <a:t>month,m</a:t>
            </a:r>
            <a:r>
              <a:rPr dirty="0" sz="2800" lang="en-IN" smtClean="0">
                <a:latin typeface="Times New Roman" panose="02020603050405020304" pitchFamily="18" charset="0"/>
                <a:cs typeface="Times New Roman" panose="02020603050405020304" pitchFamily="18" charset="0"/>
              </a:rPr>
              <a:t>)</a:t>
            </a:r>
          </a:p>
          <a:p>
            <a:r>
              <a:rPr dirty="0" sz="2800" lang="en-IN" smtClean="0">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0 </a:t>
            </a:r>
            <a:endParaRPr dirty="0" sz="2800" lang="en-IN" smtClean="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8721" name="Content Placeholder 2"/>
          <p:cNvSpPr>
            <a:spLocks noGrp="1"/>
          </p:cNvSpPr>
          <p:nvPr>
            <p:ph idx="1"/>
          </p:nvPr>
        </p:nvSpPr>
        <p:spPr>
          <a:xfrm>
            <a:off x="1091474" y="1045029"/>
            <a:ext cx="10160000" cy="4970417"/>
          </a:xfrm>
        </p:spPr>
        <p:txBody>
          <a:bodyPr>
            <a:normAutofit lnSpcReduction="10000"/>
          </a:bodyPr>
          <a:p>
            <a:r>
              <a:rPr dirty="0" sz="2800" lang="pt-BR">
                <a:latin typeface="Times New Roman" panose="02020603050405020304" pitchFamily="18" charset="0"/>
                <a:cs typeface="Times New Roman" panose="02020603050405020304" pitchFamily="18" charset="0"/>
              </a:rPr>
              <a:t>&gt;&gt;&gt; n=dict()</a:t>
            </a:r>
          </a:p>
          <a:p>
            <a:r>
              <a:rPr dirty="0" sz="2800" lang="pt-BR">
                <a:latin typeface="Times New Roman" panose="02020603050405020304" pitchFamily="18" charset="0"/>
                <a:cs typeface="Times New Roman" panose="02020603050405020304" pitchFamily="18" charset="0"/>
              </a:rPr>
              <a:t> &gt;&gt;&gt; cmp(m,n)</a:t>
            </a:r>
          </a:p>
          <a:p>
            <a:r>
              <a:rPr dirty="0" sz="2800" lang="pt-BR">
                <a:latin typeface="Times New Roman" panose="02020603050405020304" pitchFamily="18" charset="0"/>
                <a:cs typeface="Times New Roman" panose="02020603050405020304" pitchFamily="18" charset="0"/>
              </a:rPr>
              <a:t> 1</a:t>
            </a:r>
          </a:p>
          <a:p>
            <a:r>
              <a:rPr dirty="0" sz="2800" lang="pt-BR">
                <a:latin typeface="Times New Roman" panose="02020603050405020304" pitchFamily="18" charset="0"/>
                <a:cs typeface="Times New Roman" panose="02020603050405020304" pitchFamily="18" charset="0"/>
              </a:rPr>
              <a:t> &gt;&gt;&gt; cmp(n,m) </a:t>
            </a:r>
          </a:p>
          <a:p>
            <a:r>
              <a:rPr dirty="0" sz="2800" lang="pt-BR">
                <a:latin typeface="Times New Roman" panose="02020603050405020304" pitchFamily="18" charset="0"/>
                <a:cs typeface="Times New Roman" panose="02020603050405020304" pitchFamily="18" charset="0"/>
              </a:rPr>
              <a:t>-1 </a:t>
            </a:r>
            <a:endParaRPr dirty="0" sz="2800" lang="pt-BR" smtClean="0">
              <a:latin typeface="Times New Roman" panose="02020603050405020304" pitchFamily="18" charset="0"/>
              <a:cs typeface="Times New Roman" panose="02020603050405020304" pitchFamily="18" charset="0"/>
            </a:endParaRPr>
          </a:p>
          <a:p>
            <a:r>
              <a:rPr dirty="0" sz="2800" lang="pt-BR" smtClean="0">
                <a:latin typeface="Times New Roman" panose="02020603050405020304" pitchFamily="18" charset="0"/>
                <a:cs typeface="Times New Roman" panose="02020603050405020304" pitchFamily="18" charset="0"/>
              </a:rPr>
              <a:t>&gt;&gt;&gt; </a:t>
            </a:r>
            <a:r>
              <a:rPr dirty="0" sz="2800" lang="pt-BR">
                <a:latin typeface="Times New Roman" panose="02020603050405020304" pitchFamily="18" charset="0"/>
                <a:cs typeface="Times New Roman" panose="02020603050405020304" pitchFamily="18" charset="0"/>
              </a:rPr>
              <a:t>m.clear() </a:t>
            </a:r>
            <a:endParaRPr dirty="0" sz="2800" lang="pt-BR" smtClean="0">
              <a:latin typeface="Times New Roman" panose="02020603050405020304" pitchFamily="18" charset="0"/>
              <a:cs typeface="Times New Roman" panose="02020603050405020304" pitchFamily="18" charset="0"/>
            </a:endParaRPr>
          </a:p>
          <a:p>
            <a:r>
              <a:rPr dirty="0" sz="2800" lang="pt-BR" smtClean="0">
                <a:latin typeface="Times New Roman" panose="02020603050405020304" pitchFamily="18" charset="0"/>
                <a:cs typeface="Times New Roman" panose="02020603050405020304" pitchFamily="18" charset="0"/>
              </a:rPr>
              <a:t>&gt;&gt;&gt; </a:t>
            </a:r>
            <a:r>
              <a:rPr dirty="0" sz="2800" lang="pt-BR">
                <a:latin typeface="Times New Roman" panose="02020603050405020304" pitchFamily="18" charset="0"/>
                <a:cs typeface="Times New Roman" panose="02020603050405020304" pitchFamily="18" charset="0"/>
              </a:rPr>
              <a:t>print </a:t>
            </a:r>
            <a:r>
              <a:rPr dirty="0" sz="2800" lang="pt-BR" smtClean="0">
                <a:latin typeface="Times New Roman" panose="02020603050405020304" pitchFamily="18" charset="0"/>
                <a:cs typeface="Times New Roman" panose="02020603050405020304" pitchFamily="18" charset="0"/>
              </a:rPr>
              <a:t>m</a:t>
            </a:r>
          </a:p>
          <a:p>
            <a:r>
              <a:rPr dirty="0" sz="2800" lang="pt-BR" smtClean="0">
                <a:latin typeface="Times New Roman" panose="02020603050405020304" pitchFamily="18" charset="0"/>
                <a:cs typeface="Times New Roman" panose="02020603050405020304" pitchFamily="18" charset="0"/>
              </a:rPr>
              <a:t> </a:t>
            </a:r>
            <a:r>
              <a:rPr dirty="0" sz="2800" lang="pt-BR">
                <a:latin typeface="Times New Roman" panose="02020603050405020304" pitchFamily="18" charset="0"/>
                <a:cs typeface="Times New Roman" panose="02020603050405020304" pitchFamily="18" charset="0"/>
              </a:rPr>
              <a:t>{} </a:t>
            </a:r>
            <a:endParaRPr dirty="0" sz="2800" lang="en-IN">
              <a:latin typeface="Times New Roman" panose="02020603050405020304" pitchFamily="18" charset="0"/>
              <a:cs typeface="Times New Roman" panose="02020603050405020304" pitchFamily="18" charset="0"/>
            </a:endParaRPr>
          </a:p>
          <a:p>
            <a:endParaRPr dirty="0" lang="en-IN"/>
          </a:p>
        </p:txBody>
      </p:sp>
    </p:spTree>
  </p:cSld>
  <p:clrMapOvr>
    <a:masterClrMapping/>
  </p:clrMapOvr>
  <p:transition spd="med">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219" name=""/>
        <p:cNvGrpSpPr/>
        <p:nvPr/>
      </p:nvGrpSpPr>
      <p:grpSpPr>
        <a:xfrm>
          <a:off x="0" y="0"/>
          <a:ext cx="0" cy="0"/>
          <a:chOff x="0" y="0"/>
          <a:chExt cx="0" cy="0"/>
        </a:xfrm>
      </p:grpSpPr>
      <p:sp>
        <p:nvSpPr>
          <p:cNvPr id="1048722" name="Title 1"/>
          <p:cNvSpPr>
            <a:spLocks noGrp="1"/>
          </p:cNvSpPr>
          <p:nvPr>
            <p:ph type="title"/>
          </p:nvPr>
        </p:nvSpPr>
        <p:spPr>
          <a:xfrm>
            <a:off x="1013097" y="350520"/>
            <a:ext cx="10160000" cy="603069"/>
          </a:xfrm>
        </p:spPr>
        <p:txBody>
          <a:bodyPr>
            <a:normAutofit fontScale="90000"/>
          </a:bodyPr>
          <a:p>
            <a:r>
              <a:rPr dirty="0" lang="en-IN">
                <a:latin typeface="Times New Roman" panose="02020603050405020304" pitchFamily="18" charset="0"/>
                <a:cs typeface="Times New Roman" panose="02020603050405020304" pitchFamily="18" charset="0"/>
              </a:rPr>
              <a:t>Tuples: </a:t>
            </a:r>
          </a:p>
        </p:txBody>
      </p:sp>
      <p:sp>
        <p:nvSpPr>
          <p:cNvPr id="1048723" name="Content Placeholder 2"/>
          <p:cNvSpPr>
            <a:spLocks noGrp="1"/>
          </p:cNvSpPr>
          <p:nvPr>
            <p:ph idx="1"/>
          </p:nvPr>
        </p:nvSpPr>
        <p:spPr>
          <a:xfrm>
            <a:off x="274320" y="953589"/>
            <a:ext cx="11003280" cy="5904411"/>
          </a:xfrm>
        </p:spPr>
        <p:txBody>
          <a:bodyPr>
            <a:normAutofit/>
          </a:bodyPr>
          <a:p>
            <a:pPr>
              <a:lnSpc>
                <a:spcPct val="150000"/>
              </a:lnSpc>
            </a:pPr>
            <a:r>
              <a:rPr dirty="0" lang="en-IN">
                <a:latin typeface="Times New Roman" panose="02020603050405020304" pitchFamily="18" charset="0"/>
                <a:cs typeface="Times New Roman" panose="02020603050405020304" pitchFamily="18" charset="0"/>
              </a:rPr>
              <a:t>A tuple is a sequence of values, which can be of any type and they are indexed by integer. Tuples are just like list, but we can't change values of tuples in place. Thus tuples are immutable. The index value of tuple starts from 0. A tuple consists of a number of values separated by commas. For example: &gt;&gt;&gt; T=10, 20, 30, 40 &gt;&gt;&gt; print </a:t>
            </a:r>
            <a:endParaRPr dirty="0" lang="en-IN" smtClean="0">
              <a:latin typeface="Times New Roman" panose="02020603050405020304" pitchFamily="18" charset="0"/>
              <a:cs typeface="Times New Roman" panose="02020603050405020304" pitchFamily="18" charset="0"/>
            </a:endParaRPr>
          </a:p>
          <a:p>
            <a:pPr>
              <a:lnSpc>
                <a:spcPct val="150000"/>
              </a:lnSpc>
            </a:pPr>
            <a:r>
              <a:rPr dirty="0" lang="en-IN">
                <a:latin typeface="Times New Roman" panose="02020603050405020304" pitchFamily="18" charset="0"/>
                <a:cs typeface="Times New Roman" panose="02020603050405020304" pitchFamily="18" charset="0"/>
              </a:rPr>
              <a:t>But in the result, same tuple is printed using parentheses. To create a tuple with single element, we have to use final comma. A value within the parenthesis is not </a:t>
            </a:r>
            <a:r>
              <a:rPr dirty="0" lang="en-IN" err="1">
                <a:latin typeface="Times New Roman" panose="02020603050405020304" pitchFamily="18" charset="0"/>
                <a:cs typeface="Times New Roman" panose="02020603050405020304" pitchFamily="18" charset="0"/>
              </a:rPr>
              <a:t>tuple.T</a:t>
            </a:r>
            <a:r>
              <a:rPr dirty="0" lang="en-IN">
                <a:latin typeface="Times New Roman" panose="02020603050405020304" pitchFamily="18" charset="0"/>
                <a:cs typeface="Times New Roman" panose="02020603050405020304" pitchFamily="18" charset="0"/>
              </a:rPr>
              <a:t> (10, 20, 30, 40)</a:t>
            </a:r>
          </a:p>
        </p:txBody>
      </p:sp>
    </p:spTree>
  </p:cSld>
  <p:clrMapOvr>
    <a:masterClrMapping/>
  </p:clrMapOvr>
  <p:transition spd="med">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8724" name="Title 1"/>
          <p:cNvSpPr>
            <a:spLocks noGrp="1"/>
          </p:cNvSpPr>
          <p:nvPr>
            <p:ph type="title"/>
          </p:nvPr>
        </p:nvSpPr>
        <p:spPr/>
        <p:txBody>
          <a:bodyPr/>
          <a:p>
            <a:r>
              <a:rPr dirty="0" lang="en-IN">
                <a:latin typeface="Times New Roman" panose="02020603050405020304" pitchFamily="18" charset="0"/>
                <a:cs typeface="Times New Roman" panose="02020603050405020304" pitchFamily="18" charset="0"/>
              </a:rPr>
              <a:t>Tuple Slices:</a:t>
            </a:r>
          </a:p>
        </p:txBody>
      </p:sp>
      <p:sp>
        <p:nvSpPr>
          <p:cNvPr id="1048725" name="Content Placeholder 2"/>
          <p:cNvSpPr>
            <a:spLocks noGrp="1"/>
          </p:cNvSpPr>
          <p:nvPr>
            <p:ph idx="1"/>
          </p:nvPr>
        </p:nvSpPr>
        <p:spPr/>
        <p:txBody>
          <a:bodyPr>
            <a:normAutofit fontScale="96875" lnSpcReduction="20000"/>
          </a:bodyPr>
          <a:p>
            <a:pPr>
              <a:lnSpc>
                <a:spcPct val="200000"/>
              </a:lnSpc>
            </a:pPr>
            <a:r>
              <a:rPr dirty="0" sz="3200" lang="en-IN">
                <a:latin typeface="Times New Roman" panose="02020603050405020304" pitchFamily="18" charset="0"/>
                <a:cs typeface="Times New Roman" panose="02020603050405020304" pitchFamily="18" charset="0"/>
              </a:rPr>
              <a:t>Slice operator works on Tuple also. This is used to display more than one selected value on the output screen. Slices are treated as boundaries and the result will contain all the elements between boundaries.</a:t>
            </a:r>
          </a:p>
        </p:txBody>
      </p:sp>
    </p:spTree>
  </p:cSld>
  <p:clrMapOvr>
    <a:masterClrMapping/>
  </p:clrMapOvr>
  <p:transition spd="med">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221" name=""/>
        <p:cNvGrpSpPr/>
        <p:nvPr/>
      </p:nvGrpSpPr>
      <p:grpSpPr>
        <a:xfrm>
          <a:off x="0" y="0"/>
          <a:ext cx="0" cy="0"/>
          <a:chOff x="0" y="0"/>
          <a:chExt cx="0" cy="0"/>
        </a:xfrm>
      </p:grpSpPr>
      <p:sp>
        <p:nvSpPr>
          <p:cNvPr id="1048726" name="Content Placeholder 2"/>
          <p:cNvSpPr>
            <a:spLocks noGrp="1"/>
          </p:cNvSpPr>
          <p:nvPr>
            <p:ph idx="1"/>
          </p:nvPr>
        </p:nvSpPr>
        <p:spPr>
          <a:xfrm>
            <a:off x="1117600" y="365760"/>
            <a:ext cx="10160000" cy="5806440"/>
          </a:xfrm>
        </p:spPr>
        <p:txBody>
          <a:bodyPr>
            <a:normAutofit/>
          </a:bodyPr>
          <a:p>
            <a:pPr>
              <a:lnSpc>
                <a:spcPct val="200000"/>
              </a:lnSpc>
            </a:pPr>
            <a:r>
              <a:rPr b="1" dirty="0" sz="2800" lang="en-IN">
                <a:latin typeface="Times New Roman" panose="02020603050405020304" pitchFamily="18" charset="0"/>
                <a:cs typeface="Times New Roman" panose="02020603050405020304" pitchFamily="18" charset="0"/>
              </a:rPr>
              <a:t>Syntax</a:t>
            </a:r>
            <a:r>
              <a:rPr b="1" dirty="0" sz="2800" lang="en-IN" smtClean="0">
                <a:latin typeface="Times New Roman" panose="02020603050405020304" pitchFamily="18" charset="0"/>
                <a:cs typeface="Times New Roman" panose="02020603050405020304" pitchFamily="18" charset="0"/>
              </a:rPr>
              <a:t>:</a:t>
            </a:r>
          </a:p>
          <a:p>
            <a:pPr>
              <a:lnSpc>
                <a:spcPct val="200000"/>
              </a:lnSpc>
            </a:pPr>
            <a:r>
              <a:rPr dirty="0" sz="2800" lang="en-IN" smtClean="0">
                <a:latin typeface="Times New Roman" panose="02020603050405020304" pitchFamily="18" charset="0"/>
                <a:cs typeface="Times New Roman" panose="02020603050405020304" pitchFamily="18" charset="0"/>
              </a:rPr>
              <a:t> </a:t>
            </a:r>
            <a:r>
              <a:rPr dirty="0" sz="2800" lang="en-IN" err="1">
                <a:latin typeface="Times New Roman" panose="02020603050405020304" pitchFamily="18" charset="0"/>
                <a:cs typeface="Times New Roman" panose="02020603050405020304" pitchFamily="18" charset="0"/>
              </a:rPr>
              <a:t>Seq</a:t>
            </a:r>
            <a:r>
              <a:rPr dirty="0" sz="2800" lang="en-IN">
                <a:latin typeface="Times New Roman" panose="02020603050405020304" pitchFamily="18" charset="0"/>
                <a:cs typeface="Times New Roman" panose="02020603050405020304" pitchFamily="18" charset="0"/>
              </a:rPr>
              <a:t> = T [start: stop: step] </a:t>
            </a:r>
            <a:endParaRPr dirty="0" sz="2800" lang="en-IN" smtClean="0">
              <a:latin typeface="Times New Roman" panose="02020603050405020304" pitchFamily="18" charset="0"/>
              <a:cs typeface="Times New Roman" panose="02020603050405020304" pitchFamily="18" charset="0"/>
            </a:endParaRPr>
          </a:p>
          <a:p>
            <a:pPr>
              <a:lnSpc>
                <a:spcPct val="200000"/>
              </a:lnSpc>
            </a:pPr>
            <a:r>
              <a:rPr dirty="0" sz="2800" lang="en-IN" smtClean="0">
                <a:latin typeface="Times New Roman" panose="02020603050405020304" pitchFamily="18" charset="0"/>
                <a:cs typeface="Times New Roman" panose="02020603050405020304" pitchFamily="18" charset="0"/>
              </a:rPr>
              <a:t>Where </a:t>
            </a:r>
            <a:r>
              <a:rPr dirty="0" sz="2800" lang="en-IN">
                <a:latin typeface="Times New Roman" panose="02020603050405020304" pitchFamily="18" charset="0"/>
                <a:cs typeface="Times New Roman" panose="02020603050405020304" pitchFamily="18" charset="0"/>
              </a:rPr>
              <a:t>start, stop &amp; step - all three are optional. If we omit first index, slice starts from '0'. On omitting stop, slice will take it to end. Default value of step is 1. </a:t>
            </a:r>
          </a:p>
        </p:txBody>
      </p:sp>
    </p:spTree>
  </p:cSld>
  <p:clrMapOvr>
    <a:masterClrMapping/>
  </p:clrMapOvr>
  <p:transition spd="med">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8727" name="Content Placeholder 2"/>
          <p:cNvSpPr>
            <a:spLocks noGrp="1"/>
          </p:cNvSpPr>
          <p:nvPr>
            <p:ph idx="1"/>
          </p:nvPr>
        </p:nvSpPr>
        <p:spPr>
          <a:xfrm>
            <a:off x="535577" y="522514"/>
            <a:ext cx="11142617" cy="6335486"/>
          </a:xfrm>
        </p:spPr>
        <p:txBody>
          <a:bodyPr>
            <a:normAutofit fontScale="82143" lnSpcReduction="20000"/>
          </a:bodyPr>
          <a:p>
            <a:pPr>
              <a:lnSpc>
                <a:spcPct val="200000"/>
              </a:lnSpc>
            </a:pPr>
            <a:r>
              <a:rPr dirty="0" sz="3300" lang="en-IN">
                <a:latin typeface="Times New Roman" panose="02020603050405020304" pitchFamily="18" charset="0"/>
                <a:cs typeface="Times New Roman" panose="02020603050405020304" pitchFamily="18" charset="0"/>
              </a:rPr>
              <a:t>Example: </a:t>
            </a:r>
            <a:endParaRPr dirty="0" sz="3300" lang="en-IN" smtClean="0">
              <a:latin typeface="Times New Roman" panose="02020603050405020304" pitchFamily="18" charset="0"/>
              <a:cs typeface="Times New Roman" panose="02020603050405020304" pitchFamily="18" charset="0"/>
            </a:endParaRPr>
          </a:p>
          <a:p>
            <a:pPr>
              <a:lnSpc>
                <a:spcPct val="200000"/>
              </a:lnSpc>
            </a:pPr>
            <a:r>
              <a:rPr dirty="0" sz="3300" lang="en-IN" smtClean="0">
                <a:latin typeface="Times New Roman" panose="02020603050405020304" pitchFamily="18" charset="0"/>
                <a:cs typeface="Times New Roman" panose="02020603050405020304" pitchFamily="18" charset="0"/>
              </a:rPr>
              <a:t>&gt;&gt;&gt; </a:t>
            </a:r>
            <a:r>
              <a:rPr dirty="0" sz="3300" lang="en-IN">
                <a:latin typeface="Times New Roman" panose="02020603050405020304" pitchFamily="18" charset="0"/>
                <a:cs typeface="Times New Roman" panose="02020603050405020304" pitchFamily="18" charset="0"/>
              </a:rPr>
              <a:t>T=(10,20,30,40,50) </a:t>
            </a:r>
            <a:endParaRPr dirty="0" sz="3300" lang="en-IN" smtClean="0">
              <a:latin typeface="Times New Roman" panose="02020603050405020304" pitchFamily="18" charset="0"/>
              <a:cs typeface="Times New Roman" panose="02020603050405020304" pitchFamily="18" charset="0"/>
            </a:endParaRPr>
          </a:p>
          <a:p>
            <a:pPr>
              <a:lnSpc>
                <a:spcPct val="200000"/>
              </a:lnSpc>
            </a:pPr>
            <a:r>
              <a:rPr dirty="0" sz="3300" lang="en-IN" smtClean="0">
                <a:latin typeface="Times New Roman" panose="02020603050405020304" pitchFamily="18" charset="0"/>
                <a:cs typeface="Times New Roman" panose="02020603050405020304" pitchFamily="18" charset="0"/>
              </a:rPr>
              <a:t>&gt;&gt;&gt; </a:t>
            </a:r>
            <a:r>
              <a:rPr dirty="0" sz="3300" lang="en-IN">
                <a:latin typeface="Times New Roman" panose="02020603050405020304" pitchFamily="18" charset="0"/>
                <a:cs typeface="Times New Roman" panose="02020603050405020304" pitchFamily="18" charset="0"/>
              </a:rPr>
              <a:t>T1=T[2:4</a:t>
            </a:r>
            <a:r>
              <a:rPr dirty="0" sz="3300" lang="en-IN" smtClean="0">
                <a:latin typeface="Times New Roman" panose="02020603050405020304" pitchFamily="18" charset="0"/>
                <a:cs typeface="Times New Roman" panose="02020603050405020304" pitchFamily="18" charset="0"/>
              </a:rPr>
              <a:t>]</a:t>
            </a:r>
          </a:p>
          <a:p>
            <a:pPr>
              <a:lnSpc>
                <a:spcPct val="200000"/>
              </a:lnSpc>
            </a:pPr>
            <a:r>
              <a:rPr dirty="0" sz="3300" lang="en-IN" smtClean="0">
                <a:latin typeface="Times New Roman" panose="02020603050405020304" pitchFamily="18" charset="0"/>
                <a:cs typeface="Times New Roman" panose="02020603050405020304" pitchFamily="18" charset="0"/>
              </a:rPr>
              <a:t> </a:t>
            </a:r>
            <a:r>
              <a:rPr dirty="0" sz="3300" lang="en-IN">
                <a:latin typeface="Times New Roman" panose="02020603050405020304" pitchFamily="18" charset="0"/>
                <a:cs typeface="Times New Roman" panose="02020603050405020304" pitchFamily="18" charset="0"/>
              </a:rPr>
              <a:t>&gt;&gt;&gt; print T1 </a:t>
            </a:r>
            <a:endParaRPr dirty="0" sz="3300" lang="en-IN" smtClean="0">
              <a:latin typeface="Times New Roman" panose="02020603050405020304" pitchFamily="18" charset="0"/>
              <a:cs typeface="Times New Roman" panose="02020603050405020304" pitchFamily="18" charset="0"/>
            </a:endParaRPr>
          </a:p>
          <a:p>
            <a:pPr>
              <a:lnSpc>
                <a:spcPct val="200000"/>
              </a:lnSpc>
            </a:pPr>
            <a:r>
              <a:rPr dirty="0" sz="3300" lang="en-IN" smtClean="0">
                <a:latin typeface="Times New Roman" panose="02020603050405020304" pitchFamily="18" charset="0"/>
                <a:cs typeface="Times New Roman" panose="02020603050405020304" pitchFamily="18" charset="0"/>
              </a:rPr>
              <a:t>(</a:t>
            </a:r>
            <a:r>
              <a:rPr dirty="0" sz="3300" lang="en-IN">
                <a:latin typeface="Times New Roman" panose="02020603050405020304" pitchFamily="18" charset="0"/>
                <a:cs typeface="Times New Roman" panose="02020603050405020304" pitchFamily="18" charset="0"/>
              </a:rPr>
              <a:t>30, 40</a:t>
            </a:r>
            <a:r>
              <a:rPr dirty="0" sz="3300" lang="en-IN" smtClean="0">
                <a:latin typeface="Times New Roman" panose="02020603050405020304" pitchFamily="18" charset="0"/>
                <a:cs typeface="Times New Roman" panose="02020603050405020304" pitchFamily="18" charset="0"/>
              </a:rPr>
              <a:t>)</a:t>
            </a:r>
          </a:p>
          <a:p>
            <a:pPr>
              <a:lnSpc>
                <a:spcPct val="200000"/>
              </a:lnSpc>
            </a:pPr>
            <a:r>
              <a:rPr dirty="0" sz="3300" lang="en-IN" smtClean="0">
                <a:latin typeface="Times New Roman" panose="02020603050405020304" pitchFamily="18" charset="0"/>
                <a:cs typeface="Times New Roman" panose="02020603050405020304" pitchFamily="18" charset="0"/>
              </a:rPr>
              <a:t> In </a:t>
            </a:r>
            <a:r>
              <a:rPr dirty="0" sz="3300" lang="en-IN">
                <a:latin typeface="Times New Roman" panose="02020603050405020304" pitchFamily="18" charset="0"/>
                <a:cs typeface="Times New Roman" panose="02020603050405020304" pitchFamily="18" charset="0"/>
              </a:rPr>
              <a:t>the above example, starting position is 2 and ending position is 3(4-1), so the selected elements are 30 &amp; 40</a:t>
            </a:r>
            <a:r>
              <a:rPr dirty="0" sz="2800" lang="en-IN">
                <a:latin typeface="Times New Roman" panose="02020603050405020304" pitchFamily="18" charset="0"/>
                <a:cs typeface="Times New Roman" panose="02020603050405020304" pitchFamily="18" charset="0"/>
              </a:rPr>
              <a:t>. </a:t>
            </a:r>
          </a:p>
        </p:txBody>
      </p:sp>
    </p:spTree>
  </p:cSld>
  <p:clrMapOvr>
    <a:masterClrMapping/>
  </p:clrMapOvr>
  <p:transition spd="med">
    <p:fade/>
  </p:transition>
</p:sld>
</file>

<file path=ppt/theme/theme1.xml><?xml version="1.0" encoding="utf-8"?>
<a:theme xmlns:a="http://schemas.openxmlformats.org/drawingml/2006/main" name="Theme3">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bodyPr anchor="ctr" rtlCol="0"/>
      <a:lstStyle>
        <a:defPPr algn="ct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rtlCol="0" wrap="none">
        <a:spAutoFit/>
      </a:bodyPr>
      <a:lstStyle>
        <a:defPPr>
          <a:lnSpc>
            <a:spcPct val="95000"/>
          </a:lnSpc>
        </a:defPPr>
      </a:lstStyle>
    </a:tx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Unit 1  </dc:title>
  <dc:creator>User</dc:creator>
  <cp:lastModifiedBy>User</cp:lastModifiedBy>
  <dcterms:created xsi:type="dcterms:W3CDTF">2020-05-08T20:31:26Z</dcterms:created>
  <dcterms:modified xsi:type="dcterms:W3CDTF">2021-05-31T09:19:43Z</dcterms:modified>
</cp:coreProperties>
</file>