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A6B2-96F1-D900-D653-DF05E2CDC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16756-77AB-F25E-ED24-4B5B84FB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D6A-FC0F-D0C8-0A35-E68C018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7C9A-1C6C-1122-C21E-9324CBD7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4496-6192-2397-E2A7-CB5083F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F6BA-0662-EB35-DCAB-A5414C7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51B5F-C9D5-A52A-A243-B92A77EE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7DDA-392D-B01B-BD36-22BDD6B4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9B34-10E7-23A8-BCAE-5752561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0C4C-0481-A4D3-D9F5-812330E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AF205-272F-24D0-CA1A-D6A70AB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94417-D1B5-D59D-D2AD-CFBD3D2C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DF87-8C3F-9E6B-E1F2-73F09B35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D9B3-5CCD-2AF2-CBFC-6091AC38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D98E-02DF-5936-2128-9D6E779C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749A-E2FC-04AF-0B67-6C1CF48A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1D19-53E6-6CCB-86EB-DF28FA50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FE05-4A37-309D-6690-0F0E8F8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848E-C55C-E120-ABCC-D045CE7D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BF27-CA2B-94B6-13AD-9D7D1599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37FC-C909-036B-BD88-C88AA87F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A2DC-BBA8-8576-39D5-56810BD7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9DD2-1751-EF25-8219-D433B75E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D1C7-2AB2-8DE0-09F5-FE4A8CCD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61BF-C347-7169-58A1-6E21FDC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80A2-4368-3D84-C35A-227FE83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CEAB-4BFB-CF39-9C70-556C252E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B602A-4CED-F610-256F-FE4B3DC68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452A-62D5-B578-D196-9FEAD856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EDA8-CBDA-43D1-C8CC-EEF7F611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62709-A9A8-F512-D49D-B5745C66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9528-C24D-08C0-5E6A-C75098B2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4AB4-09C8-363D-4F70-DB36E520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41264-138E-85E1-0389-B10F0DDD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9F2C-FA6C-2B82-13D7-589EFDAE9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3116C-2E45-3BAF-37F5-E28B92760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57911-9B43-C337-B68F-A2AC9F69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AA3AB-FAEA-CE27-405E-943E9CF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5514C-AD3A-92D1-2E68-E5FDC55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C7C3-9316-54D3-D774-615984C7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5F64D-1737-22B0-10A5-6255C9A4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27087-421D-7358-DA61-863D9237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78956-0C79-B71C-A6D8-7B200B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1BE2E-9AEA-6EEF-4696-9E02DFED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533A7-381A-B875-8B9A-D2033B64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D5DF-42D2-3E09-F94D-8ECE910A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CBA4-738B-6E9B-2D53-0BC5B113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755E-0C4F-2ECD-3835-64EBA90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3193-F862-AF8D-1293-F89B7C86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1A3C-5F0F-64E7-4C10-CF6B6290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E2B77-2CEC-AA98-3ECA-E19551BF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BBB0-C9A8-271A-8964-084AF5DC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03B8-28E8-F4D1-5BA7-8A1D4C9C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CB2FC-7D84-BBB7-5162-1CA955AB7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CF9F-1A4C-127B-E261-512FBEF38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D8E8-2CAE-1967-E503-AFFCB779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35C20-6C65-0DDF-967D-B95034A6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8B50-A62F-8DE5-A3B1-2EE0169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0DBA1-BA62-5685-9F04-82F917D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5F35-4E96-69BD-5521-2BFF5708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4764-1346-A398-D05C-D700899C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6F69-BC92-4A49-8BE8-A714176AF2BF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400E-A991-087A-ABF1-FBA09ADF3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07B0-2A13-4E68-C7D5-09C6FEFE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F55F-C77E-804D-82CD-B5B0A6E6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EEC7E-941A-E076-D2B7-C97E173C5356}"/>
              </a:ext>
            </a:extLst>
          </p:cNvPr>
          <p:cNvSpPr txBox="1"/>
          <p:nvPr/>
        </p:nvSpPr>
        <p:spPr>
          <a:xfrm>
            <a:off x="1346184" y="2634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demowebshop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C0EDB0-8EEE-E483-EC74-F4C9ACE8DB55}"/>
              </a:ext>
            </a:extLst>
          </p:cNvPr>
          <p:cNvCxnSpPr>
            <a:cxnSpLocks/>
          </p:cNvCxnSpPr>
          <p:nvPr/>
        </p:nvCxnSpPr>
        <p:spPr>
          <a:xfrm>
            <a:off x="2044700" y="331232"/>
            <a:ext cx="0" cy="6064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708CFA-BB6A-DB22-F2AC-8FC391EA91D7}"/>
              </a:ext>
            </a:extLst>
          </p:cNvPr>
          <p:cNvSpPr txBox="1"/>
          <p:nvPr/>
        </p:nvSpPr>
        <p:spPr>
          <a:xfrm>
            <a:off x="2475339" y="273535"/>
            <a:ext cx="77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</a:rPr>
              <a:t>src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8C824-F18C-EC25-0718-8CD6696E4E81}"/>
              </a:ext>
            </a:extLst>
          </p:cNvPr>
          <p:cNvSpPr txBox="1"/>
          <p:nvPr/>
        </p:nvSpPr>
        <p:spPr>
          <a:xfrm>
            <a:off x="2492355" y="3538079"/>
            <a:ext cx="77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7E29-5540-2178-3DEB-AB67CBFED63C}"/>
              </a:ext>
            </a:extLst>
          </p:cNvPr>
          <p:cNvSpPr txBox="1"/>
          <p:nvPr/>
        </p:nvSpPr>
        <p:spPr>
          <a:xfrm>
            <a:off x="2477276" y="1686427"/>
            <a:ext cx="77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F9BAD-92D3-5E58-1D43-3D34135A1547}"/>
              </a:ext>
            </a:extLst>
          </p:cNvPr>
          <p:cNvSpPr txBox="1"/>
          <p:nvPr/>
        </p:nvSpPr>
        <p:spPr>
          <a:xfrm>
            <a:off x="2477276" y="2499481"/>
            <a:ext cx="77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pom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5AE47-1353-B249-6D24-1171EE557F0D}"/>
              </a:ext>
            </a:extLst>
          </p:cNvPr>
          <p:cNvSpPr txBox="1"/>
          <p:nvPr/>
        </p:nvSpPr>
        <p:spPr>
          <a:xfrm>
            <a:off x="2510583" y="5508590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requirements.txt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9F659-15B9-2C52-6077-B7B7E60CB0F2}"/>
              </a:ext>
            </a:extLst>
          </p:cNvPr>
          <p:cNvSpPr txBox="1"/>
          <p:nvPr/>
        </p:nvSpPr>
        <p:spPr>
          <a:xfrm>
            <a:off x="2496295" y="6087672"/>
            <a:ext cx="1066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</a:t>
            </a:r>
            <a:r>
              <a:rPr lang="en-US" sz="1400" b="1" dirty="0" err="1"/>
              <a:t>github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C8DE0-8D93-8D05-A4AA-547F9D2FA605}"/>
              </a:ext>
            </a:extLst>
          </p:cNvPr>
          <p:cNvSpPr txBox="1"/>
          <p:nvPr/>
        </p:nvSpPr>
        <p:spPr>
          <a:xfrm>
            <a:off x="2483966" y="5787912"/>
            <a:ext cx="127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.</a:t>
            </a:r>
            <a:r>
              <a:rPr lang="en-US" sz="1400" b="1" dirty="0" err="1"/>
              <a:t>gitignore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29B8E-F6E3-1805-8E04-F7ABEC1C966E}"/>
              </a:ext>
            </a:extLst>
          </p:cNvPr>
          <p:cNvSpPr txBox="1"/>
          <p:nvPr/>
        </p:nvSpPr>
        <p:spPr>
          <a:xfrm>
            <a:off x="2509039" y="4909466"/>
            <a:ext cx="103821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config.ini</a:t>
            </a:r>
            <a:endParaRPr lang="en-US" sz="1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1E6895-76D0-BDC9-7709-DF9B10FA5058}"/>
              </a:ext>
            </a:extLst>
          </p:cNvPr>
          <p:cNvCxnSpPr/>
          <p:nvPr/>
        </p:nvCxnSpPr>
        <p:spPr>
          <a:xfrm>
            <a:off x="2051052" y="424934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5A6E86-B448-1C16-88C2-F57752EAE4A8}"/>
              </a:ext>
            </a:extLst>
          </p:cNvPr>
          <p:cNvCxnSpPr>
            <a:cxnSpLocks/>
          </p:cNvCxnSpPr>
          <p:nvPr/>
        </p:nvCxnSpPr>
        <p:spPr>
          <a:xfrm>
            <a:off x="2638408" y="640743"/>
            <a:ext cx="0" cy="8373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B181EC-FFD9-F75D-888E-B5D293534CF8}"/>
              </a:ext>
            </a:extLst>
          </p:cNvPr>
          <p:cNvSpPr txBox="1"/>
          <p:nvPr/>
        </p:nvSpPr>
        <p:spPr>
          <a:xfrm>
            <a:off x="2992430" y="578803"/>
            <a:ext cx="774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lib.py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88AB0-57BC-27B5-C8B1-9293342E2BCD}"/>
              </a:ext>
            </a:extLst>
          </p:cNvPr>
          <p:cNvSpPr txBox="1"/>
          <p:nvPr/>
        </p:nvSpPr>
        <p:spPr>
          <a:xfrm>
            <a:off x="2982134" y="797570"/>
            <a:ext cx="95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excel.py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8A9E9-B414-4EA8-DDD7-94411CF49ADD}"/>
              </a:ext>
            </a:extLst>
          </p:cNvPr>
          <p:cNvSpPr txBox="1"/>
          <p:nvPr/>
        </p:nvSpPr>
        <p:spPr>
          <a:xfrm>
            <a:off x="4379088" y="1142638"/>
            <a:ext cx="148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chromedriver.exe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35F29-52E1-BF51-6229-396F3DF2FAB8}"/>
              </a:ext>
            </a:extLst>
          </p:cNvPr>
          <p:cNvSpPr txBox="1"/>
          <p:nvPr/>
        </p:nvSpPr>
        <p:spPr>
          <a:xfrm>
            <a:off x="2967814" y="1198883"/>
            <a:ext cx="100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wait.py</a:t>
            </a:r>
            <a:endParaRPr lang="en-US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2F0878-C28F-3698-A958-9BC6C2977A7B}"/>
              </a:ext>
            </a:extLst>
          </p:cNvPr>
          <p:cNvCxnSpPr>
            <a:cxnSpLocks/>
          </p:cNvCxnSpPr>
          <p:nvPr/>
        </p:nvCxnSpPr>
        <p:spPr>
          <a:xfrm>
            <a:off x="2717813" y="957026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654E4-E9DB-71BA-2C1A-7D0160A55B83}"/>
              </a:ext>
            </a:extLst>
          </p:cNvPr>
          <p:cNvCxnSpPr>
            <a:cxnSpLocks/>
          </p:cNvCxnSpPr>
          <p:nvPr/>
        </p:nvCxnSpPr>
        <p:spPr>
          <a:xfrm>
            <a:off x="2717813" y="1172519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2A9178-B45B-385D-E8D4-1997077C461D}"/>
              </a:ext>
            </a:extLst>
          </p:cNvPr>
          <p:cNvCxnSpPr>
            <a:cxnSpLocks/>
          </p:cNvCxnSpPr>
          <p:nvPr/>
        </p:nvCxnSpPr>
        <p:spPr>
          <a:xfrm>
            <a:off x="2717813" y="1361621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E965CF-1166-41AF-972D-BA52BA687545}"/>
              </a:ext>
            </a:extLst>
          </p:cNvPr>
          <p:cNvCxnSpPr/>
          <p:nvPr/>
        </p:nvCxnSpPr>
        <p:spPr>
          <a:xfrm>
            <a:off x="2075617" y="3713678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B584E4-DE41-4124-5217-A95407F62050}"/>
              </a:ext>
            </a:extLst>
          </p:cNvPr>
          <p:cNvSpPr txBox="1"/>
          <p:nvPr/>
        </p:nvSpPr>
        <p:spPr>
          <a:xfrm>
            <a:off x="3017826" y="4049830"/>
            <a:ext cx="132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test_login.py</a:t>
            </a:r>
            <a:endParaRPr lang="en-US" sz="1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E1C5F2-86E2-A05C-7B3D-22921D06A0BA}"/>
              </a:ext>
            </a:extLst>
          </p:cNvPr>
          <p:cNvCxnSpPr>
            <a:cxnSpLocks/>
          </p:cNvCxnSpPr>
          <p:nvPr/>
        </p:nvCxnSpPr>
        <p:spPr>
          <a:xfrm>
            <a:off x="2736847" y="3876633"/>
            <a:ext cx="0" cy="887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C09899-51F8-AFFB-947A-2633F7DDBD07}"/>
              </a:ext>
            </a:extLst>
          </p:cNvPr>
          <p:cNvCxnSpPr>
            <a:cxnSpLocks/>
          </p:cNvCxnSpPr>
          <p:nvPr/>
        </p:nvCxnSpPr>
        <p:spPr>
          <a:xfrm>
            <a:off x="2770185" y="3990349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5B8C97-4E9D-F3F5-1B1F-7FB0DE6E3CCA}"/>
              </a:ext>
            </a:extLst>
          </p:cNvPr>
          <p:cNvCxnSpPr>
            <a:cxnSpLocks/>
          </p:cNvCxnSpPr>
          <p:nvPr/>
        </p:nvCxnSpPr>
        <p:spPr>
          <a:xfrm>
            <a:off x="2772582" y="4224069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4BE0FB-C390-3484-8139-E1B69A36A632}"/>
              </a:ext>
            </a:extLst>
          </p:cNvPr>
          <p:cNvSpPr txBox="1"/>
          <p:nvPr/>
        </p:nvSpPr>
        <p:spPr>
          <a:xfrm>
            <a:off x="3000364" y="4306121"/>
            <a:ext cx="167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test_registration.py</a:t>
            </a:r>
            <a:endParaRPr lang="en-US" sz="14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B9FE99-206B-8BE5-9D56-4C3B5B464D83}"/>
              </a:ext>
            </a:extLst>
          </p:cNvPr>
          <p:cNvCxnSpPr/>
          <p:nvPr/>
        </p:nvCxnSpPr>
        <p:spPr>
          <a:xfrm>
            <a:off x="2075617" y="1859189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4E25F6-9589-DA0C-C49F-B8160FC31F16}"/>
              </a:ext>
            </a:extLst>
          </p:cNvPr>
          <p:cNvCxnSpPr>
            <a:cxnSpLocks/>
          </p:cNvCxnSpPr>
          <p:nvPr/>
        </p:nvCxnSpPr>
        <p:spPr>
          <a:xfrm>
            <a:off x="2692343" y="2024981"/>
            <a:ext cx="0" cy="3820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10651B-6171-7A15-9220-D6917795CDD2}"/>
              </a:ext>
            </a:extLst>
          </p:cNvPr>
          <p:cNvCxnSpPr>
            <a:cxnSpLocks/>
          </p:cNvCxnSpPr>
          <p:nvPr/>
        </p:nvCxnSpPr>
        <p:spPr>
          <a:xfrm>
            <a:off x="2753531" y="2082133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F907CB-6281-AC67-A886-5EDA0AEBE70B}"/>
              </a:ext>
            </a:extLst>
          </p:cNvPr>
          <p:cNvCxnSpPr>
            <a:cxnSpLocks/>
          </p:cNvCxnSpPr>
          <p:nvPr/>
        </p:nvCxnSpPr>
        <p:spPr>
          <a:xfrm>
            <a:off x="2767819" y="2335575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2B7DDF-620C-0448-2F98-BD9342BDCCF1}"/>
              </a:ext>
            </a:extLst>
          </p:cNvPr>
          <p:cNvSpPr txBox="1"/>
          <p:nvPr/>
        </p:nvSpPr>
        <p:spPr>
          <a:xfrm>
            <a:off x="2989255" y="1893933"/>
            <a:ext cx="145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locators.xls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8DFD07-0B13-08C3-330E-2B1A3B210266}"/>
              </a:ext>
            </a:extLst>
          </p:cNvPr>
          <p:cNvSpPr txBox="1"/>
          <p:nvPr/>
        </p:nvSpPr>
        <p:spPr>
          <a:xfrm>
            <a:off x="2983672" y="2161921"/>
            <a:ext cx="145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testdata.xls</a:t>
            </a:r>
            <a:endParaRPr lang="en-US" sz="1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111CB0-E028-A5D8-975E-716644E19950}"/>
              </a:ext>
            </a:extLst>
          </p:cNvPr>
          <p:cNvCxnSpPr>
            <a:cxnSpLocks/>
          </p:cNvCxnSpPr>
          <p:nvPr/>
        </p:nvCxnSpPr>
        <p:spPr>
          <a:xfrm>
            <a:off x="2716241" y="752238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847FEA-4D2A-590B-84FB-CC06B482CE00}"/>
              </a:ext>
            </a:extLst>
          </p:cNvPr>
          <p:cNvCxnSpPr/>
          <p:nvPr/>
        </p:nvCxnSpPr>
        <p:spPr>
          <a:xfrm>
            <a:off x="2075617" y="2678622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E75A9F-ABD2-A7B5-AB70-60E02D825A13}"/>
              </a:ext>
            </a:extLst>
          </p:cNvPr>
          <p:cNvCxnSpPr>
            <a:cxnSpLocks/>
          </p:cNvCxnSpPr>
          <p:nvPr/>
        </p:nvCxnSpPr>
        <p:spPr>
          <a:xfrm>
            <a:off x="2716241" y="2838035"/>
            <a:ext cx="0" cy="59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12C0F2-4B4F-77BA-5291-1A2870FB3922}"/>
              </a:ext>
            </a:extLst>
          </p:cNvPr>
          <p:cNvSpPr txBox="1"/>
          <p:nvPr/>
        </p:nvSpPr>
        <p:spPr>
          <a:xfrm>
            <a:off x="3012247" y="2957085"/>
            <a:ext cx="132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loginpage.py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DBD386-090B-9DB1-1891-4A27BFBFCF57}"/>
              </a:ext>
            </a:extLst>
          </p:cNvPr>
          <p:cNvSpPr txBox="1"/>
          <p:nvPr/>
        </p:nvSpPr>
        <p:spPr>
          <a:xfrm>
            <a:off x="3011464" y="3173158"/>
            <a:ext cx="162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registrationpage.py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05DB71-81D5-163E-5CAF-98865A0B8069}"/>
              </a:ext>
            </a:extLst>
          </p:cNvPr>
          <p:cNvSpPr txBox="1"/>
          <p:nvPr/>
        </p:nvSpPr>
        <p:spPr>
          <a:xfrm>
            <a:off x="3005884" y="2742915"/>
            <a:ext cx="132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homepage.py</a:t>
            </a:r>
            <a:endParaRPr lang="en-US" sz="14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3068F7-C48B-D3EF-C12B-7D61F473690F}"/>
              </a:ext>
            </a:extLst>
          </p:cNvPr>
          <p:cNvCxnSpPr>
            <a:cxnSpLocks/>
          </p:cNvCxnSpPr>
          <p:nvPr/>
        </p:nvCxnSpPr>
        <p:spPr>
          <a:xfrm>
            <a:off x="2768590" y="2939020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E6D93A-BB73-64F6-E923-C05E05DBAF2C}"/>
              </a:ext>
            </a:extLst>
          </p:cNvPr>
          <p:cNvCxnSpPr>
            <a:cxnSpLocks/>
          </p:cNvCxnSpPr>
          <p:nvPr/>
        </p:nvCxnSpPr>
        <p:spPr>
          <a:xfrm>
            <a:off x="2767818" y="3144979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37BD14-453A-5D8D-D348-13BEBB687959}"/>
              </a:ext>
            </a:extLst>
          </p:cNvPr>
          <p:cNvCxnSpPr>
            <a:cxnSpLocks/>
          </p:cNvCxnSpPr>
          <p:nvPr/>
        </p:nvCxnSpPr>
        <p:spPr>
          <a:xfrm>
            <a:off x="2767818" y="3349844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BF1D0D-D62D-2EA3-0012-DBE71516AC78}"/>
              </a:ext>
            </a:extLst>
          </p:cNvPr>
          <p:cNvCxnSpPr/>
          <p:nvPr/>
        </p:nvCxnSpPr>
        <p:spPr>
          <a:xfrm>
            <a:off x="2075617" y="5070345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DDF7BD-732A-F019-C307-BA6D908E083E}"/>
              </a:ext>
            </a:extLst>
          </p:cNvPr>
          <p:cNvCxnSpPr/>
          <p:nvPr/>
        </p:nvCxnSpPr>
        <p:spPr>
          <a:xfrm>
            <a:off x="2093084" y="5691054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35C50B-13B9-43BA-A1BF-A329337F5918}"/>
              </a:ext>
            </a:extLst>
          </p:cNvPr>
          <p:cNvCxnSpPr/>
          <p:nvPr/>
        </p:nvCxnSpPr>
        <p:spPr>
          <a:xfrm>
            <a:off x="2075617" y="5971230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56D8E2-A5FE-6E84-D4CD-1C275F0FFE61}"/>
              </a:ext>
            </a:extLst>
          </p:cNvPr>
          <p:cNvCxnSpPr/>
          <p:nvPr/>
        </p:nvCxnSpPr>
        <p:spPr>
          <a:xfrm>
            <a:off x="2093084" y="6279747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AFDC7C-E0EA-40F5-0876-DFA575A0F0A5}"/>
              </a:ext>
            </a:extLst>
          </p:cNvPr>
          <p:cNvSpPr txBox="1"/>
          <p:nvPr/>
        </p:nvSpPr>
        <p:spPr>
          <a:xfrm>
            <a:off x="2985708" y="1021198"/>
            <a:ext cx="77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drivers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2CDD2-AD69-930C-21C5-E42547171D6D}"/>
              </a:ext>
            </a:extLst>
          </p:cNvPr>
          <p:cNvCxnSpPr>
            <a:cxnSpLocks/>
          </p:cNvCxnSpPr>
          <p:nvPr/>
        </p:nvCxnSpPr>
        <p:spPr>
          <a:xfrm>
            <a:off x="3672690" y="1195063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92C1DF-610B-784E-F110-91574E352A57}"/>
              </a:ext>
            </a:extLst>
          </p:cNvPr>
          <p:cNvCxnSpPr>
            <a:cxnSpLocks/>
          </p:cNvCxnSpPr>
          <p:nvPr/>
        </p:nvCxnSpPr>
        <p:spPr>
          <a:xfrm>
            <a:off x="4009204" y="1150776"/>
            <a:ext cx="0" cy="643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9C0DA7-69B7-F648-3C1F-33897EB6A029}"/>
              </a:ext>
            </a:extLst>
          </p:cNvPr>
          <p:cNvCxnSpPr>
            <a:cxnSpLocks/>
          </p:cNvCxnSpPr>
          <p:nvPr/>
        </p:nvCxnSpPr>
        <p:spPr>
          <a:xfrm>
            <a:off x="4090184" y="1314687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FC855C-02C4-0A11-B430-3004E6B36DD9}"/>
              </a:ext>
            </a:extLst>
          </p:cNvPr>
          <p:cNvCxnSpPr>
            <a:cxnSpLocks/>
          </p:cNvCxnSpPr>
          <p:nvPr/>
        </p:nvCxnSpPr>
        <p:spPr>
          <a:xfrm>
            <a:off x="4090183" y="1506660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A6A53-356E-C20F-A81F-83A17A2300E8}"/>
              </a:ext>
            </a:extLst>
          </p:cNvPr>
          <p:cNvCxnSpPr>
            <a:cxnSpLocks/>
          </p:cNvCxnSpPr>
          <p:nvPr/>
        </p:nvCxnSpPr>
        <p:spPr>
          <a:xfrm>
            <a:off x="4094945" y="1703580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8AA787-29C1-2531-F5F3-47DD39A04886}"/>
              </a:ext>
            </a:extLst>
          </p:cNvPr>
          <p:cNvSpPr txBox="1"/>
          <p:nvPr/>
        </p:nvSpPr>
        <p:spPr>
          <a:xfrm>
            <a:off x="4379088" y="1323138"/>
            <a:ext cx="148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geckodriver.exe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09D24-B072-2C5A-552B-13874BDB191F}"/>
              </a:ext>
            </a:extLst>
          </p:cNvPr>
          <p:cNvSpPr txBox="1"/>
          <p:nvPr/>
        </p:nvSpPr>
        <p:spPr>
          <a:xfrm>
            <a:off x="4372702" y="1536093"/>
            <a:ext cx="148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iedriver.exe</a:t>
            </a:r>
            <a:endParaRPr lang="en-US" sz="1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BC02E6-725F-32F9-A1A1-6947C5EF1272}"/>
              </a:ext>
            </a:extLst>
          </p:cNvPr>
          <p:cNvCxnSpPr>
            <a:cxnSpLocks/>
          </p:cNvCxnSpPr>
          <p:nvPr/>
        </p:nvCxnSpPr>
        <p:spPr>
          <a:xfrm>
            <a:off x="2762256" y="4465198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DDEEE1-3254-D034-D415-553DE8B512BD}"/>
              </a:ext>
            </a:extLst>
          </p:cNvPr>
          <p:cNvSpPr txBox="1"/>
          <p:nvPr/>
        </p:nvSpPr>
        <p:spPr>
          <a:xfrm>
            <a:off x="3012247" y="4557209"/>
            <a:ext cx="167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test_shopping.py</a:t>
            </a:r>
            <a:endParaRPr lang="en-US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C3F37C-FB64-2F66-CDC4-B87928C0FEB4}"/>
              </a:ext>
            </a:extLst>
          </p:cNvPr>
          <p:cNvCxnSpPr>
            <a:cxnSpLocks/>
          </p:cNvCxnSpPr>
          <p:nvPr/>
        </p:nvCxnSpPr>
        <p:spPr>
          <a:xfrm>
            <a:off x="2762256" y="4718596"/>
            <a:ext cx="2746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709AD4-B82F-9920-DAD3-13C045A77E51}"/>
              </a:ext>
            </a:extLst>
          </p:cNvPr>
          <p:cNvSpPr txBox="1"/>
          <p:nvPr/>
        </p:nvSpPr>
        <p:spPr>
          <a:xfrm>
            <a:off x="3012247" y="3831381"/>
            <a:ext cx="132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conftest.py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2BF604-B659-313F-4D88-8A8F9A07C7E1}"/>
              </a:ext>
            </a:extLst>
          </p:cNvPr>
          <p:cNvSpPr txBox="1"/>
          <p:nvPr/>
        </p:nvSpPr>
        <p:spPr>
          <a:xfrm>
            <a:off x="2517764" y="5219455"/>
            <a:ext cx="103821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config.py</a:t>
            </a:r>
            <a:endParaRPr lang="en-US" sz="14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722750-D22A-24D0-298E-5B9FCEC6FDD4}"/>
              </a:ext>
            </a:extLst>
          </p:cNvPr>
          <p:cNvCxnSpPr/>
          <p:nvPr/>
        </p:nvCxnSpPr>
        <p:spPr>
          <a:xfrm>
            <a:off x="2084306" y="5401919"/>
            <a:ext cx="4190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Suryaprasad</dc:creator>
  <cp:lastModifiedBy>Sandeep Suryaprasad</cp:lastModifiedBy>
  <cp:revision>82</cp:revision>
  <dcterms:created xsi:type="dcterms:W3CDTF">2022-08-15T02:43:04Z</dcterms:created>
  <dcterms:modified xsi:type="dcterms:W3CDTF">2022-08-22T02:25:37Z</dcterms:modified>
</cp:coreProperties>
</file>