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D2F-D53E-458F-B112-A90543970A1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76-4E6E-45B8-8105-B8B77D52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D2F-D53E-458F-B112-A90543970A1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76-4E6E-45B8-8105-B8B77D52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D2F-D53E-458F-B112-A90543970A1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76-4E6E-45B8-8105-B8B77D52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D2F-D53E-458F-B112-A90543970A1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76-4E6E-45B8-8105-B8B77D52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1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D2F-D53E-458F-B112-A90543970A1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76-4E6E-45B8-8105-B8B77D52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0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D2F-D53E-458F-B112-A90543970A1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76-4E6E-45B8-8105-B8B77D52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D2F-D53E-458F-B112-A90543970A1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76-4E6E-45B8-8105-B8B77D52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D2F-D53E-458F-B112-A90543970A1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76-4E6E-45B8-8105-B8B77D52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D2F-D53E-458F-B112-A90543970A1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76-4E6E-45B8-8105-B8B77D52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D2F-D53E-458F-B112-A90543970A1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76-4E6E-45B8-8105-B8B77D52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D2F-D53E-458F-B112-A90543970A1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76-4E6E-45B8-8105-B8B77D52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6D2F-D53E-458F-B112-A90543970A1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A876-4E6E-45B8-8105-B8B77D52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assignments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42672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</a:t>
            </a:r>
            <a:r>
              <a:rPr lang="en-US" dirty="0" smtClean="0"/>
              <a:t>ic-tac-toe- AI and non AI approach</a:t>
            </a:r>
          </a:p>
          <a:p>
            <a:pPr marL="514350" indent="-514350">
              <a:buAutoNum type="arabicPeriod"/>
            </a:pPr>
            <a:r>
              <a:rPr lang="en-US" dirty="0" smtClean="0"/>
              <a:t>8-puzzle </a:t>
            </a:r>
            <a:r>
              <a:rPr lang="en-US" smtClean="0"/>
              <a:t>using A*.</a:t>
            </a:r>
          </a:p>
          <a:p>
            <a:pPr marL="514350" indent="-514350">
              <a:buAutoNum type="arabicPeriod"/>
            </a:pPr>
            <a:r>
              <a:rPr lang="en-US" smtClean="0"/>
              <a:t>Prolog- </a:t>
            </a:r>
            <a:r>
              <a:rPr lang="en-US" dirty="0" smtClean="0"/>
              <a:t>KB 1 to KB 5 (SWI prolog)</a:t>
            </a:r>
          </a:p>
          <a:p>
            <a:pPr marL="514350" indent="-514350">
              <a:buAutoNum type="arabicPeriod"/>
            </a:pPr>
            <a:r>
              <a:rPr lang="en-US" dirty="0" smtClean="0"/>
              <a:t>Prolog- Tiny expert system</a:t>
            </a:r>
          </a:p>
          <a:p>
            <a:pPr marL="514350" indent="-514350">
              <a:buAutoNum type="arabicPeriod"/>
            </a:pPr>
            <a:r>
              <a:rPr lang="en-US" dirty="0" smtClean="0"/>
              <a:t>Perceptron learning rule implementation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Implementation of fuzzy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Lab assignments AI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assignments AI</dc:title>
  <dc:creator>admin</dc:creator>
  <cp:lastModifiedBy>admin</cp:lastModifiedBy>
  <cp:revision>4</cp:revision>
  <dcterms:created xsi:type="dcterms:W3CDTF">2021-05-03T07:03:46Z</dcterms:created>
  <dcterms:modified xsi:type="dcterms:W3CDTF">2021-12-15T07:42:56Z</dcterms:modified>
</cp:coreProperties>
</file>