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High Risk &amp; Mitigation in Discussion by Practice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Green Card Path by Practice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Visa Resources by Risk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Cap Logo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High Risk &amp; Mitigation in Discussion by Impact Date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H1B and L1 Visa Holders in Green Card Path*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Visa Workforce Summary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As of:</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0c49944b-1970-440e-841b-f8c3188c7d98?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130ff310457745e9" /><Relationship Type="http://schemas.openxmlformats.org/officeDocument/2006/relationships/slideLayout" Target="/ppt/slideLayouts/slideLayout8.xml" Id="R39fb82cffa694e0f" /><Relationship Type="http://schemas.openxmlformats.org/officeDocument/2006/relationships/hyperlink" Target="https://app.powerbi.com/groups/me/reports/0c49944b-1970-440e-841b-f8c3188c7d98/?pbi_source=PowerPoint" TargetMode="External" Id="RelId0" /><Relationship Type="http://schemas.openxmlformats.org/officeDocument/2006/relationships/image" Target="/ppt/media/image4.png" Id="imgId45628622"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Visa Workforce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2/10/2023 3:17:54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2/8/2023 11:30:41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slicer ,High Risk &amp; Mitigation in Discussion by Practice ,Green Card Path by Practice ,Visa Resources by Risk Type ,slicer ,card ,textbox ,shape ,card ,card ,shape ,slicer ,slicer ,slicer ,slicer ,slicer ,slicer ,card ,card ,card ,slicer ,textbox ,Cap Logo ,textbox ,High Risk &amp; Mitigation in Discussion by Impact Date  ,shape ,H1B and L1 Visa Holders in Green Card Path* ,Visa Workforce Summary ,actionButton ,As of: ,card ,card.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45628622"/>
          <a:stretch xmlns:a="http://schemas.openxmlformats.org/drawingml/2006/main">
            <a:fillRect/>
          </a:stretch>
        </p:blipFill>
        <p:spPr>
          <a:xfrm xmlns:a="http://schemas.openxmlformats.org/drawingml/2006/main">
            <a:off x="457200" y="0"/>
            <a:ext cx="11268075" cy="684847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VISA Workforce Summary</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