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0" r:id="rId17"/>
    <p:sldId id="271" r:id="rId18"/>
    <p:sldId id="272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234C030-229A-45F6-8306-50ED3E5612A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CC8A2E9-DF4D-46D9-A39B-F3096BB02B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4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030-229A-45F6-8306-50ED3E5612A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2E9-DF4D-46D9-A39B-F3096BB0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48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030-229A-45F6-8306-50ED3E5612A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2E9-DF4D-46D9-A39B-F3096BB02B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81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030-229A-45F6-8306-50ED3E5612A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2E9-DF4D-46D9-A39B-F3096BB02B2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614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030-229A-45F6-8306-50ED3E5612A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2E9-DF4D-46D9-A39B-F3096BB0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166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030-229A-45F6-8306-50ED3E5612A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2E9-DF4D-46D9-A39B-F3096BB02B2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34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030-229A-45F6-8306-50ED3E5612A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2E9-DF4D-46D9-A39B-F3096BB02B2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629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030-229A-45F6-8306-50ED3E5612A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2E9-DF4D-46D9-A39B-F3096BB02B2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427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030-229A-45F6-8306-50ED3E5612A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2E9-DF4D-46D9-A39B-F3096BB02B2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76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030-229A-45F6-8306-50ED3E5612A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2E9-DF4D-46D9-A39B-F3096BB0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823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030-229A-45F6-8306-50ED3E5612A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2E9-DF4D-46D9-A39B-F3096BB02B2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58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030-229A-45F6-8306-50ED3E5612A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2E9-DF4D-46D9-A39B-F3096BB0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12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030-229A-45F6-8306-50ED3E5612A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2E9-DF4D-46D9-A39B-F3096BB02B2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3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030-229A-45F6-8306-50ED3E5612A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2E9-DF4D-46D9-A39B-F3096BB02B2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35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030-229A-45F6-8306-50ED3E5612A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2E9-DF4D-46D9-A39B-F3096BB0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07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030-229A-45F6-8306-50ED3E5612A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2E9-DF4D-46D9-A39B-F3096BB02B2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022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C030-229A-45F6-8306-50ED3E5612A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8A2E9-DF4D-46D9-A39B-F3096BB0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54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34C030-229A-45F6-8306-50ED3E5612A2}" type="datetimeFigureOut">
              <a:rPr lang="en-IN" smtClean="0"/>
              <a:t>14-03-2023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C8A2E9-DF4D-46D9-A39B-F3096BB0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82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gency FB" panose="020B0503020202020204" pitchFamily="34" charset="0"/>
              </a:rPr>
              <a:t>MY SQL </a:t>
            </a:r>
            <a:endParaRPr lang="en-IN" b="1" dirty="0">
              <a:latin typeface="Agency FB" panose="020B0503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gency FB" panose="020B0503020202020204" pitchFamily="34" charset="0"/>
              </a:rPr>
              <a:t>CASE </a:t>
            </a:r>
            <a:r>
              <a:rPr lang="en-US" sz="6000" dirty="0" smtClean="0">
                <a:latin typeface="Agency FB" panose="020B0503020202020204" pitchFamily="34" charset="0"/>
              </a:rPr>
              <a:t>STUDY</a:t>
            </a:r>
          </a:p>
        </p:txBody>
      </p:sp>
    </p:spTree>
    <p:extLst>
      <p:ext uri="{BB962C8B-B14F-4D97-AF65-F5344CB8AC3E}">
        <p14:creationId xmlns:p14="http://schemas.microsoft.com/office/powerpoint/2010/main" val="408600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88" y="896763"/>
            <a:ext cx="4999855" cy="7425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689" y="1746422"/>
            <a:ext cx="4128711" cy="430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90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78" y="799070"/>
            <a:ext cx="6490797" cy="147883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679" y="2277905"/>
            <a:ext cx="5296359" cy="381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94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822" y="2586682"/>
            <a:ext cx="5837426" cy="293011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99" y="1222360"/>
            <a:ext cx="4473328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427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28" y="1028865"/>
            <a:ext cx="4686706" cy="9449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47" y="955589"/>
            <a:ext cx="4038950" cy="518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805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528" y="609355"/>
            <a:ext cx="5806943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120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629" y="985314"/>
            <a:ext cx="4450576" cy="10329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97" y="914400"/>
            <a:ext cx="4884843" cy="516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96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05" y="984080"/>
            <a:ext cx="4450466" cy="7544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05" y="2240693"/>
            <a:ext cx="7361558" cy="297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2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567" y="1319393"/>
            <a:ext cx="3286898" cy="396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4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845" y="1087442"/>
            <a:ext cx="5328241" cy="137742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421" y="1087442"/>
            <a:ext cx="4801016" cy="5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27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430161"/>
            <a:ext cx="9601196" cy="1581665"/>
          </a:xfrm>
        </p:spPr>
        <p:txBody>
          <a:bodyPr>
            <a:normAutofit/>
          </a:bodyPr>
          <a:lstStyle/>
          <a:p>
            <a:r>
              <a:rPr lang="en-IN" sz="7200" b="1" dirty="0" smtClean="0">
                <a:latin typeface="Agency FB" panose="020B0503020202020204" pitchFamily="34" charset="0"/>
              </a:rPr>
              <a:t>THANK YOU</a:t>
            </a:r>
            <a:endParaRPr lang="en-IN" sz="72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6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 smtClean="0">
                <a:latin typeface="Agency FB" panose="020B0503020202020204" pitchFamily="34" charset="0"/>
              </a:rPr>
              <a:t>Motion Pictures Data Analysis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800" b="1" dirty="0" smtClean="0">
                <a:latin typeface="Agency FB" panose="020B0503020202020204" pitchFamily="34" charset="0"/>
              </a:rPr>
              <a:t>Task 1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endParaRPr lang="en-IN" sz="2000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465" y="2634461"/>
            <a:ext cx="4082933" cy="2687182"/>
          </a:xfrm>
        </p:spPr>
      </p:pic>
      <p:pic>
        <p:nvPicPr>
          <p:cNvPr id="3" name="Content Placeholder 2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83396"/>
            <a:ext cx="4709568" cy="135647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45" y="3929449"/>
            <a:ext cx="3028390" cy="80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0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737" y="769842"/>
            <a:ext cx="5443149" cy="1652081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72" y="2584787"/>
            <a:ext cx="4718050" cy="203664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87" y="2584787"/>
            <a:ext cx="2669059" cy="30993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888627" y="5708821"/>
            <a:ext cx="1400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a)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6998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478" y="1649307"/>
            <a:ext cx="2995057" cy="36064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767" y="1729946"/>
            <a:ext cx="2924433" cy="35257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83027" y="5436973"/>
            <a:ext cx="980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657968" y="5436973"/>
            <a:ext cx="98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8551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039" y="920593"/>
            <a:ext cx="5221956" cy="20347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773" y="3262184"/>
            <a:ext cx="4373456" cy="12933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62" y="1693118"/>
            <a:ext cx="3023287" cy="340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8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04" y="869743"/>
            <a:ext cx="4921711" cy="1708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04" y="3114487"/>
            <a:ext cx="4806361" cy="8149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524" y="3435179"/>
            <a:ext cx="2817341" cy="229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18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0" y="855629"/>
            <a:ext cx="5390873" cy="192052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00" y="2994783"/>
            <a:ext cx="6249671" cy="226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3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71" y="2553484"/>
            <a:ext cx="7079593" cy="32997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070" y="1117952"/>
            <a:ext cx="5465507" cy="7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0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89" y="1086019"/>
            <a:ext cx="4704929" cy="90753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789" y="2146208"/>
            <a:ext cx="4770833" cy="371888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2397" y="1993556"/>
            <a:ext cx="4922947" cy="393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408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247</TotalTime>
  <Words>21</Words>
  <Application>Microsoft Office PowerPoint</Application>
  <PresentationFormat>Widescreen</PresentationFormat>
  <Paragraphs>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Agency FB</vt:lpstr>
      <vt:lpstr>Arial</vt:lpstr>
      <vt:lpstr>Garamond</vt:lpstr>
      <vt:lpstr>Organic</vt:lpstr>
      <vt:lpstr>MY SQL </vt:lpstr>
      <vt:lpstr>Motion Pictures Data Analysis  Task 1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SQL</dc:title>
  <dc:creator>Swapnil</dc:creator>
  <cp:lastModifiedBy>Swapnil</cp:lastModifiedBy>
  <cp:revision>20</cp:revision>
  <dcterms:created xsi:type="dcterms:W3CDTF">2023-03-14T11:59:42Z</dcterms:created>
  <dcterms:modified xsi:type="dcterms:W3CDTF">2023-03-14T18:51:16Z</dcterms:modified>
</cp:coreProperties>
</file>