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7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5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8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456">
          <p15:clr>
            <a:srgbClr val="F26B43"/>
          </p15:clr>
        </p15:guide>
        <p15:guide id="5" pos="3192">
          <p15:clr>
            <a:srgbClr val="F26B43"/>
          </p15:clr>
        </p15:guide>
        <p15:guide id="6" pos="4488">
          <p15:clr>
            <a:srgbClr val="F26B43"/>
          </p15:clr>
        </p15:guide>
        <p15:guide id="7" orient="horz" pos="648">
          <p15:clr>
            <a:srgbClr val="F26B43"/>
          </p15:clr>
        </p15:guide>
        <p15:guide id="8" pos="648">
          <p15:clr>
            <a:srgbClr val="F26B43"/>
          </p15:clr>
        </p15:guide>
        <p15:guide id="9" pos="96">
          <p15:clr>
            <a:srgbClr val="F26B43"/>
          </p15:clr>
        </p15:guide>
        <p15:guide id="10" orient="horz" pos="96">
          <p15:clr>
            <a:srgbClr val="F26B43"/>
          </p15:clr>
        </p15:guide>
        <p15:guide id="11" pos="7032">
          <p15:clr>
            <a:srgbClr val="F26B43"/>
          </p15:clr>
        </p15:guide>
        <p15:guide id="13" pos="7584">
          <p15:clr>
            <a:srgbClr val="F26B43"/>
          </p15:clr>
        </p15:guide>
        <p15:guide id="14" orient="horz" pos="4224">
          <p15:clr>
            <a:srgbClr val="F26B43"/>
          </p15:clr>
        </p15:guide>
        <p15:guide id="1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C47CA-AD59-70AC-4BD8-326DA5C8E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9077" r="-2" b="-2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Exploring Box Office Success: Insights for Microsoft's New Movie Studio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5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og-covered mountain">
            <a:extLst>
              <a:ext uri="{FF2B5EF4-FFF2-40B4-BE49-F238E27FC236}">
                <a16:creationId xmlns:a16="http://schemas.microsoft.com/office/drawing/2014/main" id="{3F51D90E-CBBB-A41D-9140-87875B799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sz="3000" dirty="0"/>
              <a:t>Page 2.3: Genre Analysis: Horror, Thriller, Mystery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Average Runtime: Horror , Thriller , Mystery</a:t>
            </a:r>
          </a:p>
          <a:p>
            <a:pPr lvl="0" algn="ctr"/>
            <a:r>
              <a:rPr lang="en-US" dirty="0"/>
              <a:t>Average Rating: Horror , Thriller , Mystery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AF129A0E-FDD5-F954-AB06-A2AE2C5CF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31" r="-2" b="1686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2.4: Insights on Genre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700" dirty="0"/>
              <a:t>Horror Genre: Exhibits a shorter average runtime but maintains a decent average rating, indicating potential for financial success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Thriller and Mystery Genres: Tend to have longer runtimes and higher average ratings, suggesting potential for strong audience engagement and financial success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32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6A517C95-D5EA-712E-4013-61E2F0678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3" r="-2" b="103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/>
              <a:t>Section 3: Summary and Actionable Insights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59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82D2F902-1367-4208-505E-F6FD5739C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31" r="-2" b="1686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3.1: Key Insights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400" dirty="0"/>
              <a:t>Horror Genre: Emerges as a lucrative genre with high profitability and ROI, making it a strong candidate for movie production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WB : Stands out as the studio with the highest ROI, providing valuable insights for collaboration and partnership decisions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Considerations for Success: Genre-specific runtime and audience ratings are crucial for strategic decision-making in movie production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86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mera lens">
            <a:extLst>
              <a:ext uri="{FF2B5EF4-FFF2-40B4-BE49-F238E27FC236}">
                <a16:creationId xmlns:a16="http://schemas.microsoft.com/office/drawing/2014/main" id="{37C4DE48-A76C-9233-E9B6-1CCD2E8D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2" r="-2" b="9381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sz="3000" dirty="0"/>
              <a:t>Page 3.2: Empowering Microsoft's Movie Studio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700" dirty="0"/>
              <a:t>Strategic Genre Selection: Insights will empower Microsoft's movie studio to strategically choose genres with high profitability and ROI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Collaboration with Successful Studios: Understanding successful studios will ensure a strong entry into the competitive world of movie production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18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holding a puzzle piece">
            <a:extLst>
              <a:ext uri="{FF2B5EF4-FFF2-40B4-BE49-F238E27FC236}">
                <a16:creationId xmlns:a16="http://schemas.microsoft.com/office/drawing/2014/main" id="{E03285A6-9B01-DB43-5EE7-7A51E53CD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3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3.3: Actionable Insights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700" dirty="0"/>
              <a:t>Strategic Decision-Making: Use insights to make informed decisions on genre selection and studio collaboration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Competitive Entry: Ensure a strong and competitive entry into the movie production industry through strategic genre selection and collaboration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870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lm reel and slate">
            <a:extLst>
              <a:ext uri="{FF2B5EF4-FFF2-40B4-BE49-F238E27FC236}">
                <a16:creationId xmlns:a16="http://schemas.microsoft.com/office/drawing/2014/main" id="{572F16D0-3B18-3BBD-7CD3-D2A5EFC43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3.4: 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600" dirty="0"/>
              <a:t>Strategic Decision-Making: These insights will empower Microsoft's movie studio to strategically choose genres and collaborate with successful studios, ensuring a strong entry into the competitive world of movie production</a:t>
            </a:r>
          </a:p>
          <a:p>
            <a:pPr lvl="0" algn="ctr">
              <a:lnSpc>
                <a:spcPct val="100000"/>
              </a:lnSpc>
            </a:pPr>
            <a:r>
              <a:rPr lang="en-US" sz="1600" dirty="0"/>
              <a:t>Actionable Insights: Use the provided insights to make informed decisions and drive success in the movie production industry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7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8586A3BA-8B5C-EB40-214F-6D4C98C09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7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/>
              <a:t>Section 1: Highest Profitable Genres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2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B5B902EB-2C85-0646-D79A-98DFAEFA8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31" r="-2" b="1686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1.1: Top 5 Highest Profitable Genres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100" dirty="0"/>
              <a:t>Horror Genre: The most profitable genre in the box office, making it a valuable investment decision and trend identifier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Adventure Genre: Shows strong profitability, making it a potential lucrative genre for movie production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Family Genre: Demonstrates significant profitability, indicating a favorable market for family-oriented films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Sci-Fi Genre: Shows promising profitability, suggesting a potential audience interest in science fiction movies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Action Genre: Currently the least profitable genre, indicating a challenging market for action films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0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D5DBAC32-D2A4-F6AD-FF34-3570CE01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" r="-2" b="14619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1.2: Insights on Profitable Genres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700" dirty="0"/>
              <a:t>Horror Dominance: The horror genre emerges as the most profitable, providing valuable insights for investment decisions and industry trend identification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Action Genre Challenges: Action movies currently exhibit the lowest profitability, indicating a need for careful consideration and strategic planning in this genre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854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range and blue numbers and graphs">
            <a:extLst>
              <a:ext uri="{FF2B5EF4-FFF2-40B4-BE49-F238E27FC236}">
                <a16:creationId xmlns:a16="http://schemas.microsoft.com/office/drawing/2014/main" id="{AB8CC02A-53A0-4552-F59C-4DFE9C420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8" r="-2" b="272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1.3: Top 5 Genres with Highest ROI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100" dirty="0"/>
              <a:t>Horror Genre: Exhibits the highest Return on Investment among all genres, making it a strong candidate for financial success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Thriller Genre: Shows a close second in ROI, indicating a potential for strong financial returns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Mystery Genre: Follows closely behind, suggesting a favorable financial outlook for mystery films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Documentary Genre: Demonstrates a strong ROI, making it a viable genre for financial success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Biography Genre: Shows potential for strong financial returns, making it a favorable genre for consideration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28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nalogue board showing flight information">
            <a:extLst>
              <a:ext uri="{FF2B5EF4-FFF2-40B4-BE49-F238E27FC236}">
                <a16:creationId xmlns:a16="http://schemas.microsoft.com/office/drawing/2014/main" id="{985E247C-B0A7-CDD8-89F4-128FDCC48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3" r="-2" b="1110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1.4: Insights on ROI by Genre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sz="1900" dirty="0"/>
              <a:t>Horror Genre: Emerges as the genre with the highest ROI, providing valuable insights for selecting genres with strong financial returns</a:t>
            </a:r>
          </a:p>
          <a:p>
            <a:pPr lvl="0" algn="ctr"/>
            <a:r>
              <a:rPr lang="en-US" sz="1900" dirty="0"/>
              <a:t>Thriller and Mystery Genres: Follow closely behind, indicating potential for strong financial success in these genres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31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B8A92-104D-B235-97FD-DBFAA1215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6" r="-2" b="1281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US"/>
              <a:t>Section 2: Studios with Highest ROI</a:t>
            </a:r>
          </a:p>
        </p:txBody>
      </p:sp>
    </p:spTree>
    <p:extLst>
      <p:ext uri="{BB962C8B-B14F-4D97-AF65-F5344CB8AC3E}">
        <p14:creationId xmlns:p14="http://schemas.microsoft.com/office/powerpoint/2010/main" val="361367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33F05273-FC69-E69D-25AF-1AAC88361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31" r="-2" b="1686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2.1: Top 5 Studios with Highest ROI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100" dirty="0"/>
              <a:t>WB : Leads with the highest Return on Investment , making it a valuable consideration for partnership and collaboration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UTV: Demonstrates a strong ROI, indicating potential for successful collaboration and partnership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FD: Shows a favorable ROI, making it a potential partner for successful movie production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ParV: Exhibits a strong ROI, suggesting potential for successful collaboration and partnership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Orchard: Demonstrates a favorable ROI, indicating potential for successful collaboration and partnership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90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ands-on top of each other">
            <a:extLst>
              <a:ext uri="{FF2B5EF4-FFF2-40B4-BE49-F238E27FC236}">
                <a16:creationId xmlns:a16="http://schemas.microsoft.com/office/drawing/2014/main" id="{4C309A79-69B4-9898-7DD1-004267CBA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96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Page 2.2: Insights on Successful Studios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700" dirty="0"/>
              <a:t>WB : Leads with the highest ROI, providing valuable insights for partnership considerations and understanding successful studios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Collaboration Potential: Understanding the studios with the highest ROI is crucial for strategic collaboration and partnership decisions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67139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1988C"/>
      </a:accent1>
      <a:accent2>
        <a:srgbClr val="B6A17C"/>
      </a:accent2>
      <a:accent3>
        <a:srgbClr val="A4A67E"/>
      </a:accent3>
      <a:accent4>
        <a:srgbClr val="90A974"/>
      </a:accent4>
      <a:accent5>
        <a:srgbClr val="86AB81"/>
      </a:accent5>
      <a:accent6>
        <a:srgbClr val="77AF88"/>
      </a:accent6>
      <a:hlink>
        <a:srgbClr val="5C8A98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AdornVTI</vt:lpstr>
      <vt:lpstr>Exploring Box Office Success: Insights for Microsoft's New Movie Studio</vt:lpstr>
      <vt:lpstr>Section 1: Highest Profitable Genres</vt:lpstr>
      <vt:lpstr>Page 1.1: Top 5 Highest Profitable Genres</vt:lpstr>
      <vt:lpstr>Page 1.2: Insights on Profitable Genres</vt:lpstr>
      <vt:lpstr>Page 1.3: Top 5 Genres with Highest ROI</vt:lpstr>
      <vt:lpstr>Page 1.4: Insights on ROI by Genre</vt:lpstr>
      <vt:lpstr>Section 2: Studios with Highest ROI</vt:lpstr>
      <vt:lpstr>Page 2.1: Top 5 Studios with Highest ROI</vt:lpstr>
      <vt:lpstr>Page 2.2: Insights on Successful Studios</vt:lpstr>
      <vt:lpstr>Page 2.3: Genre Analysis: Horror, Thriller, Mystery</vt:lpstr>
      <vt:lpstr>Page 2.4: Insights on Genre Analysis</vt:lpstr>
      <vt:lpstr>Section 3: Summary and Actionable Insights</vt:lpstr>
      <vt:lpstr>Page 3.1: Key Insights</vt:lpstr>
      <vt:lpstr>Page 3.2: Empowering Microsoft's Movie Studio</vt:lpstr>
      <vt:lpstr>Page 3.3: Actionable Insights</vt:lpstr>
      <vt:lpstr>Page 3.4: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4</cp:revision>
  <dcterms:created xsi:type="dcterms:W3CDTF">2024-02-07T00:34:27Z</dcterms:created>
  <dcterms:modified xsi:type="dcterms:W3CDTF">2024-02-07T00:37:34Z</dcterms:modified>
</cp:coreProperties>
</file>