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56" r:id="rId2"/>
    <p:sldId id="257" r:id="rId3"/>
    <p:sldId id="259" r:id="rId4"/>
    <p:sldId id="304" r:id="rId5"/>
    <p:sldId id="303" r:id="rId6"/>
    <p:sldId id="269" r:id="rId7"/>
  </p:sldIdLst>
  <p:sldSz cx="9144000" cy="5143500" type="screen16x9"/>
  <p:notesSz cx="6858000" cy="9144000"/>
  <p:embeddedFontLst>
    <p:embeddedFont>
      <p:font typeface="Anaheim" panose="020B0604020202020204" charset="0"/>
      <p:regular r:id="rId9"/>
    </p:embeddedFont>
    <p:embeddedFont>
      <p:font typeface="Overpass Mono" panose="020B0604020202020204" charset="0"/>
      <p:regular r:id="rId10"/>
      <p:bold r:id="rId11"/>
    </p:embeddedFont>
    <p:embeddedFont>
      <p:font typeface="Raleway Thin" pitchFamily="2" charset="0"/>
      <p:regular r:id="rId12"/>
    </p:embeddedFont>
    <p:embeddedFont>
      <p:font typeface="Roboto" panose="02000000000000000000" pitchFamily="2" charset="0"/>
      <p:regular r:id="rId13"/>
    </p:embeddedFont>
    <p:embeddedFont>
      <p:font typeface="Roboto Condensed Light" panose="02000000000000000000"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2BC9A0-68F6-4FBC-9A25-418E3B708364}">
  <a:tblStyle styleId="{072BC9A0-68F6-4FBC-9A25-418E3B70836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F8F69B-0CBF-4B53-B7DA-64765EF096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130" d="100"/>
          <a:sy n="130" d="100"/>
        </p:scale>
        <p:origin x="8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Jadhav" userId="30ebc8cfb79339c8" providerId="LiveId" clId="{44B9CECD-C861-460B-ADAB-BF630AD974F0}"/>
    <pc:docChg chg="undo custSel addSld delSld modSld delMainMaster">
      <pc:chgData name="Aayush Jadhav" userId="30ebc8cfb79339c8" providerId="LiveId" clId="{44B9CECD-C861-460B-ADAB-BF630AD974F0}" dt="2021-04-12T01:39:45.691" v="1582"/>
      <pc:docMkLst>
        <pc:docMk/>
      </pc:docMkLst>
      <pc:sldChg chg="addSp modSp mod">
        <pc:chgData name="Aayush Jadhav" userId="30ebc8cfb79339c8" providerId="LiveId" clId="{44B9CECD-C861-460B-ADAB-BF630AD974F0}" dt="2021-04-12T00:11:53.418" v="1339" actId="1076"/>
        <pc:sldMkLst>
          <pc:docMk/>
          <pc:sldMk cId="0" sldId="256"/>
        </pc:sldMkLst>
        <pc:spChg chg="add mod">
          <ac:chgData name="Aayush Jadhav" userId="30ebc8cfb79339c8" providerId="LiveId" clId="{44B9CECD-C861-460B-ADAB-BF630AD974F0}" dt="2021-04-12T00:11:53.418" v="1339" actId="1076"/>
          <ac:spMkLst>
            <pc:docMk/>
            <pc:sldMk cId="0" sldId="256"/>
            <ac:spMk id="2" creationId="{6EFEF4AB-1E10-4BC6-9AEC-B268DECB10E2}"/>
          </ac:spMkLst>
        </pc:spChg>
        <pc:spChg chg="mod">
          <ac:chgData name="Aayush Jadhav" userId="30ebc8cfb79339c8" providerId="LiveId" clId="{44B9CECD-C861-460B-ADAB-BF630AD974F0}" dt="2021-04-11T22:54:17.225" v="191" actId="1076"/>
          <ac:spMkLst>
            <pc:docMk/>
            <pc:sldMk cId="0" sldId="256"/>
            <ac:spMk id="334" creationId="{00000000-0000-0000-0000-000000000000}"/>
          </ac:spMkLst>
        </pc:spChg>
        <pc:spChg chg="mod">
          <ac:chgData name="Aayush Jadhav" userId="30ebc8cfb79339c8" providerId="LiveId" clId="{44B9CECD-C861-460B-ADAB-BF630AD974F0}" dt="2021-04-12T00:10:48.600" v="1302" actId="20577"/>
          <ac:spMkLst>
            <pc:docMk/>
            <pc:sldMk cId="0" sldId="256"/>
            <ac:spMk id="335" creationId="{00000000-0000-0000-0000-000000000000}"/>
          </ac:spMkLst>
        </pc:spChg>
      </pc:sldChg>
      <pc:sldChg chg="delSp modSp mod">
        <pc:chgData name="Aayush Jadhav" userId="30ebc8cfb79339c8" providerId="LiveId" clId="{44B9CECD-C861-460B-ADAB-BF630AD974F0}" dt="2021-04-12T01:39:04.641" v="1581" actId="207"/>
        <pc:sldMkLst>
          <pc:docMk/>
          <pc:sldMk cId="0" sldId="257"/>
        </pc:sldMkLst>
        <pc:spChg chg="mod">
          <ac:chgData name="Aayush Jadhav" userId="30ebc8cfb79339c8" providerId="LiveId" clId="{44B9CECD-C861-460B-ADAB-BF630AD974F0}" dt="2021-04-11T23:00:04.003" v="388" actId="403"/>
          <ac:spMkLst>
            <pc:docMk/>
            <pc:sldMk cId="0" sldId="257"/>
            <ac:spMk id="340" creationId="{00000000-0000-0000-0000-000000000000}"/>
          </ac:spMkLst>
        </pc:spChg>
        <pc:spChg chg="mod">
          <ac:chgData name="Aayush Jadhav" userId="30ebc8cfb79339c8" providerId="LiveId" clId="{44B9CECD-C861-460B-ADAB-BF630AD974F0}" dt="2021-04-12T01:39:04.641" v="1581" actId="207"/>
          <ac:spMkLst>
            <pc:docMk/>
            <pc:sldMk cId="0" sldId="257"/>
            <ac:spMk id="341" creationId="{00000000-0000-0000-0000-000000000000}"/>
          </ac:spMkLst>
        </pc:spChg>
        <pc:spChg chg="del mod">
          <ac:chgData name="Aayush Jadhav" userId="30ebc8cfb79339c8" providerId="LiveId" clId="{44B9CECD-C861-460B-ADAB-BF630AD974F0}" dt="2021-04-11T22:56:21.778" v="230" actId="478"/>
          <ac:spMkLst>
            <pc:docMk/>
            <pc:sldMk cId="0" sldId="257"/>
            <ac:spMk id="342" creationId="{00000000-0000-0000-0000-000000000000}"/>
          </ac:spMkLst>
        </pc:spChg>
      </pc:sldChg>
      <pc:sldChg chg="addSp delSp modSp del mod">
        <pc:chgData name="Aayush Jadhav" userId="30ebc8cfb79339c8" providerId="LiveId" clId="{44B9CECD-C861-460B-ADAB-BF630AD974F0}" dt="2021-04-12T01:23:36.431" v="1472" actId="47"/>
        <pc:sldMkLst>
          <pc:docMk/>
          <pc:sldMk cId="0" sldId="258"/>
        </pc:sldMkLst>
        <pc:spChg chg="add del mod">
          <ac:chgData name="Aayush Jadhav" userId="30ebc8cfb79339c8" providerId="LiveId" clId="{44B9CECD-C861-460B-ADAB-BF630AD974F0}" dt="2021-04-12T01:23:31.444" v="1470" actId="21"/>
          <ac:spMkLst>
            <pc:docMk/>
            <pc:sldMk cId="0" sldId="258"/>
            <ac:spMk id="2" creationId="{8BAC561D-C03B-47F2-9B59-76588E63B1AC}"/>
          </ac:spMkLst>
        </pc:spChg>
        <pc:spChg chg="add del mod">
          <ac:chgData name="Aayush Jadhav" userId="30ebc8cfb79339c8" providerId="LiveId" clId="{44B9CECD-C861-460B-ADAB-BF630AD974F0}" dt="2021-04-11T23:14:05.123" v="553" actId="478"/>
          <ac:spMkLst>
            <pc:docMk/>
            <pc:sldMk cId="0" sldId="258"/>
            <ac:spMk id="3" creationId="{939380E1-7845-4DE8-A196-82483815106E}"/>
          </ac:spMkLst>
        </pc:spChg>
        <pc:spChg chg="add mod">
          <ac:chgData name="Aayush Jadhav" userId="30ebc8cfb79339c8" providerId="LiveId" clId="{44B9CECD-C861-460B-ADAB-BF630AD974F0}" dt="2021-04-12T01:23:31.444" v="1470" actId="21"/>
          <ac:spMkLst>
            <pc:docMk/>
            <pc:sldMk cId="0" sldId="258"/>
            <ac:spMk id="4" creationId="{7E087400-C0BF-48CF-BE4D-72A3F994CCC4}"/>
          </ac:spMkLst>
        </pc:spChg>
        <pc:spChg chg="add del mod">
          <ac:chgData name="Aayush Jadhav" userId="30ebc8cfb79339c8" providerId="LiveId" clId="{44B9CECD-C861-460B-ADAB-BF630AD974F0}" dt="2021-04-11T23:14:10.390" v="554" actId="478"/>
          <ac:spMkLst>
            <pc:docMk/>
            <pc:sldMk cId="0" sldId="258"/>
            <ac:spMk id="5" creationId="{CD7C5998-A903-456C-A98F-51305DB1713E}"/>
          </ac:spMkLst>
        </pc:spChg>
        <pc:spChg chg="add del mod">
          <ac:chgData name="Aayush Jadhav" userId="30ebc8cfb79339c8" providerId="LiveId" clId="{44B9CECD-C861-460B-ADAB-BF630AD974F0}" dt="2021-04-11T23:14:05.123" v="553" actId="478"/>
          <ac:spMkLst>
            <pc:docMk/>
            <pc:sldMk cId="0" sldId="258"/>
            <ac:spMk id="7" creationId="{C4A36F69-0D15-4415-A7D5-3A8CCA975C52}"/>
          </ac:spMkLst>
        </pc:spChg>
        <pc:spChg chg="add del mod">
          <ac:chgData name="Aayush Jadhav" userId="30ebc8cfb79339c8" providerId="LiveId" clId="{44B9CECD-C861-460B-ADAB-BF630AD974F0}" dt="2021-04-11T23:14:05.123" v="553" actId="478"/>
          <ac:spMkLst>
            <pc:docMk/>
            <pc:sldMk cId="0" sldId="258"/>
            <ac:spMk id="9" creationId="{089A61C9-2A0F-48BF-884F-9EEB74FB8E9F}"/>
          </ac:spMkLst>
        </pc:spChg>
        <pc:spChg chg="add del mod">
          <ac:chgData name="Aayush Jadhav" userId="30ebc8cfb79339c8" providerId="LiveId" clId="{44B9CECD-C861-460B-ADAB-BF630AD974F0}" dt="2021-04-11T23:14:05.123" v="553" actId="478"/>
          <ac:spMkLst>
            <pc:docMk/>
            <pc:sldMk cId="0" sldId="258"/>
            <ac:spMk id="11" creationId="{0C56016D-E493-40BB-B0DD-9C3C79516510}"/>
          </ac:spMkLst>
        </pc:spChg>
        <pc:spChg chg="add del mod">
          <ac:chgData name="Aayush Jadhav" userId="30ebc8cfb79339c8" providerId="LiveId" clId="{44B9CECD-C861-460B-ADAB-BF630AD974F0}" dt="2021-04-11T23:14:10.390" v="554" actId="478"/>
          <ac:spMkLst>
            <pc:docMk/>
            <pc:sldMk cId="0" sldId="258"/>
            <ac:spMk id="13" creationId="{2EEB819E-E2AD-4F82-9EDE-78602A6EEEDE}"/>
          </ac:spMkLst>
        </pc:spChg>
        <pc:spChg chg="add del mod">
          <ac:chgData name="Aayush Jadhav" userId="30ebc8cfb79339c8" providerId="LiveId" clId="{44B9CECD-C861-460B-ADAB-BF630AD974F0}" dt="2021-04-11T23:14:05.123" v="553" actId="478"/>
          <ac:spMkLst>
            <pc:docMk/>
            <pc:sldMk cId="0" sldId="258"/>
            <ac:spMk id="15" creationId="{D067B928-13F9-4A56-8486-883BF15FD0CB}"/>
          </ac:spMkLst>
        </pc:spChg>
        <pc:spChg chg="add del mod">
          <ac:chgData name="Aayush Jadhav" userId="30ebc8cfb79339c8" providerId="LiveId" clId="{44B9CECD-C861-460B-ADAB-BF630AD974F0}" dt="2021-04-11T23:14:05.123" v="553" actId="478"/>
          <ac:spMkLst>
            <pc:docMk/>
            <pc:sldMk cId="0" sldId="258"/>
            <ac:spMk id="17" creationId="{D68B33F6-8F72-4382-B87D-4A00CA21EE7C}"/>
          </ac:spMkLst>
        </pc:spChg>
        <pc:spChg chg="del mod">
          <ac:chgData name="Aayush Jadhav" userId="30ebc8cfb79339c8" providerId="LiveId" clId="{44B9CECD-C861-460B-ADAB-BF630AD974F0}" dt="2021-04-12T01:23:31.444" v="1470" actId="21"/>
          <ac:spMkLst>
            <pc:docMk/>
            <pc:sldMk cId="0" sldId="258"/>
            <ac:spMk id="347" creationId="{00000000-0000-0000-0000-000000000000}"/>
          </ac:spMkLst>
        </pc:spChg>
        <pc:spChg chg="del mod">
          <ac:chgData name="Aayush Jadhav" userId="30ebc8cfb79339c8" providerId="LiveId" clId="{44B9CECD-C861-460B-ADAB-BF630AD974F0}" dt="2021-04-11T23:13:51.879" v="552" actId="478"/>
          <ac:spMkLst>
            <pc:docMk/>
            <pc:sldMk cId="0" sldId="258"/>
            <ac:spMk id="348" creationId="{00000000-0000-0000-0000-000000000000}"/>
          </ac:spMkLst>
        </pc:spChg>
        <pc:spChg chg="del">
          <ac:chgData name="Aayush Jadhav" userId="30ebc8cfb79339c8" providerId="LiveId" clId="{44B9CECD-C861-460B-ADAB-BF630AD974F0}" dt="2021-04-11T23:13:51.879" v="552" actId="478"/>
          <ac:spMkLst>
            <pc:docMk/>
            <pc:sldMk cId="0" sldId="258"/>
            <ac:spMk id="349" creationId="{00000000-0000-0000-0000-000000000000}"/>
          </ac:spMkLst>
        </pc:spChg>
        <pc:spChg chg="del">
          <ac:chgData name="Aayush Jadhav" userId="30ebc8cfb79339c8" providerId="LiveId" clId="{44B9CECD-C861-460B-ADAB-BF630AD974F0}" dt="2021-04-11T23:13:51.879" v="552" actId="478"/>
          <ac:spMkLst>
            <pc:docMk/>
            <pc:sldMk cId="0" sldId="258"/>
            <ac:spMk id="350" creationId="{00000000-0000-0000-0000-000000000000}"/>
          </ac:spMkLst>
        </pc:spChg>
        <pc:spChg chg="del">
          <ac:chgData name="Aayush Jadhav" userId="30ebc8cfb79339c8" providerId="LiveId" clId="{44B9CECD-C861-460B-ADAB-BF630AD974F0}" dt="2021-04-11T23:13:51.879" v="552" actId="478"/>
          <ac:spMkLst>
            <pc:docMk/>
            <pc:sldMk cId="0" sldId="258"/>
            <ac:spMk id="351" creationId="{00000000-0000-0000-0000-000000000000}"/>
          </ac:spMkLst>
        </pc:spChg>
        <pc:spChg chg="del">
          <ac:chgData name="Aayush Jadhav" userId="30ebc8cfb79339c8" providerId="LiveId" clId="{44B9CECD-C861-460B-ADAB-BF630AD974F0}" dt="2021-04-11T23:13:51.879" v="552" actId="478"/>
          <ac:spMkLst>
            <pc:docMk/>
            <pc:sldMk cId="0" sldId="258"/>
            <ac:spMk id="352" creationId="{00000000-0000-0000-0000-000000000000}"/>
          </ac:spMkLst>
        </pc:spChg>
        <pc:spChg chg="del">
          <ac:chgData name="Aayush Jadhav" userId="30ebc8cfb79339c8" providerId="LiveId" clId="{44B9CECD-C861-460B-ADAB-BF630AD974F0}" dt="2021-04-11T23:13:51.879" v="552" actId="478"/>
          <ac:spMkLst>
            <pc:docMk/>
            <pc:sldMk cId="0" sldId="258"/>
            <ac:spMk id="353" creationId="{00000000-0000-0000-0000-000000000000}"/>
          </ac:spMkLst>
        </pc:spChg>
        <pc:spChg chg="del">
          <ac:chgData name="Aayush Jadhav" userId="30ebc8cfb79339c8" providerId="LiveId" clId="{44B9CECD-C861-460B-ADAB-BF630AD974F0}" dt="2021-04-11T23:13:51.879" v="552" actId="478"/>
          <ac:spMkLst>
            <pc:docMk/>
            <pc:sldMk cId="0" sldId="258"/>
            <ac:spMk id="354" creationId="{00000000-0000-0000-0000-000000000000}"/>
          </ac:spMkLst>
        </pc:spChg>
        <pc:spChg chg="del">
          <ac:chgData name="Aayush Jadhav" userId="30ebc8cfb79339c8" providerId="LiveId" clId="{44B9CECD-C861-460B-ADAB-BF630AD974F0}" dt="2021-04-11T23:13:51.879" v="552" actId="478"/>
          <ac:spMkLst>
            <pc:docMk/>
            <pc:sldMk cId="0" sldId="258"/>
            <ac:spMk id="355" creationId="{00000000-0000-0000-0000-000000000000}"/>
          </ac:spMkLst>
        </pc:spChg>
      </pc:sldChg>
      <pc:sldChg chg="modSp mod">
        <pc:chgData name="Aayush Jadhav" userId="30ebc8cfb79339c8" providerId="LiveId" clId="{44B9CECD-C861-460B-ADAB-BF630AD974F0}" dt="2021-04-11T23:16:47.907" v="608" actId="1076"/>
        <pc:sldMkLst>
          <pc:docMk/>
          <pc:sldMk cId="0" sldId="259"/>
        </pc:sldMkLst>
        <pc:spChg chg="mod">
          <ac:chgData name="Aayush Jadhav" userId="30ebc8cfb79339c8" providerId="LiveId" clId="{44B9CECD-C861-460B-ADAB-BF630AD974F0}" dt="2021-04-11T23:16:38.666" v="607" actId="403"/>
          <ac:spMkLst>
            <pc:docMk/>
            <pc:sldMk cId="0" sldId="259"/>
            <ac:spMk id="361" creationId="{00000000-0000-0000-0000-000000000000}"/>
          </ac:spMkLst>
        </pc:spChg>
        <pc:spChg chg="mod">
          <ac:chgData name="Aayush Jadhav" userId="30ebc8cfb79339c8" providerId="LiveId" clId="{44B9CECD-C861-460B-ADAB-BF630AD974F0}" dt="2021-04-11T23:16:47.907" v="608" actId="1076"/>
          <ac:spMkLst>
            <pc:docMk/>
            <pc:sldMk cId="0" sldId="259"/>
            <ac:spMk id="362" creationId="{00000000-0000-0000-0000-000000000000}"/>
          </ac:spMkLst>
        </pc:spChg>
      </pc:sldChg>
      <pc:sldChg chg="del">
        <pc:chgData name="Aayush Jadhav" userId="30ebc8cfb79339c8" providerId="LiveId" clId="{44B9CECD-C861-460B-ADAB-BF630AD974F0}" dt="2021-04-11T23:17:28.529" v="609" actId="47"/>
        <pc:sldMkLst>
          <pc:docMk/>
          <pc:sldMk cId="0" sldId="260"/>
        </pc:sldMkLst>
      </pc:sldChg>
      <pc:sldChg chg="addSp delSp modSp del mod">
        <pc:chgData name="Aayush Jadhav" userId="30ebc8cfb79339c8" providerId="LiveId" clId="{44B9CECD-C861-460B-ADAB-BF630AD974F0}" dt="2021-04-12T01:36:56.512" v="1562" actId="47"/>
        <pc:sldMkLst>
          <pc:docMk/>
          <pc:sldMk cId="0" sldId="261"/>
        </pc:sldMkLst>
        <pc:spChg chg="add del mod">
          <ac:chgData name="Aayush Jadhav" userId="30ebc8cfb79339c8" providerId="LiveId" clId="{44B9CECD-C861-460B-ADAB-BF630AD974F0}" dt="2021-04-11T23:18:09.655" v="626" actId="478"/>
          <ac:spMkLst>
            <pc:docMk/>
            <pc:sldMk cId="0" sldId="261"/>
            <ac:spMk id="3" creationId="{213ED48A-3770-423A-997B-52735284B010}"/>
          </ac:spMkLst>
        </pc:spChg>
        <pc:spChg chg="add del mod">
          <ac:chgData name="Aayush Jadhav" userId="30ebc8cfb79339c8" providerId="LiveId" clId="{44B9CECD-C861-460B-ADAB-BF630AD974F0}" dt="2021-04-11T23:19:56.009" v="631" actId="478"/>
          <ac:spMkLst>
            <pc:docMk/>
            <pc:sldMk cId="0" sldId="261"/>
            <ac:spMk id="4" creationId="{EC0C436D-2C42-4253-86BE-7F6771019C69}"/>
          </ac:spMkLst>
        </pc:spChg>
        <pc:spChg chg="add mod">
          <ac:chgData name="Aayush Jadhav" userId="30ebc8cfb79339c8" providerId="LiveId" clId="{44B9CECD-C861-460B-ADAB-BF630AD974F0}" dt="2021-04-11T23:40:30.404" v="874" actId="1076"/>
          <ac:spMkLst>
            <pc:docMk/>
            <pc:sldMk cId="0" sldId="261"/>
            <ac:spMk id="5" creationId="{5B1A4950-777C-4E9B-9AA9-485C9B7CD709}"/>
          </ac:spMkLst>
        </pc:spChg>
        <pc:spChg chg="add mod">
          <ac:chgData name="Aayush Jadhav" userId="30ebc8cfb79339c8" providerId="LiveId" clId="{44B9CECD-C861-460B-ADAB-BF630AD974F0}" dt="2021-04-11T23:40:30.404" v="874" actId="1076"/>
          <ac:spMkLst>
            <pc:docMk/>
            <pc:sldMk cId="0" sldId="261"/>
            <ac:spMk id="9" creationId="{D2F4A93C-44E2-44B6-B538-52AE04E92FDE}"/>
          </ac:spMkLst>
        </pc:spChg>
        <pc:spChg chg="add mod">
          <ac:chgData name="Aayush Jadhav" userId="30ebc8cfb79339c8" providerId="LiveId" clId="{44B9CECD-C861-460B-ADAB-BF630AD974F0}" dt="2021-04-11T23:40:30.404" v="874" actId="1076"/>
          <ac:spMkLst>
            <pc:docMk/>
            <pc:sldMk cId="0" sldId="261"/>
            <ac:spMk id="17" creationId="{0BD745AF-1E87-490C-8463-B167F27AC03B}"/>
          </ac:spMkLst>
        </pc:spChg>
        <pc:spChg chg="add mod">
          <ac:chgData name="Aayush Jadhav" userId="30ebc8cfb79339c8" providerId="LiveId" clId="{44B9CECD-C861-460B-ADAB-BF630AD974F0}" dt="2021-04-11T23:40:43.206" v="882" actId="20577"/>
          <ac:spMkLst>
            <pc:docMk/>
            <pc:sldMk cId="0" sldId="261"/>
            <ac:spMk id="20" creationId="{A93FFEBC-4254-4A46-B737-1B83F8666A33}"/>
          </ac:spMkLst>
        </pc:spChg>
        <pc:spChg chg="add del mod">
          <ac:chgData name="Aayush Jadhav" userId="30ebc8cfb79339c8" providerId="LiveId" clId="{44B9CECD-C861-460B-ADAB-BF630AD974F0}" dt="2021-04-11T23:49:53.572" v="1020" actId="21"/>
          <ac:spMkLst>
            <pc:docMk/>
            <pc:sldMk cId="0" sldId="261"/>
            <ac:spMk id="28" creationId="{9116EFEC-B73C-4D96-A013-A6B0A4598B70}"/>
          </ac:spMkLst>
        </pc:spChg>
        <pc:spChg chg="del mod">
          <ac:chgData name="Aayush Jadhav" userId="30ebc8cfb79339c8" providerId="LiveId" clId="{44B9CECD-C861-460B-ADAB-BF630AD974F0}" dt="2021-04-11T23:18:05.459" v="625" actId="478"/>
          <ac:spMkLst>
            <pc:docMk/>
            <pc:sldMk cId="0" sldId="261"/>
            <ac:spMk id="374" creationId="{00000000-0000-0000-0000-000000000000}"/>
          </ac:spMkLst>
        </pc:spChg>
        <pc:spChg chg="mod">
          <ac:chgData name="Aayush Jadhav" userId="30ebc8cfb79339c8" providerId="LiveId" clId="{44B9CECD-C861-460B-ADAB-BF630AD974F0}" dt="2021-04-11T23:50:20.404" v="1032" actId="1076"/>
          <ac:spMkLst>
            <pc:docMk/>
            <pc:sldMk cId="0" sldId="261"/>
            <ac:spMk id="375" creationId="{00000000-0000-0000-0000-000000000000}"/>
          </ac:spMkLst>
        </pc:spChg>
        <pc:picChg chg="add del mod">
          <ac:chgData name="Aayush Jadhav" userId="30ebc8cfb79339c8" providerId="LiveId" clId="{44B9CECD-C861-460B-ADAB-BF630AD974F0}" dt="2021-04-11T23:20:53.658" v="652" actId="478"/>
          <ac:picMkLst>
            <pc:docMk/>
            <pc:sldMk cId="0" sldId="261"/>
            <ac:picMk id="7" creationId="{8DCEB715-B53E-4690-A969-02AD833549BB}"/>
          </ac:picMkLst>
        </pc:picChg>
        <pc:cxnChg chg="add mod">
          <ac:chgData name="Aayush Jadhav" userId="30ebc8cfb79339c8" providerId="LiveId" clId="{44B9CECD-C861-460B-ADAB-BF630AD974F0}" dt="2021-04-11T23:40:30.404" v="874" actId="1076"/>
          <ac:cxnSpMkLst>
            <pc:docMk/>
            <pc:sldMk cId="0" sldId="261"/>
            <ac:cxnSpMk id="8" creationId="{1CAC37D7-9D8A-4D89-A79A-8DDB4AD04AB3}"/>
          </ac:cxnSpMkLst>
        </pc:cxnChg>
        <pc:cxnChg chg="add mod">
          <ac:chgData name="Aayush Jadhav" userId="30ebc8cfb79339c8" providerId="LiveId" clId="{44B9CECD-C861-460B-ADAB-BF630AD974F0}" dt="2021-04-11T23:40:30.404" v="874" actId="1076"/>
          <ac:cxnSpMkLst>
            <pc:docMk/>
            <pc:sldMk cId="0" sldId="261"/>
            <ac:cxnSpMk id="12" creationId="{4EA65789-E33E-4852-9EA7-8AD464A55BA5}"/>
          </ac:cxnSpMkLst>
        </pc:cxnChg>
        <pc:cxnChg chg="add mod">
          <ac:chgData name="Aayush Jadhav" userId="30ebc8cfb79339c8" providerId="LiveId" clId="{44B9CECD-C861-460B-ADAB-BF630AD974F0}" dt="2021-04-11T23:49:02.031" v="1014" actId="14100"/>
          <ac:cxnSpMkLst>
            <pc:docMk/>
            <pc:sldMk cId="0" sldId="261"/>
            <ac:cxnSpMk id="15" creationId="{8B6420FA-55AF-4D06-BE03-25F2E70B1B50}"/>
          </ac:cxnSpMkLst>
        </pc:cxnChg>
        <pc:cxnChg chg="add mod">
          <ac:chgData name="Aayush Jadhav" userId="30ebc8cfb79339c8" providerId="LiveId" clId="{44B9CECD-C861-460B-ADAB-BF630AD974F0}" dt="2021-04-11T23:40:30.404" v="874" actId="1076"/>
          <ac:cxnSpMkLst>
            <pc:docMk/>
            <pc:sldMk cId="0" sldId="261"/>
            <ac:cxnSpMk id="16" creationId="{B4BA7EEB-96EC-4CF7-8093-1D2E4CF6CB5D}"/>
          </ac:cxnSpMkLst>
        </pc:cxnChg>
        <pc:cxnChg chg="add mod">
          <ac:chgData name="Aayush Jadhav" userId="30ebc8cfb79339c8" providerId="LiveId" clId="{44B9CECD-C861-460B-ADAB-BF630AD974F0}" dt="2021-04-11T23:40:30.404" v="874" actId="1076"/>
          <ac:cxnSpMkLst>
            <pc:docMk/>
            <pc:sldMk cId="0" sldId="261"/>
            <ac:cxnSpMk id="18" creationId="{4ACE85AF-D360-40B0-9800-88BF6A475E44}"/>
          </ac:cxnSpMkLst>
        </pc:cxnChg>
        <pc:cxnChg chg="add mod">
          <ac:chgData name="Aayush Jadhav" userId="30ebc8cfb79339c8" providerId="LiveId" clId="{44B9CECD-C861-460B-ADAB-BF630AD974F0}" dt="2021-04-11T23:40:30.404" v="874" actId="1076"/>
          <ac:cxnSpMkLst>
            <pc:docMk/>
            <pc:sldMk cId="0" sldId="261"/>
            <ac:cxnSpMk id="19" creationId="{55915EC7-2461-4CDE-AB53-063F2700A6FC}"/>
          </ac:cxnSpMkLst>
        </pc:cxnChg>
        <pc:cxnChg chg="add mod">
          <ac:chgData name="Aayush Jadhav" userId="30ebc8cfb79339c8" providerId="LiveId" clId="{44B9CECD-C861-460B-ADAB-BF630AD974F0}" dt="2021-04-12T01:36:40.678" v="1559" actId="1076"/>
          <ac:cxnSpMkLst>
            <pc:docMk/>
            <pc:sldMk cId="0" sldId="261"/>
            <ac:cxnSpMk id="23" creationId="{B28B9CCF-AFAF-4C7D-849E-48F620D771F0}"/>
          </ac:cxnSpMkLst>
        </pc:cxnChg>
        <pc:cxnChg chg="add mod">
          <ac:chgData name="Aayush Jadhav" userId="30ebc8cfb79339c8" providerId="LiveId" clId="{44B9CECD-C861-460B-ADAB-BF630AD974F0}" dt="2021-04-11T23:49:23.945" v="1018" actId="13822"/>
          <ac:cxnSpMkLst>
            <pc:docMk/>
            <pc:sldMk cId="0" sldId="261"/>
            <ac:cxnSpMk id="25" creationId="{963E0329-5457-4FA2-A7E9-AF7BEDFED84C}"/>
          </ac:cxnSpMkLst>
        </pc:cxnChg>
      </pc:sldChg>
      <pc:sldChg chg="addSp modSp mod">
        <pc:chgData name="Aayush Jadhav" userId="30ebc8cfb79339c8" providerId="LiveId" clId="{44B9CECD-C861-460B-ADAB-BF630AD974F0}" dt="2021-04-12T01:26:45.999" v="1510" actId="1076"/>
        <pc:sldMkLst>
          <pc:docMk/>
          <pc:sldMk cId="0" sldId="262"/>
        </pc:sldMkLst>
        <pc:spChg chg="mod">
          <ac:chgData name="Aayush Jadhav" userId="30ebc8cfb79339c8" providerId="LiveId" clId="{44B9CECD-C861-460B-ADAB-BF630AD974F0}" dt="2021-04-12T00:25:59.006" v="1461" actId="207"/>
          <ac:spMkLst>
            <pc:docMk/>
            <pc:sldMk cId="0" sldId="262"/>
            <ac:spMk id="380" creationId="{00000000-0000-0000-0000-000000000000}"/>
          </ac:spMkLst>
        </pc:spChg>
        <pc:spChg chg="mod">
          <ac:chgData name="Aayush Jadhav" userId="30ebc8cfb79339c8" providerId="LiveId" clId="{44B9CECD-C861-460B-ADAB-BF630AD974F0}" dt="2021-04-12T00:09:56.535" v="1295" actId="404"/>
          <ac:spMkLst>
            <pc:docMk/>
            <pc:sldMk cId="0" sldId="262"/>
            <ac:spMk id="381" creationId="{00000000-0000-0000-0000-000000000000}"/>
          </ac:spMkLst>
        </pc:spChg>
        <pc:picChg chg="add mod">
          <ac:chgData name="Aayush Jadhav" userId="30ebc8cfb79339c8" providerId="LiveId" clId="{44B9CECD-C861-460B-ADAB-BF630AD974F0}" dt="2021-04-12T01:26:45.999" v="1510" actId="1076"/>
          <ac:picMkLst>
            <pc:docMk/>
            <pc:sldMk cId="0" sldId="262"/>
            <ac:picMk id="4" creationId="{1EC68AC8-33BF-41BF-8657-F4943797FDA3}"/>
          </ac:picMkLst>
        </pc:picChg>
      </pc:sldChg>
      <pc:sldChg chg="modSp del mod">
        <pc:chgData name="Aayush Jadhav" userId="30ebc8cfb79339c8" providerId="LiveId" clId="{44B9CECD-C861-460B-ADAB-BF630AD974F0}" dt="2021-04-12T00:10:27.981" v="1297" actId="47"/>
        <pc:sldMkLst>
          <pc:docMk/>
          <pc:sldMk cId="0" sldId="263"/>
        </pc:sldMkLst>
        <pc:spChg chg="mod">
          <ac:chgData name="Aayush Jadhav" userId="30ebc8cfb79339c8" providerId="LiveId" clId="{44B9CECD-C861-460B-ADAB-BF630AD974F0}" dt="2021-04-11T23:54:16.899" v="1057" actId="20577"/>
          <ac:spMkLst>
            <pc:docMk/>
            <pc:sldMk cId="0" sldId="263"/>
            <ac:spMk id="386" creationId="{00000000-0000-0000-0000-000000000000}"/>
          </ac:spMkLst>
        </pc:spChg>
      </pc:sldChg>
      <pc:sldChg chg="addSp delSp modSp mod">
        <pc:chgData name="Aayush Jadhav" userId="30ebc8cfb79339c8" providerId="LiveId" clId="{44B9CECD-C861-460B-ADAB-BF630AD974F0}" dt="2021-04-12T01:38:42.200" v="1580" actId="20577"/>
        <pc:sldMkLst>
          <pc:docMk/>
          <pc:sldMk cId="0" sldId="264"/>
        </pc:sldMkLst>
        <pc:spChg chg="add mod">
          <ac:chgData name="Aayush Jadhav" userId="30ebc8cfb79339c8" providerId="LiveId" clId="{44B9CECD-C861-460B-ADAB-BF630AD974F0}" dt="2021-04-12T01:38:42.200" v="1580" actId="20577"/>
          <ac:spMkLst>
            <pc:docMk/>
            <pc:sldMk cId="0" sldId="264"/>
            <ac:spMk id="2" creationId="{0EF5326A-1E89-4659-AFE1-4316CD562344}"/>
          </ac:spMkLst>
        </pc:spChg>
        <pc:spChg chg="del">
          <ac:chgData name="Aayush Jadhav" userId="30ebc8cfb79339c8" providerId="LiveId" clId="{44B9CECD-C861-460B-ADAB-BF630AD974F0}" dt="2021-04-11T23:55:04.854" v="1075" actId="478"/>
          <ac:spMkLst>
            <pc:docMk/>
            <pc:sldMk cId="0" sldId="264"/>
            <ac:spMk id="432" creationId="{00000000-0000-0000-0000-000000000000}"/>
          </ac:spMkLst>
        </pc:spChg>
        <pc:spChg chg="mod">
          <ac:chgData name="Aayush Jadhav" userId="30ebc8cfb79339c8" providerId="LiveId" clId="{44B9CECD-C861-460B-ADAB-BF630AD974F0}" dt="2021-04-12T00:03:41.449" v="1203" actId="1076"/>
          <ac:spMkLst>
            <pc:docMk/>
            <pc:sldMk cId="0" sldId="264"/>
            <ac:spMk id="434" creationId="{00000000-0000-0000-0000-000000000000}"/>
          </ac:spMkLst>
        </pc:spChg>
        <pc:spChg chg="del">
          <ac:chgData name="Aayush Jadhav" userId="30ebc8cfb79339c8" providerId="LiveId" clId="{44B9CECD-C861-460B-ADAB-BF630AD974F0}" dt="2021-04-11T23:54:59.911" v="1074" actId="478"/>
          <ac:spMkLst>
            <pc:docMk/>
            <pc:sldMk cId="0" sldId="264"/>
            <ac:spMk id="435" creationId="{00000000-0000-0000-0000-000000000000}"/>
          </ac:spMkLst>
        </pc:spChg>
        <pc:spChg chg="del">
          <ac:chgData name="Aayush Jadhav" userId="30ebc8cfb79339c8" providerId="LiveId" clId="{44B9CECD-C861-460B-ADAB-BF630AD974F0}" dt="2021-04-11T23:54:53" v="1073" actId="478"/>
          <ac:spMkLst>
            <pc:docMk/>
            <pc:sldMk cId="0" sldId="264"/>
            <ac:spMk id="436" creationId="{00000000-0000-0000-0000-000000000000}"/>
          </ac:spMkLst>
        </pc:spChg>
        <pc:grpChg chg="del">
          <ac:chgData name="Aayush Jadhav" userId="30ebc8cfb79339c8" providerId="LiveId" clId="{44B9CECD-C861-460B-ADAB-BF630AD974F0}" dt="2021-04-11T23:55:07.963" v="1076" actId="478"/>
          <ac:grpSpMkLst>
            <pc:docMk/>
            <pc:sldMk cId="0" sldId="264"/>
            <ac:grpSpMk id="437" creationId="{00000000-0000-0000-0000-000000000000}"/>
          </ac:grpSpMkLst>
        </pc:grpChg>
        <pc:grpChg chg="del mod">
          <ac:chgData name="Aayush Jadhav" userId="30ebc8cfb79339c8" providerId="LiveId" clId="{44B9CECD-C861-460B-ADAB-BF630AD974F0}" dt="2021-04-11T23:54:29.598" v="1059" actId="478"/>
          <ac:grpSpMkLst>
            <pc:docMk/>
            <pc:sldMk cId="0" sldId="264"/>
            <ac:grpSpMk id="443" creationId="{00000000-0000-0000-0000-000000000000}"/>
          </ac:grpSpMkLst>
        </pc:grpChg>
        <pc:picChg chg="del">
          <ac:chgData name="Aayush Jadhav" userId="30ebc8cfb79339c8" providerId="LiveId" clId="{44B9CECD-C861-460B-ADAB-BF630AD974F0}" dt="2021-04-11T23:54:53" v="1073" actId="478"/>
          <ac:picMkLst>
            <pc:docMk/>
            <pc:sldMk cId="0" sldId="264"/>
            <ac:picMk id="433" creationId="{00000000-0000-0000-0000-000000000000}"/>
          </ac:picMkLst>
        </pc:picChg>
      </pc:sldChg>
      <pc:sldChg chg="addSp delSp modSp mod">
        <pc:chgData name="Aayush Jadhav" userId="30ebc8cfb79339c8" providerId="LiveId" clId="{44B9CECD-C861-460B-ADAB-BF630AD974F0}" dt="2021-04-12T00:02:56.105" v="1202" actId="207"/>
        <pc:sldMkLst>
          <pc:docMk/>
          <pc:sldMk cId="0" sldId="265"/>
        </pc:sldMkLst>
        <pc:spChg chg="add del mod">
          <ac:chgData name="Aayush Jadhav" userId="30ebc8cfb79339c8" providerId="LiveId" clId="{44B9CECD-C861-460B-ADAB-BF630AD974F0}" dt="2021-04-12T00:00:45.526" v="1186" actId="478"/>
          <ac:spMkLst>
            <pc:docMk/>
            <pc:sldMk cId="0" sldId="265"/>
            <ac:spMk id="3" creationId="{8DEA66E3-FC57-422B-816E-B51DBC6D37CA}"/>
          </ac:spMkLst>
        </pc:spChg>
        <pc:spChg chg="add del mod">
          <ac:chgData name="Aayush Jadhav" userId="30ebc8cfb79339c8" providerId="LiveId" clId="{44B9CECD-C861-460B-ADAB-BF630AD974F0}" dt="2021-04-12T00:00:43.056" v="1185" actId="478"/>
          <ac:spMkLst>
            <pc:docMk/>
            <pc:sldMk cId="0" sldId="265"/>
            <ac:spMk id="5" creationId="{995DE583-FF8C-4002-A171-7ADCB2DE411F}"/>
          </ac:spMkLst>
        </pc:spChg>
        <pc:spChg chg="add del mod">
          <ac:chgData name="Aayush Jadhav" userId="30ebc8cfb79339c8" providerId="LiveId" clId="{44B9CECD-C861-460B-ADAB-BF630AD974F0}" dt="2021-04-12T00:00:43.056" v="1185" actId="478"/>
          <ac:spMkLst>
            <pc:docMk/>
            <pc:sldMk cId="0" sldId="265"/>
            <ac:spMk id="7" creationId="{5AF723D5-84A3-4102-B2DD-FBC421793760}"/>
          </ac:spMkLst>
        </pc:spChg>
        <pc:spChg chg="add del mod">
          <ac:chgData name="Aayush Jadhav" userId="30ebc8cfb79339c8" providerId="LiveId" clId="{44B9CECD-C861-460B-ADAB-BF630AD974F0}" dt="2021-04-12T00:00:43.056" v="1185" actId="478"/>
          <ac:spMkLst>
            <pc:docMk/>
            <pc:sldMk cId="0" sldId="265"/>
            <ac:spMk id="9" creationId="{5AAB1565-5ECC-4BFF-ADD4-7168AB8F2A22}"/>
          </ac:spMkLst>
        </pc:spChg>
        <pc:spChg chg="add del mod">
          <ac:chgData name="Aayush Jadhav" userId="30ebc8cfb79339c8" providerId="LiveId" clId="{44B9CECD-C861-460B-ADAB-BF630AD974F0}" dt="2021-04-12T00:00:43.056" v="1185" actId="478"/>
          <ac:spMkLst>
            <pc:docMk/>
            <pc:sldMk cId="0" sldId="265"/>
            <ac:spMk id="11" creationId="{5225BF65-3E1F-4914-8B21-8ECAB887CA81}"/>
          </ac:spMkLst>
        </pc:spChg>
        <pc:spChg chg="add mod">
          <ac:chgData name="Aayush Jadhav" userId="30ebc8cfb79339c8" providerId="LiveId" clId="{44B9CECD-C861-460B-ADAB-BF630AD974F0}" dt="2021-04-12T00:02:56.105" v="1202" actId="207"/>
          <ac:spMkLst>
            <pc:docMk/>
            <pc:sldMk cId="0" sldId="265"/>
            <ac:spMk id="13" creationId="{0DB8A421-A084-4501-A034-363A38CAA940}"/>
          </ac:spMkLst>
        </pc:spChg>
        <pc:spChg chg="del">
          <ac:chgData name="Aayush Jadhav" userId="30ebc8cfb79339c8" providerId="LiveId" clId="{44B9CECD-C861-460B-ADAB-BF630AD974F0}" dt="2021-04-12T00:00:39.027" v="1184" actId="478"/>
          <ac:spMkLst>
            <pc:docMk/>
            <pc:sldMk cId="0" sldId="265"/>
            <ac:spMk id="452" creationId="{00000000-0000-0000-0000-000000000000}"/>
          </ac:spMkLst>
        </pc:spChg>
        <pc:spChg chg="del">
          <ac:chgData name="Aayush Jadhav" userId="30ebc8cfb79339c8" providerId="LiveId" clId="{44B9CECD-C861-460B-ADAB-BF630AD974F0}" dt="2021-04-12T00:00:39.027" v="1184" actId="478"/>
          <ac:spMkLst>
            <pc:docMk/>
            <pc:sldMk cId="0" sldId="265"/>
            <ac:spMk id="453" creationId="{00000000-0000-0000-0000-000000000000}"/>
          </ac:spMkLst>
        </pc:spChg>
        <pc:spChg chg="del">
          <ac:chgData name="Aayush Jadhav" userId="30ebc8cfb79339c8" providerId="LiveId" clId="{44B9CECD-C861-460B-ADAB-BF630AD974F0}" dt="2021-04-12T00:00:39.027" v="1184" actId="478"/>
          <ac:spMkLst>
            <pc:docMk/>
            <pc:sldMk cId="0" sldId="265"/>
            <ac:spMk id="454" creationId="{00000000-0000-0000-0000-000000000000}"/>
          </ac:spMkLst>
        </pc:spChg>
        <pc:spChg chg="del">
          <ac:chgData name="Aayush Jadhav" userId="30ebc8cfb79339c8" providerId="LiveId" clId="{44B9CECD-C861-460B-ADAB-BF630AD974F0}" dt="2021-04-12T00:00:39.027" v="1184" actId="478"/>
          <ac:spMkLst>
            <pc:docMk/>
            <pc:sldMk cId="0" sldId="265"/>
            <ac:spMk id="455" creationId="{00000000-0000-0000-0000-000000000000}"/>
          </ac:spMkLst>
        </pc:spChg>
        <pc:spChg chg="del">
          <ac:chgData name="Aayush Jadhav" userId="30ebc8cfb79339c8" providerId="LiveId" clId="{44B9CECD-C861-460B-ADAB-BF630AD974F0}" dt="2021-04-12T00:00:43.056" v="1185" actId="478"/>
          <ac:spMkLst>
            <pc:docMk/>
            <pc:sldMk cId="0" sldId="265"/>
            <ac:spMk id="456" creationId="{00000000-0000-0000-0000-000000000000}"/>
          </ac:spMkLst>
        </pc:spChg>
        <pc:spChg chg="del">
          <ac:chgData name="Aayush Jadhav" userId="30ebc8cfb79339c8" providerId="LiveId" clId="{44B9CECD-C861-460B-ADAB-BF630AD974F0}" dt="2021-04-12T00:00:39.027" v="1184" actId="478"/>
          <ac:spMkLst>
            <pc:docMk/>
            <pc:sldMk cId="0" sldId="265"/>
            <ac:spMk id="457" creationId="{00000000-0000-0000-0000-000000000000}"/>
          </ac:spMkLst>
        </pc:spChg>
      </pc:sldChg>
      <pc:sldChg chg="addSp delSp modSp del mod modAnim">
        <pc:chgData name="Aayush Jadhav" userId="30ebc8cfb79339c8" providerId="LiveId" clId="{44B9CECD-C861-460B-ADAB-BF630AD974F0}" dt="2021-04-12T00:04:30.162" v="1211" actId="47"/>
        <pc:sldMkLst>
          <pc:docMk/>
          <pc:sldMk cId="0" sldId="266"/>
        </pc:sldMkLst>
        <pc:spChg chg="add del mod">
          <ac:chgData name="Aayush Jadhav" userId="30ebc8cfb79339c8" providerId="LiveId" clId="{44B9CECD-C861-460B-ADAB-BF630AD974F0}" dt="2021-04-12T00:04:17.341" v="1205"/>
          <ac:spMkLst>
            <pc:docMk/>
            <pc:sldMk cId="0" sldId="266"/>
            <ac:spMk id="3" creationId="{C36A500F-A9C5-487C-B599-4BF085EAA233}"/>
          </ac:spMkLst>
        </pc:spChg>
        <pc:spChg chg="add mod">
          <ac:chgData name="Aayush Jadhav" userId="30ebc8cfb79339c8" providerId="LiveId" clId="{44B9CECD-C861-460B-ADAB-BF630AD974F0}" dt="2021-04-12T00:04:28.137" v="1210" actId="6549"/>
          <ac:spMkLst>
            <pc:docMk/>
            <pc:sldMk cId="0" sldId="266"/>
            <ac:spMk id="44" creationId="{2E453448-C7A1-4B91-A971-1E2DC510A6D4}"/>
          </ac:spMkLst>
        </pc:spChg>
        <pc:spChg chg="del">
          <ac:chgData name="Aayush Jadhav" userId="30ebc8cfb79339c8" providerId="LiveId" clId="{44B9CECD-C861-460B-ADAB-BF630AD974F0}" dt="2021-04-12T00:04:13.515" v="1204" actId="478"/>
          <ac:spMkLst>
            <pc:docMk/>
            <pc:sldMk cId="0" sldId="266"/>
            <ac:spMk id="462" creationId="{00000000-0000-0000-0000-000000000000}"/>
          </ac:spMkLst>
        </pc:spChg>
      </pc:sldChg>
      <pc:sldChg chg="del">
        <pc:chgData name="Aayush Jadhav" userId="30ebc8cfb79339c8" providerId="LiveId" clId="{44B9CECD-C861-460B-ADAB-BF630AD974F0}" dt="2021-04-12T00:05:04.856" v="1216" actId="47"/>
        <pc:sldMkLst>
          <pc:docMk/>
          <pc:sldMk cId="0" sldId="267"/>
        </pc:sldMkLst>
      </pc:sldChg>
      <pc:sldChg chg="del">
        <pc:chgData name="Aayush Jadhav" userId="30ebc8cfb79339c8" providerId="LiveId" clId="{44B9CECD-C861-460B-ADAB-BF630AD974F0}" dt="2021-04-12T00:05:06.161" v="1217" actId="47"/>
        <pc:sldMkLst>
          <pc:docMk/>
          <pc:sldMk cId="0" sldId="268"/>
        </pc:sldMkLst>
      </pc:sldChg>
      <pc:sldChg chg="addSp delSp modSp mod modAnim">
        <pc:chgData name="Aayush Jadhav" userId="30ebc8cfb79339c8" providerId="LiveId" clId="{44B9CECD-C861-460B-ADAB-BF630AD974F0}" dt="2021-04-12T01:39:45.691" v="1582"/>
        <pc:sldMkLst>
          <pc:docMk/>
          <pc:sldMk cId="0" sldId="269"/>
        </pc:sldMkLst>
        <pc:spChg chg="add del mod">
          <ac:chgData name="Aayush Jadhav" userId="30ebc8cfb79339c8" providerId="LiveId" clId="{44B9CECD-C861-460B-ADAB-BF630AD974F0}" dt="2021-04-12T00:04:41.579" v="1213" actId="478"/>
          <ac:spMkLst>
            <pc:docMk/>
            <pc:sldMk cId="0" sldId="269"/>
            <ac:spMk id="3" creationId="{0B76C0C5-7FE5-41FB-A657-3103F6151D09}"/>
          </ac:spMkLst>
        </pc:spChg>
        <pc:spChg chg="add del mod">
          <ac:chgData name="Aayush Jadhav" userId="30ebc8cfb79339c8" providerId="LiveId" clId="{44B9CECD-C861-460B-ADAB-BF630AD974F0}" dt="2021-04-12T00:04:41.579" v="1213" actId="478"/>
          <ac:spMkLst>
            <pc:docMk/>
            <pc:sldMk cId="0" sldId="269"/>
            <ac:spMk id="5" creationId="{8950275B-2F32-4B5D-9DAF-59F95C8E8279}"/>
          </ac:spMkLst>
        </pc:spChg>
        <pc:spChg chg="add del mod">
          <ac:chgData name="Aayush Jadhav" userId="30ebc8cfb79339c8" providerId="LiveId" clId="{44B9CECD-C861-460B-ADAB-BF630AD974F0}" dt="2021-04-12T00:05:33.636" v="1222" actId="478"/>
          <ac:spMkLst>
            <pc:docMk/>
            <pc:sldMk cId="0" sldId="269"/>
            <ac:spMk id="7" creationId="{008E5CF2-C732-439F-B563-FB6249558F9A}"/>
          </ac:spMkLst>
        </pc:spChg>
        <pc:spChg chg="add mod">
          <ac:chgData name="Aayush Jadhav" userId="30ebc8cfb79339c8" providerId="LiveId" clId="{44B9CECD-C861-460B-ADAB-BF630AD974F0}" dt="2021-04-12T00:05:27.103" v="1220" actId="1076"/>
          <ac:spMkLst>
            <pc:docMk/>
            <pc:sldMk cId="0" sldId="269"/>
            <ac:spMk id="13" creationId="{53942076-78C7-40D9-9677-F9DC39AD1E8B}"/>
          </ac:spMkLst>
        </pc:spChg>
        <pc:spChg chg="del">
          <ac:chgData name="Aayush Jadhav" userId="30ebc8cfb79339c8" providerId="LiveId" clId="{44B9CECD-C861-460B-ADAB-BF630AD974F0}" dt="2021-04-12T00:05:30.421" v="1221" actId="478"/>
          <ac:spMkLst>
            <pc:docMk/>
            <pc:sldMk cId="0" sldId="269"/>
            <ac:spMk id="520" creationId="{00000000-0000-0000-0000-000000000000}"/>
          </ac:spMkLst>
        </pc:spChg>
        <pc:spChg chg="del">
          <ac:chgData name="Aayush Jadhav" userId="30ebc8cfb79339c8" providerId="LiveId" clId="{44B9CECD-C861-460B-ADAB-BF630AD974F0}" dt="2021-04-12T00:04:38.431" v="1212" actId="478"/>
          <ac:spMkLst>
            <pc:docMk/>
            <pc:sldMk cId="0" sldId="269"/>
            <ac:spMk id="521" creationId="{00000000-0000-0000-0000-000000000000}"/>
          </ac:spMkLst>
        </pc:spChg>
        <pc:spChg chg="del">
          <ac:chgData name="Aayush Jadhav" userId="30ebc8cfb79339c8" providerId="LiveId" clId="{44B9CECD-C861-460B-ADAB-BF630AD974F0}" dt="2021-04-12T00:04:38.431" v="1212" actId="478"/>
          <ac:spMkLst>
            <pc:docMk/>
            <pc:sldMk cId="0" sldId="269"/>
            <ac:spMk id="522" creationId="{00000000-0000-0000-0000-000000000000}"/>
          </ac:spMkLst>
        </pc:spChg>
        <pc:spChg chg="del">
          <ac:chgData name="Aayush Jadhav" userId="30ebc8cfb79339c8" providerId="LiveId" clId="{44B9CECD-C861-460B-ADAB-BF630AD974F0}" dt="2021-04-12T00:04:50.087" v="1214" actId="478"/>
          <ac:spMkLst>
            <pc:docMk/>
            <pc:sldMk cId="0" sldId="269"/>
            <ac:spMk id="523" creationId="{00000000-0000-0000-0000-000000000000}"/>
          </ac:spMkLst>
        </pc:spChg>
        <pc:spChg chg="del">
          <ac:chgData name="Aayush Jadhav" userId="30ebc8cfb79339c8" providerId="LiveId" clId="{44B9CECD-C861-460B-ADAB-BF630AD974F0}" dt="2021-04-12T00:04:52.543" v="1215" actId="478"/>
          <ac:spMkLst>
            <pc:docMk/>
            <pc:sldMk cId="0" sldId="269"/>
            <ac:spMk id="524" creationId="{00000000-0000-0000-0000-000000000000}"/>
          </ac:spMkLst>
        </pc:spChg>
        <pc:picChg chg="del">
          <ac:chgData name="Aayush Jadhav" userId="30ebc8cfb79339c8" providerId="LiveId" clId="{44B9CECD-C861-460B-ADAB-BF630AD974F0}" dt="2021-04-12T00:04:38.431" v="1212" actId="478"/>
          <ac:picMkLst>
            <pc:docMk/>
            <pc:sldMk cId="0" sldId="269"/>
            <ac:picMk id="525" creationId="{00000000-0000-0000-0000-000000000000}"/>
          </ac:picMkLst>
        </pc:picChg>
        <pc:picChg chg="del">
          <ac:chgData name="Aayush Jadhav" userId="30ebc8cfb79339c8" providerId="LiveId" clId="{44B9CECD-C861-460B-ADAB-BF630AD974F0}" dt="2021-04-12T00:04:38.431" v="1212" actId="478"/>
          <ac:picMkLst>
            <pc:docMk/>
            <pc:sldMk cId="0" sldId="269"/>
            <ac:picMk id="526" creationId="{00000000-0000-0000-0000-000000000000}"/>
          </ac:picMkLst>
        </pc:picChg>
      </pc:sldChg>
      <pc:sldChg chg="del">
        <pc:chgData name="Aayush Jadhav" userId="30ebc8cfb79339c8" providerId="LiveId" clId="{44B9CECD-C861-460B-ADAB-BF630AD974F0}" dt="2021-04-12T00:05:40.589" v="1223" actId="47"/>
        <pc:sldMkLst>
          <pc:docMk/>
          <pc:sldMk cId="0" sldId="270"/>
        </pc:sldMkLst>
      </pc:sldChg>
      <pc:sldChg chg="del">
        <pc:chgData name="Aayush Jadhav" userId="30ebc8cfb79339c8" providerId="LiveId" clId="{44B9CECD-C861-460B-ADAB-BF630AD974F0}" dt="2021-04-12T00:05:41.608" v="1224" actId="47"/>
        <pc:sldMkLst>
          <pc:docMk/>
          <pc:sldMk cId="0" sldId="271"/>
        </pc:sldMkLst>
      </pc:sldChg>
      <pc:sldChg chg="del">
        <pc:chgData name="Aayush Jadhav" userId="30ebc8cfb79339c8" providerId="LiveId" clId="{44B9CECD-C861-460B-ADAB-BF630AD974F0}" dt="2021-04-12T00:05:42.797" v="1225" actId="47"/>
        <pc:sldMkLst>
          <pc:docMk/>
          <pc:sldMk cId="0" sldId="272"/>
        </pc:sldMkLst>
      </pc:sldChg>
      <pc:sldChg chg="del">
        <pc:chgData name="Aayush Jadhav" userId="30ebc8cfb79339c8" providerId="LiveId" clId="{44B9CECD-C861-460B-ADAB-BF630AD974F0}" dt="2021-04-12T00:05:44.867" v="1226" actId="47"/>
        <pc:sldMkLst>
          <pc:docMk/>
          <pc:sldMk cId="0" sldId="273"/>
        </pc:sldMkLst>
      </pc:sldChg>
      <pc:sldChg chg="del">
        <pc:chgData name="Aayush Jadhav" userId="30ebc8cfb79339c8" providerId="LiveId" clId="{44B9CECD-C861-460B-ADAB-BF630AD974F0}" dt="2021-04-12T00:05:45.754" v="1227" actId="47"/>
        <pc:sldMkLst>
          <pc:docMk/>
          <pc:sldMk cId="0" sldId="274"/>
        </pc:sldMkLst>
      </pc:sldChg>
      <pc:sldChg chg="del">
        <pc:chgData name="Aayush Jadhav" userId="30ebc8cfb79339c8" providerId="LiveId" clId="{44B9CECD-C861-460B-ADAB-BF630AD974F0}" dt="2021-04-12T00:05:46.542" v="1228" actId="47"/>
        <pc:sldMkLst>
          <pc:docMk/>
          <pc:sldMk cId="0" sldId="275"/>
        </pc:sldMkLst>
      </pc:sldChg>
      <pc:sldChg chg="del">
        <pc:chgData name="Aayush Jadhav" userId="30ebc8cfb79339c8" providerId="LiveId" clId="{44B9CECD-C861-460B-ADAB-BF630AD974F0}" dt="2021-04-12T00:05:47.075" v="1229" actId="47"/>
        <pc:sldMkLst>
          <pc:docMk/>
          <pc:sldMk cId="0" sldId="276"/>
        </pc:sldMkLst>
      </pc:sldChg>
      <pc:sldChg chg="del">
        <pc:chgData name="Aayush Jadhav" userId="30ebc8cfb79339c8" providerId="LiveId" clId="{44B9CECD-C861-460B-ADAB-BF630AD974F0}" dt="2021-04-12T00:05:47.461" v="1230" actId="47"/>
        <pc:sldMkLst>
          <pc:docMk/>
          <pc:sldMk cId="0" sldId="277"/>
        </pc:sldMkLst>
      </pc:sldChg>
      <pc:sldChg chg="del">
        <pc:chgData name="Aayush Jadhav" userId="30ebc8cfb79339c8" providerId="LiveId" clId="{44B9CECD-C861-460B-ADAB-BF630AD974F0}" dt="2021-04-12T00:05:47.993" v="1231" actId="47"/>
        <pc:sldMkLst>
          <pc:docMk/>
          <pc:sldMk cId="0" sldId="278"/>
        </pc:sldMkLst>
      </pc:sldChg>
      <pc:sldChg chg="del">
        <pc:chgData name="Aayush Jadhav" userId="30ebc8cfb79339c8" providerId="LiveId" clId="{44B9CECD-C861-460B-ADAB-BF630AD974F0}" dt="2021-04-12T00:05:49.620" v="1232" actId="47"/>
        <pc:sldMkLst>
          <pc:docMk/>
          <pc:sldMk cId="0" sldId="279"/>
        </pc:sldMkLst>
      </pc:sldChg>
      <pc:sldChg chg="del">
        <pc:chgData name="Aayush Jadhav" userId="30ebc8cfb79339c8" providerId="LiveId" clId="{44B9CECD-C861-460B-ADAB-BF630AD974F0}" dt="2021-04-12T00:05:51.126" v="1233" actId="47"/>
        <pc:sldMkLst>
          <pc:docMk/>
          <pc:sldMk cId="0" sldId="280"/>
        </pc:sldMkLst>
      </pc:sldChg>
      <pc:sldChg chg="del">
        <pc:chgData name="Aayush Jadhav" userId="30ebc8cfb79339c8" providerId="LiveId" clId="{44B9CECD-C861-460B-ADAB-BF630AD974F0}" dt="2021-04-12T00:05:51.826" v="1234" actId="47"/>
        <pc:sldMkLst>
          <pc:docMk/>
          <pc:sldMk cId="0" sldId="281"/>
        </pc:sldMkLst>
      </pc:sldChg>
      <pc:sldChg chg="del">
        <pc:chgData name="Aayush Jadhav" userId="30ebc8cfb79339c8" providerId="LiveId" clId="{44B9CECD-C861-460B-ADAB-BF630AD974F0}" dt="2021-04-12T00:05:53.850" v="1235" actId="47"/>
        <pc:sldMkLst>
          <pc:docMk/>
          <pc:sldMk cId="0" sldId="282"/>
        </pc:sldMkLst>
      </pc:sldChg>
      <pc:sldChg chg="del">
        <pc:chgData name="Aayush Jadhav" userId="30ebc8cfb79339c8" providerId="LiveId" clId="{44B9CECD-C861-460B-ADAB-BF630AD974F0}" dt="2021-04-12T00:05:54.436" v="1236" actId="47"/>
        <pc:sldMkLst>
          <pc:docMk/>
          <pc:sldMk cId="0" sldId="283"/>
        </pc:sldMkLst>
      </pc:sldChg>
      <pc:sldChg chg="del">
        <pc:chgData name="Aayush Jadhav" userId="30ebc8cfb79339c8" providerId="LiveId" clId="{44B9CECD-C861-460B-ADAB-BF630AD974F0}" dt="2021-04-12T00:05:55.339" v="1237" actId="47"/>
        <pc:sldMkLst>
          <pc:docMk/>
          <pc:sldMk cId="0" sldId="284"/>
        </pc:sldMkLst>
      </pc:sldChg>
      <pc:sldChg chg="del">
        <pc:chgData name="Aayush Jadhav" userId="30ebc8cfb79339c8" providerId="LiveId" clId="{44B9CECD-C861-460B-ADAB-BF630AD974F0}" dt="2021-04-12T00:05:56.221" v="1238" actId="47"/>
        <pc:sldMkLst>
          <pc:docMk/>
          <pc:sldMk cId="0" sldId="285"/>
        </pc:sldMkLst>
      </pc:sldChg>
      <pc:sldChg chg="del">
        <pc:chgData name="Aayush Jadhav" userId="30ebc8cfb79339c8" providerId="LiveId" clId="{44B9CECD-C861-460B-ADAB-BF630AD974F0}" dt="2021-04-12T00:05:56.961" v="1239" actId="47"/>
        <pc:sldMkLst>
          <pc:docMk/>
          <pc:sldMk cId="0" sldId="286"/>
        </pc:sldMkLst>
      </pc:sldChg>
      <pc:sldChg chg="del">
        <pc:chgData name="Aayush Jadhav" userId="30ebc8cfb79339c8" providerId="LiveId" clId="{44B9CECD-C861-460B-ADAB-BF630AD974F0}" dt="2021-04-12T00:05:57.594" v="1240" actId="47"/>
        <pc:sldMkLst>
          <pc:docMk/>
          <pc:sldMk cId="0" sldId="287"/>
        </pc:sldMkLst>
      </pc:sldChg>
      <pc:sldChg chg="del">
        <pc:chgData name="Aayush Jadhav" userId="30ebc8cfb79339c8" providerId="LiveId" clId="{44B9CECD-C861-460B-ADAB-BF630AD974F0}" dt="2021-04-12T00:05:58.682" v="1241" actId="47"/>
        <pc:sldMkLst>
          <pc:docMk/>
          <pc:sldMk cId="0" sldId="288"/>
        </pc:sldMkLst>
      </pc:sldChg>
      <pc:sldChg chg="del">
        <pc:chgData name="Aayush Jadhav" userId="30ebc8cfb79339c8" providerId="LiveId" clId="{44B9CECD-C861-460B-ADAB-BF630AD974F0}" dt="2021-04-12T00:05:59.733" v="1242" actId="47"/>
        <pc:sldMkLst>
          <pc:docMk/>
          <pc:sldMk cId="0" sldId="289"/>
        </pc:sldMkLst>
      </pc:sldChg>
      <pc:sldChg chg="del">
        <pc:chgData name="Aayush Jadhav" userId="30ebc8cfb79339c8" providerId="LiveId" clId="{44B9CECD-C861-460B-ADAB-BF630AD974F0}" dt="2021-04-12T00:06:00.404" v="1243" actId="47"/>
        <pc:sldMkLst>
          <pc:docMk/>
          <pc:sldMk cId="0" sldId="290"/>
        </pc:sldMkLst>
      </pc:sldChg>
      <pc:sldChg chg="del">
        <pc:chgData name="Aayush Jadhav" userId="30ebc8cfb79339c8" providerId="LiveId" clId="{44B9CECD-C861-460B-ADAB-BF630AD974F0}" dt="2021-04-12T00:06:00.992" v="1244" actId="47"/>
        <pc:sldMkLst>
          <pc:docMk/>
          <pc:sldMk cId="0" sldId="291"/>
        </pc:sldMkLst>
      </pc:sldChg>
      <pc:sldChg chg="del">
        <pc:chgData name="Aayush Jadhav" userId="30ebc8cfb79339c8" providerId="LiveId" clId="{44B9CECD-C861-460B-ADAB-BF630AD974F0}" dt="2021-04-12T00:06:01.879" v="1245" actId="47"/>
        <pc:sldMkLst>
          <pc:docMk/>
          <pc:sldMk cId="0" sldId="292"/>
        </pc:sldMkLst>
      </pc:sldChg>
      <pc:sldChg chg="del">
        <pc:chgData name="Aayush Jadhav" userId="30ebc8cfb79339c8" providerId="LiveId" clId="{44B9CECD-C861-460B-ADAB-BF630AD974F0}" dt="2021-04-12T00:06:02.544" v="1246" actId="47"/>
        <pc:sldMkLst>
          <pc:docMk/>
          <pc:sldMk cId="0" sldId="293"/>
        </pc:sldMkLst>
      </pc:sldChg>
      <pc:sldChg chg="del">
        <pc:chgData name="Aayush Jadhav" userId="30ebc8cfb79339c8" providerId="LiveId" clId="{44B9CECD-C861-460B-ADAB-BF630AD974F0}" dt="2021-04-12T00:06:04.133" v="1247" actId="47"/>
        <pc:sldMkLst>
          <pc:docMk/>
          <pc:sldMk cId="0" sldId="294"/>
        </pc:sldMkLst>
      </pc:sldChg>
      <pc:sldChg chg="del">
        <pc:chgData name="Aayush Jadhav" userId="30ebc8cfb79339c8" providerId="LiveId" clId="{44B9CECD-C861-460B-ADAB-BF630AD974F0}" dt="2021-04-12T00:06:07.985" v="1248" actId="47"/>
        <pc:sldMkLst>
          <pc:docMk/>
          <pc:sldMk cId="0" sldId="295"/>
        </pc:sldMkLst>
      </pc:sldChg>
      <pc:sldChg chg="del">
        <pc:chgData name="Aayush Jadhav" userId="30ebc8cfb79339c8" providerId="LiveId" clId="{44B9CECD-C861-460B-ADAB-BF630AD974F0}" dt="2021-04-12T00:06:08.695" v="1249" actId="47"/>
        <pc:sldMkLst>
          <pc:docMk/>
          <pc:sldMk cId="0" sldId="296"/>
        </pc:sldMkLst>
      </pc:sldChg>
      <pc:sldChg chg="del">
        <pc:chgData name="Aayush Jadhav" userId="30ebc8cfb79339c8" providerId="LiveId" clId="{44B9CECD-C861-460B-ADAB-BF630AD974F0}" dt="2021-04-12T00:06:09.233" v="1250" actId="47"/>
        <pc:sldMkLst>
          <pc:docMk/>
          <pc:sldMk cId="0" sldId="297"/>
        </pc:sldMkLst>
      </pc:sldChg>
      <pc:sldChg chg="del">
        <pc:chgData name="Aayush Jadhav" userId="30ebc8cfb79339c8" providerId="LiveId" clId="{44B9CECD-C861-460B-ADAB-BF630AD974F0}" dt="2021-04-12T00:06:10.373" v="1251" actId="47"/>
        <pc:sldMkLst>
          <pc:docMk/>
          <pc:sldMk cId="0" sldId="298"/>
        </pc:sldMkLst>
      </pc:sldChg>
      <pc:sldChg chg="del">
        <pc:chgData name="Aayush Jadhav" userId="30ebc8cfb79339c8" providerId="LiveId" clId="{44B9CECD-C861-460B-ADAB-BF630AD974F0}" dt="2021-04-12T00:06:10.927" v="1252" actId="47"/>
        <pc:sldMkLst>
          <pc:docMk/>
          <pc:sldMk cId="0" sldId="299"/>
        </pc:sldMkLst>
      </pc:sldChg>
      <pc:sldChg chg="del">
        <pc:chgData name="Aayush Jadhav" userId="30ebc8cfb79339c8" providerId="LiveId" clId="{44B9CECD-C861-460B-ADAB-BF630AD974F0}" dt="2021-04-12T00:06:12.505" v="1253" actId="47"/>
        <pc:sldMkLst>
          <pc:docMk/>
          <pc:sldMk cId="0" sldId="300"/>
        </pc:sldMkLst>
      </pc:sldChg>
      <pc:sldChg chg="addSp delSp modSp add del mod">
        <pc:chgData name="Aayush Jadhav" userId="30ebc8cfb79339c8" providerId="LiveId" clId="{44B9CECD-C861-460B-ADAB-BF630AD974F0}" dt="2021-04-12T01:35:19.373" v="1548" actId="47"/>
        <pc:sldMkLst>
          <pc:docMk/>
          <pc:sldMk cId="665269739" sldId="301"/>
        </pc:sldMkLst>
        <pc:spChg chg="add del mod">
          <ac:chgData name="Aayush Jadhav" userId="30ebc8cfb79339c8" providerId="LiveId" clId="{44B9CECD-C861-460B-ADAB-BF630AD974F0}" dt="2021-04-11T23:21:16.652" v="656" actId="478"/>
          <ac:spMkLst>
            <pc:docMk/>
            <pc:sldMk cId="665269739" sldId="301"/>
            <ac:spMk id="3" creationId="{26292917-9D5F-4138-ACF2-54119968A8C0}"/>
          </ac:spMkLst>
        </pc:spChg>
        <pc:spChg chg="add mod">
          <ac:chgData name="Aayush Jadhav" userId="30ebc8cfb79339c8" providerId="LiveId" clId="{44B9CECD-C861-460B-ADAB-BF630AD974F0}" dt="2021-04-12T00:16:50.767" v="1346" actId="1076"/>
          <ac:spMkLst>
            <pc:docMk/>
            <pc:sldMk cId="665269739" sldId="301"/>
            <ac:spMk id="4" creationId="{2542E8B4-6FC6-4521-B1E8-500BCDC1F5D1}"/>
          </ac:spMkLst>
        </pc:spChg>
        <pc:spChg chg="add mod">
          <ac:chgData name="Aayush Jadhav" userId="30ebc8cfb79339c8" providerId="LiveId" clId="{44B9CECD-C861-460B-ADAB-BF630AD974F0}" dt="2021-04-11T23:28:34.271" v="788" actId="20577"/>
          <ac:spMkLst>
            <pc:docMk/>
            <pc:sldMk cId="665269739" sldId="301"/>
            <ac:spMk id="5" creationId="{42D719A0-95A9-49F4-9F7F-7BA260B87546}"/>
          </ac:spMkLst>
        </pc:spChg>
        <pc:spChg chg="add mod">
          <ac:chgData name="Aayush Jadhav" userId="30ebc8cfb79339c8" providerId="LiveId" clId="{44B9CECD-C861-460B-ADAB-BF630AD974F0}" dt="2021-04-11T23:47:40.654" v="1004" actId="14100"/>
          <ac:spMkLst>
            <pc:docMk/>
            <pc:sldMk cId="665269739" sldId="301"/>
            <ac:spMk id="6" creationId="{AEB3637F-A3D4-4AED-ABDC-25C08F6032DD}"/>
          </ac:spMkLst>
        </pc:spChg>
        <pc:spChg chg="add mod">
          <ac:chgData name="Aayush Jadhav" userId="30ebc8cfb79339c8" providerId="LiveId" clId="{44B9CECD-C861-460B-ADAB-BF630AD974F0}" dt="2021-04-12T00:19:02.546" v="1376" actId="1076"/>
          <ac:spMkLst>
            <pc:docMk/>
            <pc:sldMk cId="665269739" sldId="301"/>
            <ac:spMk id="8" creationId="{D2D12E3E-5675-4716-AE4A-4C5913BBF95F}"/>
          </ac:spMkLst>
        </pc:spChg>
        <pc:spChg chg="add mod">
          <ac:chgData name="Aayush Jadhav" userId="30ebc8cfb79339c8" providerId="LiveId" clId="{44B9CECD-C861-460B-ADAB-BF630AD974F0}" dt="2021-04-11T23:29:40.022" v="812" actId="1076"/>
          <ac:spMkLst>
            <pc:docMk/>
            <pc:sldMk cId="665269739" sldId="301"/>
            <ac:spMk id="9" creationId="{0DCD1D68-1A0F-4BAF-B592-2B5963996E82}"/>
          </ac:spMkLst>
        </pc:spChg>
        <pc:spChg chg="add mod">
          <ac:chgData name="Aayush Jadhav" userId="30ebc8cfb79339c8" providerId="LiveId" clId="{44B9CECD-C861-460B-ADAB-BF630AD974F0}" dt="2021-04-11T23:29:37.970" v="811" actId="1076"/>
          <ac:spMkLst>
            <pc:docMk/>
            <pc:sldMk cId="665269739" sldId="301"/>
            <ac:spMk id="10" creationId="{67106DF0-9970-4A00-8453-65D9B8E640A7}"/>
          </ac:spMkLst>
        </pc:spChg>
        <pc:spChg chg="add mod">
          <ac:chgData name="Aayush Jadhav" userId="30ebc8cfb79339c8" providerId="LiveId" clId="{44B9CECD-C861-460B-ADAB-BF630AD974F0}" dt="2021-04-12T00:18:41.679" v="1372" actId="20577"/>
          <ac:spMkLst>
            <pc:docMk/>
            <pc:sldMk cId="665269739" sldId="301"/>
            <ac:spMk id="18" creationId="{E7798C34-CD5C-463B-A544-5F5B7A13B22B}"/>
          </ac:spMkLst>
        </pc:spChg>
        <pc:spChg chg="add mod">
          <ac:chgData name="Aayush Jadhav" userId="30ebc8cfb79339c8" providerId="LiveId" clId="{44B9CECD-C861-460B-ADAB-BF630AD974F0}" dt="2021-04-12T00:17:58.914" v="1363" actId="1076"/>
          <ac:spMkLst>
            <pc:docMk/>
            <pc:sldMk cId="665269739" sldId="301"/>
            <ac:spMk id="24" creationId="{0DE78821-6FE4-4253-8D5A-AD085D294C92}"/>
          </ac:spMkLst>
        </pc:spChg>
        <pc:spChg chg="add mod">
          <ac:chgData name="Aayush Jadhav" userId="30ebc8cfb79339c8" providerId="LiveId" clId="{44B9CECD-C861-460B-ADAB-BF630AD974F0}" dt="2021-04-11T23:45:42.313" v="988" actId="207"/>
          <ac:spMkLst>
            <pc:docMk/>
            <pc:sldMk cId="665269739" sldId="301"/>
            <ac:spMk id="25" creationId="{9E018B23-098E-424C-AA54-CAE24144A290}"/>
          </ac:spMkLst>
        </pc:spChg>
        <pc:spChg chg="add mod">
          <ac:chgData name="Aayush Jadhav" userId="30ebc8cfb79339c8" providerId="LiveId" clId="{44B9CECD-C861-460B-ADAB-BF630AD974F0}" dt="2021-04-11T23:45:36.595" v="987" actId="207"/>
          <ac:spMkLst>
            <pc:docMk/>
            <pc:sldMk cId="665269739" sldId="301"/>
            <ac:spMk id="26" creationId="{591E137A-9AB7-4C3F-849F-96187E180E66}"/>
          </ac:spMkLst>
        </pc:spChg>
        <pc:spChg chg="add mod">
          <ac:chgData name="Aayush Jadhav" userId="30ebc8cfb79339c8" providerId="LiveId" clId="{44B9CECD-C861-460B-ADAB-BF630AD974F0}" dt="2021-04-11T23:39:50.459" v="871" actId="3062"/>
          <ac:spMkLst>
            <pc:docMk/>
            <pc:sldMk cId="665269739" sldId="301"/>
            <ac:spMk id="34" creationId="{3D3D7CA0-DDCF-4960-9FCF-6BFD9C82EF2E}"/>
          </ac:spMkLst>
        </pc:spChg>
        <pc:spChg chg="add mod">
          <ac:chgData name="Aayush Jadhav" userId="30ebc8cfb79339c8" providerId="LiveId" clId="{44B9CECD-C861-460B-ADAB-BF630AD974F0}" dt="2021-04-11T23:46:05.354" v="994" actId="207"/>
          <ac:spMkLst>
            <pc:docMk/>
            <pc:sldMk cId="665269739" sldId="301"/>
            <ac:spMk id="42" creationId="{47E54F4E-38DB-4B58-89CB-71EF90033D45}"/>
          </ac:spMkLst>
        </pc:spChg>
        <pc:spChg chg="add mod">
          <ac:chgData name="Aayush Jadhav" userId="30ebc8cfb79339c8" providerId="LiveId" clId="{44B9CECD-C861-460B-ADAB-BF630AD974F0}" dt="2021-04-12T00:19:57.112" v="1390" actId="20577"/>
          <ac:spMkLst>
            <pc:docMk/>
            <pc:sldMk cId="665269739" sldId="301"/>
            <ac:spMk id="44" creationId="{5967C93D-5B4B-46B0-AE68-817B065BF405}"/>
          </ac:spMkLst>
        </pc:spChg>
        <pc:spChg chg="add mod">
          <ac:chgData name="Aayush Jadhav" userId="30ebc8cfb79339c8" providerId="LiveId" clId="{44B9CECD-C861-460B-ADAB-BF630AD974F0}" dt="2021-04-12T00:20:00.005" v="1391" actId="20577"/>
          <ac:spMkLst>
            <pc:docMk/>
            <pc:sldMk cId="665269739" sldId="301"/>
            <ac:spMk id="45" creationId="{B8B25321-14FB-48A9-AA23-8485A5297FB1}"/>
          </ac:spMkLst>
        </pc:spChg>
        <pc:spChg chg="add mod">
          <ac:chgData name="Aayush Jadhav" userId="30ebc8cfb79339c8" providerId="LiveId" clId="{44B9CECD-C861-460B-ADAB-BF630AD974F0}" dt="2021-04-12T00:20:02.559" v="1392" actId="20577"/>
          <ac:spMkLst>
            <pc:docMk/>
            <pc:sldMk cId="665269739" sldId="301"/>
            <ac:spMk id="46" creationId="{2B5B5093-99E6-4C56-8914-0B096F90FA83}"/>
          </ac:spMkLst>
        </pc:spChg>
        <pc:spChg chg="add del mod">
          <ac:chgData name="Aayush Jadhav" userId="30ebc8cfb79339c8" providerId="LiveId" clId="{44B9CECD-C861-460B-ADAB-BF630AD974F0}" dt="2021-04-12T01:35:02.375" v="1545" actId="478"/>
          <ac:spMkLst>
            <pc:docMk/>
            <pc:sldMk cId="665269739" sldId="301"/>
            <ac:spMk id="60" creationId="{15DA2309-45B0-4550-B13E-6DD925C33454}"/>
          </ac:spMkLst>
        </pc:spChg>
        <pc:spChg chg="add mod">
          <ac:chgData name="Aayush Jadhav" userId="30ebc8cfb79339c8" providerId="LiveId" clId="{44B9CECD-C861-460B-ADAB-BF630AD974F0}" dt="2021-04-12T01:32:56.175" v="1520" actId="1076"/>
          <ac:spMkLst>
            <pc:docMk/>
            <pc:sldMk cId="665269739" sldId="301"/>
            <ac:spMk id="69" creationId="{34178E01-B6CC-4F7E-83E3-394B696CFE54}"/>
          </ac:spMkLst>
        </pc:spChg>
        <pc:spChg chg="add mod">
          <ac:chgData name="Aayush Jadhav" userId="30ebc8cfb79339c8" providerId="LiveId" clId="{44B9CECD-C861-460B-ADAB-BF630AD974F0}" dt="2021-04-12T00:17:39.530" v="1357" actId="1076"/>
          <ac:spMkLst>
            <pc:docMk/>
            <pc:sldMk cId="665269739" sldId="301"/>
            <ac:spMk id="74" creationId="{E16C06AC-B03B-46AB-81F5-C3D357519D96}"/>
          </ac:spMkLst>
        </pc:spChg>
        <pc:spChg chg="add mod">
          <ac:chgData name="Aayush Jadhav" userId="30ebc8cfb79339c8" providerId="LiveId" clId="{44B9CECD-C861-460B-ADAB-BF630AD974F0}" dt="2021-04-12T00:18:47.189" v="1374" actId="20577"/>
          <ac:spMkLst>
            <pc:docMk/>
            <pc:sldMk cId="665269739" sldId="301"/>
            <ac:spMk id="81" creationId="{2A6628BB-4C26-4E00-A77E-3620032B805E}"/>
          </ac:spMkLst>
        </pc:spChg>
        <pc:spChg chg="add mod">
          <ac:chgData name="Aayush Jadhav" userId="30ebc8cfb79339c8" providerId="LiveId" clId="{44B9CECD-C861-460B-ADAB-BF630AD974F0}" dt="2021-04-12T00:19:38.723" v="1384" actId="1076"/>
          <ac:spMkLst>
            <pc:docMk/>
            <pc:sldMk cId="665269739" sldId="301"/>
            <ac:spMk id="86" creationId="{230BAA31-768C-4BD8-A1B0-1B78779F331F}"/>
          </ac:spMkLst>
        </pc:spChg>
        <pc:spChg chg="add mod">
          <ac:chgData name="Aayush Jadhav" userId="30ebc8cfb79339c8" providerId="LiveId" clId="{44B9CECD-C861-460B-ADAB-BF630AD974F0}" dt="2021-04-12T00:19:54.223" v="1389" actId="20577"/>
          <ac:spMkLst>
            <pc:docMk/>
            <pc:sldMk cId="665269739" sldId="301"/>
            <ac:spMk id="87" creationId="{209C3FCF-81FB-4833-A90D-08732384E623}"/>
          </ac:spMkLst>
        </pc:spChg>
        <pc:spChg chg="add mod">
          <ac:chgData name="Aayush Jadhav" userId="30ebc8cfb79339c8" providerId="LiveId" clId="{44B9CECD-C861-460B-ADAB-BF630AD974F0}" dt="2021-04-12T00:22:41.419" v="1416" actId="1076"/>
          <ac:spMkLst>
            <pc:docMk/>
            <pc:sldMk cId="665269739" sldId="301"/>
            <ac:spMk id="98" creationId="{073FFCF1-22ED-4E75-8D73-CC693175A5F8}"/>
          </ac:spMkLst>
        </pc:spChg>
        <pc:spChg chg="add mod">
          <ac:chgData name="Aayush Jadhav" userId="30ebc8cfb79339c8" providerId="LiveId" clId="{44B9CECD-C861-460B-ADAB-BF630AD974F0}" dt="2021-04-12T00:22:46.417" v="1418" actId="1076"/>
          <ac:spMkLst>
            <pc:docMk/>
            <pc:sldMk cId="665269739" sldId="301"/>
            <ac:spMk id="99" creationId="{329D943A-A9D3-4056-B833-D84B8E86C04D}"/>
          </ac:spMkLst>
        </pc:spChg>
        <pc:spChg chg="add mod">
          <ac:chgData name="Aayush Jadhav" userId="30ebc8cfb79339c8" providerId="LiveId" clId="{44B9CECD-C861-460B-ADAB-BF630AD974F0}" dt="2021-04-12T00:22:53.981" v="1420" actId="1076"/>
          <ac:spMkLst>
            <pc:docMk/>
            <pc:sldMk cId="665269739" sldId="301"/>
            <ac:spMk id="100" creationId="{6743839E-6ED3-466A-965D-A6A4FA59E8B4}"/>
          </ac:spMkLst>
        </pc:spChg>
        <pc:spChg chg="add mod">
          <ac:chgData name="Aayush Jadhav" userId="30ebc8cfb79339c8" providerId="LiveId" clId="{44B9CECD-C861-460B-ADAB-BF630AD974F0}" dt="2021-04-12T00:23:04.688" v="1424" actId="1076"/>
          <ac:spMkLst>
            <pc:docMk/>
            <pc:sldMk cId="665269739" sldId="301"/>
            <ac:spMk id="101" creationId="{CA9FA68E-5022-4B23-A903-45C1D02D8D0E}"/>
          </ac:spMkLst>
        </pc:spChg>
        <pc:spChg chg="add mod">
          <ac:chgData name="Aayush Jadhav" userId="30ebc8cfb79339c8" providerId="LiveId" clId="{44B9CECD-C861-460B-ADAB-BF630AD974F0}" dt="2021-04-12T00:23:13.332" v="1430" actId="1076"/>
          <ac:spMkLst>
            <pc:docMk/>
            <pc:sldMk cId="665269739" sldId="301"/>
            <ac:spMk id="102" creationId="{0FAB8F81-98D0-4955-849E-BA395DDCA1BD}"/>
          </ac:spMkLst>
        </pc:spChg>
        <pc:spChg chg="add mod">
          <ac:chgData name="Aayush Jadhav" userId="30ebc8cfb79339c8" providerId="LiveId" clId="{44B9CECD-C861-460B-ADAB-BF630AD974F0}" dt="2021-04-12T00:24:26.914" v="1457" actId="1076"/>
          <ac:spMkLst>
            <pc:docMk/>
            <pc:sldMk cId="665269739" sldId="301"/>
            <ac:spMk id="105" creationId="{9B204F4C-BB14-42A9-B1D8-3E4B83652FFD}"/>
          </ac:spMkLst>
        </pc:spChg>
        <pc:spChg chg="add mod">
          <ac:chgData name="Aayush Jadhav" userId="30ebc8cfb79339c8" providerId="LiveId" clId="{44B9CECD-C861-460B-ADAB-BF630AD974F0}" dt="2021-04-12T00:24:00.003" v="1449" actId="1076"/>
          <ac:spMkLst>
            <pc:docMk/>
            <pc:sldMk cId="665269739" sldId="301"/>
            <ac:spMk id="106" creationId="{F271F3AF-CF78-4D5A-8DD3-842A32F420FF}"/>
          </ac:spMkLst>
        </pc:spChg>
        <pc:spChg chg="add mod">
          <ac:chgData name="Aayush Jadhav" userId="30ebc8cfb79339c8" providerId="LiveId" clId="{44B9CECD-C861-460B-ADAB-BF630AD974F0}" dt="2021-04-12T00:24:04.397" v="1451" actId="1076"/>
          <ac:spMkLst>
            <pc:docMk/>
            <pc:sldMk cId="665269739" sldId="301"/>
            <ac:spMk id="107" creationId="{913B013B-4F41-4793-8497-D35DED8BFB83}"/>
          </ac:spMkLst>
        </pc:spChg>
        <pc:spChg chg="add mod">
          <ac:chgData name="Aayush Jadhav" userId="30ebc8cfb79339c8" providerId="LiveId" clId="{44B9CECD-C861-460B-ADAB-BF630AD974F0}" dt="2021-04-12T00:24:17.370" v="1455" actId="1076"/>
          <ac:spMkLst>
            <pc:docMk/>
            <pc:sldMk cId="665269739" sldId="301"/>
            <ac:spMk id="108" creationId="{4119E4DA-80A1-4DF7-9AD1-E645F21A2AF6}"/>
          </ac:spMkLst>
        </pc:spChg>
        <pc:spChg chg="add mod">
          <ac:chgData name="Aayush Jadhav" userId="30ebc8cfb79339c8" providerId="LiveId" clId="{44B9CECD-C861-460B-ADAB-BF630AD974F0}" dt="2021-04-12T00:24:23.163" v="1456" actId="1076"/>
          <ac:spMkLst>
            <pc:docMk/>
            <pc:sldMk cId="665269739" sldId="301"/>
            <ac:spMk id="109" creationId="{BB013588-5C0B-4EE0-8F15-76FF4AFDEDE7}"/>
          </ac:spMkLst>
        </pc:spChg>
        <pc:spChg chg="add del mod">
          <ac:chgData name="Aayush Jadhav" userId="30ebc8cfb79339c8" providerId="LiveId" clId="{44B9CECD-C861-460B-ADAB-BF630AD974F0}" dt="2021-04-12T00:23:05.359" v="1426"/>
          <ac:spMkLst>
            <pc:docMk/>
            <pc:sldMk cId="665269739" sldId="301"/>
            <ac:spMk id="345" creationId="{249E896F-5052-431A-905E-F66437D360E6}"/>
          </ac:spMkLst>
        </pc:spChg>
        <pc:spChg chg="del">
          <ac:chgData name="Aayush Jadhav" userId="30ebc8cfb79339c8" providerId="LiveId" clId="{44B9CECD-C861-460B-ADAB-BF630AD974F0}" dt="2021-04-11T23:21:13.922" v="655" actId="478"/>
          <ac:spMkLst>
            <pc:docMk/>
            <pc:sldMk cId="665269739" sldId="301"/>
            <ac:spMk id="375" creationId="{00000000-0000-0000-0000-000000000000}"/>
          </ac:spMkLst>
        </pc:spChg>
        <pc:cxnChg chg="add mod">
          <ac:chgData name="Aayush Jadhav" userId="30ebc8cfb79339c8" providerId="LiveId" clId="{44B9CECD-C861-460B-ADAB-BF630AD974F0}" dt="2021-04-11T23:30:02.686" v="817" actId="13822"/>
          <ac:cxnSpMkLst>
            <pc:docMk/>
            <pc:sldMk cId="665269739" sldId="301"/>
            <ac:cxnSpMk id="11" creationId="{A20174EC-46C9-4E14-93C8-AD1BCCBD917A}"/>
          </ac:cxnSpMkLst>
        </pc:cxnChg>
        <pc:cxnChg chg="add mod">
          <ac:chgData name="Aayush Jadhav" userId="30ebc8cfb79339c8" providerId="LiveId" clId="{44B9CECD-C861-460B-ADAB-BF630AD974F0}" dt="2021-04-11T23:38:49.096" v="854" actId="14100"/>
          <ac:cxnSpMkLst>
            <pc:docMk/>
            <pc:sldMk cId="665269739" sldId="301"/>
            <ac:cxnSpMk id="13" creationId="{5F39AF5F-E368-4358-B6BC-295A881FE8B0}"/>
          </ac:cxnSpMkLst>
        </pc:cxnChg>
        <pc:cxnChg chg="add mod">
          <ac:chgData name="Aayush Jadhav" userId="30ebc8cfb79339c8" providerId="LiveId" clId="{44B9CECD-C861-460B-ADAB-BF630AD974F0}" dt="2021-04-12T00:20:53.522" v="1399" actId="14100"/>
          <ac:cxnSpMkLst>
            <pc:docMk/>
            <pc:sldMk cId="665269739" sldId="301"/>
            <ac:cxnSpMk id="15" creationId="{32ABF978-4B24-463E-9BBD-E148AC57C29A}"/>
          </ac:cxnSpMkLst>
        </pc:cxnChg>
        <pc:cxnChg chg="add mod">
          <ac:chgData name="Aayush Jadhav" userId="30ebc8cfb79339c8" providerId="LiveId" clId="{44B9CECD-C861-460B-ADAB-BF630AD974F0}" dt="2021-04-12T00:21:12.992" v="1400" actId="1076"/>
          <ac:cxnSpMkLst>
            <pc:docMk/>
            <pc:sldMk cId="665269739" sldId="301"/>
            <ac:cxnSpMk id="17" creationId="{421C0E78-AF48-4C0C-A062-BABDEF9B339D}"/>
          </ac:cxnSpMkLst>
        </pc:cxnChg>
        <pc:cxnChg chg="add mod">
          <ac:chgData name="Aayush Jadhav" userId="30ebc8cfb79339c8" providerId="LiveId" clId="{44B9CECD-C861-460B-ADAB-BF630AD974F0}" dt="2021-04-11T23:36:43.365" v="825" actId="1076"/>
          <ac:cxnSpMkLst>
            <pc:docMk/>
            <pc:sldMk cId="665269739" sldId="301"/>
            <ac:cxnSpMk id="19" creationId="{7C4DC526-A0BC-4DCB-AE5F-B8FA0CF9D6F4}"/>
          </ac:cxnSpMkLst>
        </pc:cxnChg>
        <pc:cxnChg chg="add mod">
          <ac:chgData name="Aayush Jadhav" userId="30ebc8cfb79339c8" providerId="LiveId" clId="{44B9CECD-C861-460B-ADAB-BF630AD974F0}" dt="2021-04-11T23:36:46.677" v="827" actId="1076"/>
          <ac:cxnSpMkLst>
            <pc:docMk/>
            <pc:sldMk cId="665269739" sldId="301"/>
            <ac:cxnSpMk id="20" creationId="{FE3561D9-10FD-434E-AAA7-8CF4B9B9BD38}"/>
          </ac:cxnSpMkLst>
        </pc:cxnChg>
        <pc:cxnChg chg="add mod">
          <ac:chgData name="Aayush Jadhav" userId="30ebc8cfb79339c8" providerId="LiveId" clId="{44B9CECD-C861-460B-ADAB-BF630AD974F0}" dt="2021-04-11T23:36:50.420" v="829" actId="1076"/>
          <ac:cxnSpMkLst>
            <pc:docMk/>
            <pc:sldMk cId="665269739" sldId="301"/>
            <ac:cxnSpMk id="21" creationId="{6E5049D1-8E81-40BC-8FA9-DEC529EDD21D}"/>
          </ac:cxnSpMkLst>
        </pc:cxnChg>
        <pc:cxnChg chg="add mod">
          <ac:chgData name="Aayush Jadhav" userId="30ebc8cfb79339c8" providerId="LiveId" clId="{44B9CECD-C861-460B-ADAB-BF630AD974F0}" dt="2021-04-11T23:39:06.769" v="858" actId="1076"/>
          <ac:cxnSpMkLst>
            <pc:docMk/>
            <pc:sldMk cId="665269739" sldId="301"/>
            <ac:cxnSpMk id="22" creationId="{E9DE21D6-05E4-4914-BBB3-364C481CEA84}"/>
          </ac:cxnSpMkLst>
        </pc:cxnChg>
        <pc:cxnChg chg="add mod">
          <ac:chgData name="Aayush Jadhav" userId="30ebc8cfb79339c8" providerId="LiveId" clId="{44B9CECD-C861-460B-ADAB-BF630AD974F0}" dt="2021-04-12T00:18:34.803" v="1369" actId="14100"/>
          <ac:cxnSpMkLst>
            <pc:docMk/>
            <pc:sldMk cId="665269739" sldId="301"/>
            <ac:cxnSpMk id="27" creationId="{BED3AE0C-9112-46AF-98F3-25F600CC4AFC}"/>
          </ac:cxnSpMkLst>
        </pc:cxnChg>
        <pc:cxnChg chg="add mod">
          <ac:chgData name="Aayush Jadhav" userId="30ebc8cfb79339c8" providerId="LiveId" clId="{44B9CECD-C861-460B-ADAB-BF630AD974F0}" dt="2021-04-11T23:38:16.460" v="849" actId="1076"/>
          <ac:cxnSpMkLst>
            <pc:docMk/>
            <pc:sldMk cId="665269739" sldId="301"/>
            <ac:cxnSpMk id="29" creationId="{9593478E-8CF6-4617-AC7E-B65FACC52B34}"/>
          </ac:cxnSpMkLst>
        </pc:cxnChg>
        <pc:cxnChg chg="add mod">
          <ac:chgData name="Aayush Jadhav" userId="30ebc8cfb79339c8" providerId="LiveId" clId="{44B9CECD-C861-460B-ADAB-BF630AD974F0}" dt="2021-04-11T23:38:20.056" v="851" actId="1076"/>
          <ac:cxnSpMkLst>
            <pc:docMk/>
            <pc:sldMk cId="665269739" sldId="301"/>
            <ac:cxnSpMk id="30" creationId="{E4F14BD0-2E00-494C-952B-89168B9C5F5E}"/>
          </ac:cxnSpMkLst>
        </pc:cxnChg>
        <pc:cxnChg chg="add mod">
          <ac:chgData name="Aayush Jadhav" userId="30ebc8cfb79339c8" providerId="LiveId" clId="{44B9CECD-C861-460B-ADAB-BF630AD974F0}" dt="2021-04-11T23:38:26.292" v="853" actId="1076"/>
          <ac:cxnSpMkLst>
            <pc:docMk/>
            <pc:sldMk cId="665269739" sldId="301"/>
            <ac:cxnSpMk id="31" creationId="{5C8AA13A-1E12-42C7-9609-94200ED1B94D}"/>
          </ac:cxnSpMkLst>
        </pc:cxnChg>
        <pc:cxnChg chg="add mod">
          <ac:chgData name="Aayush Jadhav" userId="30ebc8cfb79339c8" providerId="LiveId" clId="{44B9CECD-C861-460B-ADAB-BF630AD974F0}" dt="2021-04-11T23:39:24.290" v="860" actId="1076"/>
          <ac:cxnSpMkLst>
            <pc:docMk/>
            <pc:sldMk cId="665269739" sldId="301"/>
            <ac:cxnSpMk id="35" creationId="{5373C976-CA30-4884-A7AB-D1D09573462A}"/>
          </ac:cxnSpMkLst>
        </pc:cxnChg>
        <pc:cxnChg chg="add mod">
          <ac:chgData name="Aayush Jadhav" userId="30ebc8cfb79339c8" providerId="LiveId" clId="{44B9CECD-C861-460B-ADAB-BF630AD974F0}" dt="2021-04-11T23:44:43.493" v="975" actId="1076"/>
          <ac:cxnSpMkLst>
            <pc:docMk/>
            <pc:sldMk cId="665269739" sldId="301"/>
            <ac:cxnSpMk id="47" creationId="{7A3E65A2-EA51-4D17-9F67-3E643B4BDC20}"/>
          </ac:cxnSpMkLst>
        </pc:cxnChg>
        <pc:cxnChg chg="add mod">
          <ac:chgData name="Aayush Jadhav" userId="30ebc8cfb79339c8" providerId="LiveId" clId="{44B9CECD-C861-460B-ADAB-BF630AD974F0}" dt="2021-04-12T00:19:22.885" v="1382" actId="1076"/>
          <ac:cxnSpMkLst>
            <pc:docMk/>
            <pc:sldMk cId="665269739" sldId="301"/>
            <ac:cxnSpMk id="51" creationId="{E027A60C-C610-4944-9AAB-BF794CF1A3AB}"/>
          </ac:cxnSpMkLst>
        </pc:cxnChg>
        <pc:cxnChg chg="add mod">
          <ac:chgData name="Aayush Jadhav" userId="30ebc8cfb79339c8" providerId="LiveId" clId="{44B9CECD-C861-460B-ADAB-BF630AD974F0}" dt="2021-04-11T23:44:55.060" v="980" actId="1076"/>
          <ac:cxnSpMkLst>
            <pc:docMk/>
            <pc:sldMk cId="665269739" sldId="301"/>
            <ac:cxnSpMk id="53" creationId="{5755329D-62D7-4CC1-B868-D3BED8E1C90E}"/>
          </ac:cxnSpMkLst>
        </pc:cxnChg>
        <pc:cxnChg chg="add mod">
          <ac:chgData name="Aayush Jadhav" userId="30ebc8cfb79339c8" providerId="LiveId" clId="{44B9CECD-C861-460B-ADAB-BF630AD974F0}" dt="2021-04-12T00:18:20.872" v="1367" actId="1076"/>
          <ac:cxnSpMkLst>
            <pc:docMk/>
            <pc:sldMk cId="665269739" sldId="301"/>
            <ac:cxnSpMk id="55" creationId="{45CD9D22-0535-40BF-B220-71DF396BF2DA}"/>
          </ac:cxnSpMkLst>
        </pc:cxnChg>
        <pc:cxnChg chg="add mod">
          <ac:chgData name="Aayush Jadhav" userId="30ebc8cfb79339c8" providerId="LiveId" clId="{44B9CECD-C861-460B-ADAB-BF630AD974F0}" dt="2021-04-11T23:47:11.022" v="998" actId="1076"/>
          <ac:cxnSpMkLst>
            <pc:docMk/>
            <pc:sldMk cId="665269739" sldId="301"/>
            <ac:cxnSpMk id="57" creationId="{643E297B-2B9F-4F9E-A17B-637275414FE9}"/>
          </ac:cxnSpMkLst>
        </pc:cxnChg>
        <pc:cxnChg chg="add mod">
          <ac:chgData name="Aayush Jadhav" userId="30ebc8cfb79339c8" providerId="LiveId" clId="{44B9CECD-C861-460B-ADAB-BF630AD974F0}" dt="2021-04-11T23:47:15.921" v="1000" actId="1076"/>
          <ac:cxnSpMkLst>
            <pc:docMk/>
            <pc:sldMk cId="665269739" sldId="301"/>
            <ac:cxnSpMk id="58" creationId="{E89F758B-608F-49C7-9008-7C3D4914BABD}"/>
          </ac:cxnSpMkLst>
        </pc:cxnChg>
        <pc:cxnChg chg="add mod">
          <ac:chgData name="Aayush Jadhav" userId="30ebc8cfb79339c8" providerId="LiveId" clId="{44B9CECD-C861-460B-ADAB-BF630AD974F0}" dt="2021-04-12T00:16:26.881" v="1342" actId="14100"/>
          <ac:cxnSpMkLst>
            <pc:docMk/>
            <pc:sldMk cId="665269739" sldId="301"/>
            <ac:cxnSpMk id="59" creationId="{1915C203-F2C5-4E8D-BC5A-C30FB4FBB137}"/>
          </ac:cxnSpMkLst>
        </pc:cxnChg>
        <pc:cxnChg chg="add mod">
          <ac:chgData name="Aayush Jadhav" userId="30ebc8cfb79339c8" providerId="LiveId" clId="{44B9CECD-C861-460B-ADAB-BF630AD974F0}" dt="2021-04-11T23:48:05.409" v="1008" actId="14100"/>
          <ac:cxnSpMkLst>
            <pc:docMk/>
            <pc:sldMk cId="665269739" sldId="301"/>
            <ac:cxnSpMk id="63" creationId="{CA77F562-4466-4A81-B673-456ADF25EF9D}"/>
          </ac:cxnSpMkLst>
        </pc:cxnChg>
        <pc:cxnChg chg="add mod">
          <ac:chgData name="Aayush Jadhav" userId="30ebc8cfb79339c8" providerId="LiveId" clId="{44B9CECD-C861-460B-ADAB-BF630AD974F0}" dt="2021-04-12T00:21:17.241" v="1402" actId="1076"/>
          <ac:cxnSpMkLst>
            <pc:docMk/>
            <pc:sldMk cId="665269739" sldId="301"/>
            <ac:cxnSpMk id="95" creationId="{CD7987D5-2792-4E7E-9028-3E21D2729191}"/>
          </ac:cxnSpMkLst>
        </pc:cxnChg>
        <pc:cxnChg chg="add mod">
          <ac:chgData name="Aayush Jadhav" userId="30ebc8cfb79339c8" providerId="LiveId" clId="{44B9CECD-C861-460B-ADAB-BF630AD974F0}" dt="2021-04-12T00:23:31.239" v="1433" actId="14100"/>
          <ac:cxnSpMkLst>
            <pc:docMk/>
            <pc:sldMk cId="665269739" sldId="301"/>
            <ac:cxnSpMk id="103" creationId="{8AC0EE37-BBEE-491C-8226-318FE7586E6B}"/>
          </ac:cxnSpMkLst>
        </pc:cxnChg>
        <pc:cxnChg chg="add mod">
          <ac:chgData name="Aayush Jadhav" userId="30ebc8cfb79339c8" providerId="LiveId" clId="{44B9CECD-C861-460B-ADAB-BF630AD974F0}" dt="2021-04-11T23:48:21.222" v="1011" actId="14100"/>
          <ac:cxnSpMkLst>
            <pc:docMk/>
            <pc:sldMk cId="665269739" sldId="301"/>
            <ac:cxnSpMk id="322" creationId="{172A5AF1-3812-4617-A864-07F86986C9F1}"/>
          </ac:cxnSpMkLst>
        </pc:cxnChg>
        <pc:cxnChg chg="add mod">
          <ac:chgData name="Aayush Jadhav" userId="30ebc8cfb79339c8" providerId="LiveId" clId="{44B9CECD-C861-460B-ADAB-BF630AD974F0}" dt="2021-04-12T00:20:40.627" v="1398" actId="14100"/>
          <ac:cxnSpMkLst>
            <pc:docMk/>
            <pc:sldMk cId="665269739" sldId="301"/>
            <ac:cxnSpMk id="339" creationId="{C69E099D-7B68-4E38-B5A9-DCA5C4FB6BFF}"/>
          </ac:cxnSpMkLst>
        </pc:cxnChg>
        <pc:cxnChg chg="add mod">
          <ac:chgData name="Aayush Jadhav" userId="30ebc8cfb79339c8" providerId="LiveId" clId="{44B9CECD-C861-460B-ADAB-BF630AD974F0}" dt="2021-04-12T00:20:35.162" v="1397" actId="14100"/>
          <ac:cxnSpMkLst>
            <pc:docMk/>
            <pc:sldMk cId="665269739" sldId="301"/>
            <ac:cxnSpMk id="341" creationId="{743B787A-D253-41D9-8FE7-9A66949CEE3B}"/>
          </ac:cxnSpMkLst>
        </pc:cxnChg>
      </pc:sldChg>
      <pc:sldChg chg="addSp modSp new del mod">
        <pc:chgData name="Aayush Jadhav" userId="30ebc8cfb79339c8" providerId="LiveId" clId="{44B9CECD-C861-460B-ADAB-BF630AD974F0}" dt="2021-04-11T23:20:50.571" v="651" actId="680"/>
        <pc:sldMkLst>
          <pc:docMk/>
          <pc:sldMk cId="3942746804" sldId="301"/>
        </pc:sldMkLst>
        <pc:picChg chg="add mod">
          <ac:chgData name="Aayush Jadhav" userId="30ebc8cfb79339c8" providerId="LiveId" clId="{44B9CECD-C861-460B-ADAB-BF630AD974F0}" dt="2021-04-11T23:20:49.948" v="650"/>
          <ac:picMkLst>
            <pc:docMk/>
            <pc:sldMk cId="3942746804" sldId="301"/>
            <ac:picMk id="2" creationId="{EDF2E82A-B95B-43E3-9C0E-A1C8EB151910}"/>
          </ac:picMkLst>
        </pc:picChg>
      </pc:sldChg>
      <pc:sldChg chg="addSp modSp new mod">
        <pc:chgData name="Aayush Jadhav" userId="30ebc8cfb79339c8" providerId="LiveId" clId="{44B9CECD-C861-460B-ADAB-BF630AD974F0}" dt="2021-04-12T01:30:32.144" v="1514" actId="12"/>
        <pc:sldMkLst>
          <pc:docMk/>
          <pc:sldMk cId="2996061071" sldId="302"/>
        </pc:sldMkLst>
        <pc:spChg chg="add mod">
          <ac:chgData name="Aayush Jadhav" userId="30ebc8cfb79339c8" providerId="LiveId" clId="{44B9CECD-C861-460B-ADAB-BF630AD974F0}" dt="2021-04-12T01:24:01.286" v="1483" actId="1076"/>
          <ac:spMkLst>
            <pc:docMk/>
            <pc:sldMk cId="2996061071" sldId="302"/>
            <ac:spMk id="2" creationId="{4395D201-A8B7-4F1B-9EEC-A2E8B4E2D561}"/>
          </ac:spMkLst>
        </pc:spChg>
        <pc:spChg chg="add mod">
          <ac:chgData name="Aayush Jadhav" userId="30ebc8cfb79339c8" providerId="LiveId" clId="{44B9CECD-C861-460B-ADAB-BF630AD974F0}" dt="2021-04-12T01:30:32.144" v="1514" actId="12"/>
          <ac:spMkLst>
            <pc:docMk/>
            <pc:sldMk cId="2996061071" sldId="302"/>
            <ac:spMk id="3" creationId="{9E49B405-4374-4EB2-B7A7-C7E1DB953055}"/>
          </ac:spMkLst>
        </pc:spChg>
        <pc:picChg chg="add mod">
          <ac:chgData name="Aayush Jadhav" userId="30ebc8cfb79339c8" providerId="LiveId" clId="{44B9CECD-C861-460B-ADAB-BF630AD974F0}" dt="2021-04-12T01:24:57.856" v="1488" actId="27349"/>
          <ac:picMkLst>
            <pc:docMk/>
            <pc:sldMk cId="2996061071" sldId="302"/>
            <ac:picMk id="5" creationId="{4153985D-C8D2-4A58-BFF8-05B8D2EEBD26}"/>
          </ac:picMkLst>
        </pc:picChg>
        <pc:picChg chg="add mod">
          <ac:chgData name="Aayush Jadhav" userId="30ebc8cfb79339c8" providerId="LiveId" clId="{44B9CECD-C861-460B-ADAB-BF630AD974F0}" dt="2021-04-12T01:26:10.024" v="1508" actId="27349"/>
          <ac:picMkLst>
            <pc:docMk/>
            <pc:sldMk cId="2996061071" sldId="302"/>
            <ac:picMk id="7" creationId="{3FC895AE-8919-4979-B1E3-B99415C9DC24}"/>
          </ac:picMkLst>
        </pc:picChg>
      </pc:sldChg>
      <pc:sldChg chg="addSp modSp new mod">
        <pc:chgData name="Aayush Jadhav" userId="30ebc8cfb79339c8" providerId="LiveId" clId="{44B9CECD-C861-460B-ADAB-BF630AD974F0}" dt="2021-04-12T01:37:33.574" v="1564" actId="14100"/>
        <pc:sldMkLst>
          <pc:docMk/>
          <pc:sldMk cId="32256586" sldId="303"/>
        </pc:sldMkLst>
        <pc:spChg chg="add mod">
          <ac:chgData name="Aayush Jadhav" userId="30ebc8cfb79339c8" providerId="LiveId" clId="{44B9CECD-C861-460B-ADAB-BF630AD974F0}" dt="2021-04-12T01:32:27.485" v="1517" actId="1076"/>
          <ac:spMkLst>
            <pc:docMk/>
            <pc:sldMk cId="32256586" sldId="303"/>
            <ac:spMk id="2" creationId="{25D12F7D-E437-41C3-BF22-8A715F370193}"/>
          </ac:spMkLst>
        </pc:spChg>
        <pc:spChg chg="add mod">
          <ac:chgData name="Aayush Jadhav" userId="30ebc8cfb79339c8" providerId="LiveId" clId="{44B9CECD-C861-460B-ADAB-BF630AD974F0}" dt="2021-04-12T01:32:27.485" v="1517" actId="1076"/>
          <ac:spMkLst>
            <pc:docMk/>
            <pc:sldMk cId="32256586" sldId="303"/>
            <ac:spMk id="3" creationId="{C9AE7BD9-1937-4C66-ACA0-AC571697AD7B}"/>
          </ac:spMkLst>
        </pc:spChg>
        <pc:spChg chg="add mod">
          <ac:chgData name="Aayush Jadhav" userId="30ebc8cfb79339c8" providerId="LiveId" clId="{44B9CECD-C861-460B-ADAB-BF630AD974F0}" dt="2021-04-12T01:32:27.485" v="1517" actId="1076"/>
          <ac:spMkLst>
            <pc:docMk/>
            <pc:sldMk cId="32256586" sldId="303"/>
            <ac:spMk id="4" creationId="{4F895457-69FA-420B-B76E-94B011916B85}"/>
          </ac:spMkLst>
        </pc:spChg>
        <pc:spChg chg="add mod">
          <ac:chgData name="Aayush Jadhav" userId="30ebc8cfb79339c8" providerId="LiveId" clId="{44B9CECD-C861-460B-ADAB-BF630AD974F0}" dt="2021-04-12T01:32:27.485" v="1517" actId="1076"/>
          <ac:spMkLst>
            <pc:docMk/>
            <pc:sldMk cId="32256586" sldId="303"/>
            <ac:spMk id="5" creationId="{F576A893-A7A4-4E44-8803-B8B9FC8E54E8}"/>
          </ac:spMkLst>
        </pc:spChg>
        <pc:spChg chg="add mod">
          <ac:chgData name="Aayush Jadhav" userId="30ebc8cfb79339c8" providerId="LiveId" clId="{44B9CECD-C861-460B-ADAB-BF630AD974F0}" dt="2021-04-12T01:32:27.485" v="1517" actId="1076"/>
          <ac:spMkLst>
            <pc:docMk/>
            <pc:sldMk cId="32256586" sldId="303"/>
            <ac:spMk id="6" creationId="{26912F62-3215-462C-9A27-6042681DB1C9}"/>
          </ac:spMkLst>
        </pc:spChg>
        <pc:spChg chg="add mod">
          <ac:chgData name="Aayush Jadhav" userId="30ebc8cfb79339c8" providerId="LiveId" clId="{44B9CECD-C861-460B-ADAB-BF630AD974F0}" dt="2021-04-12T01:32:27.485" v="1517" actId="1076"/>
          <ac:spMkLst>
            <pc:docMk/>
            <pc:sldMk cId="32256586" sldId="303"/>
            <ac:spMk id="15" creationId="{053AD7CD-20D2-4B90-9946-89FA12470578}"/>
          </ac:spMkLst>
        </pc:spChg>
        <pc:spChg chg="add mod">
          <ac:chgData name="Aayush Jadhav" userId="30ebc8cfb79339c8" providerId="LiveId" clId="{44B9CECD-C861-460B-ADAB-BF630AD974F0}" dt="2021-04-12T01:32:27.485" v="1517" actId="1076"/>
          <ac:spMkLst>
            <pc:docMk/>
            <pc:sldMk cId="32256586" sldId="303"/>
            <ac:spMk id="16" creationId="{B2BEC9BE-DCA8-4095-B481-A92043FF7575}"/>
          </ac:spMkLst>
        </pc:spChg>
        <pc:spChg chg="add mod">
          <ac:chgData name="Aayush Jadhav" userId="30ebc8cfb79339c8" providerId="LiveId" clId="{44B9CECD-C861-460B-ADAB-BF630AD974F0}" dt="2021-04-12T01:32:27.485" v="1517" actId="1076"/>
          <ac:spMkLst>
            <pc:docMk/>
            <pc:sldMk cId="32256586" sldId="303"/>
            <ac:spMk id="17" creationId="{A5DE93FA-757D-45F5-B90B-E3756B3EB7EC}"/>
          </ac:spMkLst>
        </pc:spChg>
        <pc:spChg chg="add mod">
          <ac:chgData name="Aayush Jadhav" userId="30ebc8cfb79339c8" providerId="LiveId" clId="{44B9CECD-C861-460B-ADAB-BF630AD974F0}" dt="2021-04-12T01:32:27.485" v="1517" actId="1076"/>
          <ac:spMkLst>
            <pc:docMk/>
            <pc:sldMk cId="32256586" sldId="303"/>
            <ac:spMk id="18" creationId="{BDC89B25-979B-426C-821B-D0DC28A06CC1}"/>
          </ac:spMkLst>
        </pc:spChg>
        <pc:spChg chg="add mod">
          <ac:chgData name="Aayush Jadhav" userId="30ebc8cfb79339c8" providerId="LiveId" clId="{44B9CECD-C861-460B-ADAB-BF630AD974F0}" dt="2021-04-12T01:32:27.485" v="1517" actId="1076"/>
          <ac:spMkLst>
            <pc:docMk/>
            <pc:sldMk cId="32256586" sldId="303"/>
            <ac:spMk id="24" creationId="{E0ADEAAF-0EEC-4395-8E7A-2B9A2C7150E8}"/>
          </ac:spMkLst>
        </pc:spChg>
        <pc:spChg chg="add mod">
          <ac:chgData name="Aayush Jadhav" userId="30ebc8cfb79339c8" providerId="LiveId" clId="{44B9CECD-C861-460B-ADAB-BF630AD974F0}" dt="2021-04-12T01:32:27.485" v="1517" actId="1076"/>
          <ac:spMkLst>
            <pc:docMk/>
            <pc:sldMk cId="32256586" sldId="303"/>
            <ac:spMk id="25" creationId="{AB0F39E1-7E63-4EE7-B6DD-27DBA17184C9}"/>
          </ac:spMkLst>
        </pc:spChg>
        <pc:spChg chg="add mod">
          <ac:chgData name="Aayush Jadhav" userId="30ebc8cfb79339c8" providerId="LiveId" clId="{44B9CECD-C861-460B-ADAB-BF630AD974F0}" dt="2021-04-12T01:32:27.485" v="1517" actId="1076"/>
          <ac:spMkLst>
            <pc:docMk/>
            <pc:sldMk cId="32256586" sldId="303"/>
            <ac:spMk id="26" creationId="{C8F59855-EC44-4322-914B-B5F0E59ED179}"/>
          </ac:spMkLst>
        </pc:spChg>
        <pc:spChg chg="add mod">
          <ac:chgData name="Aayush Jadhav" userId="30ebc8cfb79339c8" providerId="LiveId" clId="{44B9CECD-C861-460B-ADAB-BF630AD974F0}" dt="2021-04-12T01:32:27.485" v="1517" actId="1076"/>
          <ac:spMkLst>
            <pc:docMk/>
            <pc:sldMk cId="32256586" sldId="303"/>
            <ac:spMk id="27" creationId="{2D9B6592-5F0A-4F79-9AC4-AA1EA0CF6270}"/>
          </ac:spMkLst>
        </pc:spChg>
        <pc:spChg chg="add mod">
          <ac:chgData name="Aayush Jadhav" userId="30ebc8cfb79339c8" providerId="LiveId" clId="{44B9CECD-C861-460B-ADAB-BF630AD974F0}" dt="2021-04-12T01:32:27.485" v="1517" actId="1076"/>
          <ac:spMkLst>
            <pc:docMk/>
            <pc:sldMk cId="32256586" sldId="303"/>
            <ac:spMk id="28" creationId="{B0816CBE-B621-41AB-B3CF-21747F0F8D0C}"/>
          </ac:spMkLst>
        </pc:spChg>
        <pc:spChg chg="add mod">
          <ac:chgData name="Aayush Jadhav" userId="30ebc8cfb79339c8" providerId="LiveId" clId="{44B9CECD-C861-460B-ADAB-BF630AD974F0}" dt="2021-04-12T01:32:27.485" v="1517" actId="1076"/>
          <ac:spMkLst>
            <pc:docMk/>
            <pc:sldMk cId="32256586" sldId="303"/>
            <ac:spMk id="37" creationId="{B6E6D920-A8CC-4300-9413-D691ABE0699F}"/>
          </ac:spMkLst>
        </pc:spChg>
        <pc:spChg chg="add mod">
          <ac:chgData name="Aayush Jadhav" userId="30ebc8cfb79339c8" providerId="LiveId" clId="{44B9CECD-C861-460B-ADAB-BF630AD974F0}" dt="2021-04-12T01:33:52.667" v="1532" actId="1076"/>
          <ac:spMkLst>
            <pc:docMk/>
            <pc:sldMk cId="32256586" sldId="303"/>
            <ac:spMk id="38" creationId="{FC2A5C35-4E74-46C3-911C-BB134886BD8C}"/>
          </ac:spMkLst>
        </pc:spChg>
        <pc:spChg chg="add mod">
          <ac:chgData name="Aayush Jadhav" userId="30ebc8cfb79339c8" providerId="LiveId" clId="{44B9CECD-C861-460B-ADAB-BF630AD974F0}" dt="2021-04-12T01:34:39.658" v="1542" actId="1076"/>
          <ac:spMkLst>
            <pc:docMk/>
            <pc:sldMk cId="32256586" sldId="303"/>
            <ac:spMk id="42" creationId="{42EB72C6-BB66-40F2-BA0D-34365071000B}"/>
          </ac:spMkLst>
        </pc:spChg>
        <pc:spChg chg="add mod">
          <ac:chgData name="Aayush Jadhav" userId="30ebc8cfb79339c8" providerId="LiveId" clId="{44B9CECD-C861-460B-ADAB-BF630AD974F0}" dt="2021-04-12T01:32:27.485" v="1517" actId="1076"/>
          <ac:spMkLst>
            <pc:docMk/>
            <pc:sldMk cId="32256586" sldId="303"/>
            <ac:spMk id="43" creationId="{5146E129-B06B-4970-8496-6688073958F6}"/>
          </ac:spMkLst>
        </pc:spChg>
        <pc:spChg chg="add mod">
          <ac:chgData name="Aayush Jadhav" userId="30ebc8cfb79339c8" providerId="LiveId" clId="{44B9CECD-C861-460B-ADAB-BF630AD974F0}" dt="2021-04-12T01:32:27.485" v="1517" actId="1076"/>
          <ac:spMkLst>
            <pc:docMk/>
            <pc:sldMk cId="32256586" sldId="303"/>
            <ac:spMk id="44" creationId="{69853F9B-ACA6-43E2-B6FE-A4E4B12C07C1}"/>
          </ac:spMkLst>
        </pc:spChg>
        <pc:spChg chg="add mod">
          <ac:chgData name="Aayush Jadhav" userId="30ebc8cfb79339c8" providerId="LiveId" clId="{44B9CECD-C861-460B-ADAB-BF630AD974F0}" dt="2021-04-12T01:32:27.485" v="1517" actId="1076"/>
          <ac:spMkLst>
            <pc:docMk/>
            <pc:sldMk cId="32256586" sldId="303"/>
            <ac:spMk id="45" creationId="{DCB9FAC7-35D5-4D6B-9A29-ABEAA5642B85}"/>
          </ac:spMkLst>
        </pc:spChg>
        <pc:spChg chg="add mod">
          <ac:chgData name="Aayush Jadhav" userId="30ebc8cfb79339c8" providerId="LiveId" clId="{44B9CECD-C861-460B-ADAB-BF630AD974F0}" dt="2021-04-12T01:32:27.485" v="1517" actId="1076"/>
          <ac:spMkLst>
            <pc:docMk/>
            <pc:sldMk cId="32256586" sldId="303"/>
            <ac:spMk id="46" creationId="{19081779-54FF-4EE5-A776-3F20231E0EC1}"/>
          </ac:spMkLst>
        </pc:spChg>
        <pc:spChg chg="add mod">
          <ac:chgData name="Aayush Jadhav" userId="30ebc8cfb79339c8" providerId="LiveId" clId="{44B9CECD-C861-460B-ADAB-BF630AD974F0}" dt="2021-04-12T01:33:48.630" v="1530" actId="1076"/>
          <ac:spMkLst>
            <pc:docMk/>
            <pc:sldMk cId="32256586" sldId="303"/>
            <ac:spMk id="48" creationId="{11D164B8-5945-4848-8546-95F5F2BC6D4C}"/>
          </ac:spMkLst>
        </pc:spChg>
        <pc:spChg chg="add mod">
          <ac:chgData name="Aayush Jadhav" userId="30ebc8cfb79339c8" providerId="LiveId" clId="{44B9CECD-C861-460B-ADAB-BF630AD974F0}" dt="2021-04-12T01:32:27.485" v="1517" actId="1076"/>
          <ac:spMkLst>
            <pc:docMk/>
            <pc:sldMk cId="32256586" sldId="303"/>
            <ac:spMk id="49" creationId="{3D7CAC53-5FA8-4156-80AB-78C6A70BF3CC}"/>
          </ac:spMkLst>
        </pc:spChg>
        <pc:spChg chg="add mod">
          <ac:chgData name="Aayush Jadhav" userId="30ebc8cfb79339c8" providerId="LiveId" clId="{44B9CECD-C861-460B-ADAB-BF630AD974F0}" dt="2021-04-12T01:32:27.485" v="1517" actId="1076"/>
          <ac:spMkLst>
            <pc:docMk/>
            <pc:sldMk cId="32256586" sldId="303"/>
            <ac:spMk id="50" creationId="{BE2F5D31-6AE3-43A9-93B9-82F32D4867D6}"/>
          </ac:spMkLst>
        </pc:spChg>
        <pc:spChg chg="add mod">
          <ac:chgData name="Aayush Jadhav" userId="30ebc8cfb79339c8" providerId="LiveId" clId="{44B9CECD-C861-460B-ADAB-BF630AD974F0}" dt="2021-04-12T01:32:27.485" v="1517" actId="1076"/>
          <ac:spMkLst>
            <pc:docMk/>
            <pc:sldMk cId="32256586" sldId="303"/>
            <ac:spMk id="51" creationId="{BE123F14-8103-47DC-9250-F58C7C3B8853}"/>
          </ac:spMkLst>
        </pc:spChg>
        <pc:spChg chg="add mod">
          <ac:chgData name="Aayush Jadhav" userId="30ebc8cfb79339c8" providerId="LiveId" clId="{44B9CECD-C861-460B-ADAB-BF630AD974F0}" dt="2021-04-12T01:32:27.485" v="1517" actId="1076"/>
          <ac:spMkLst>
            <pc:docMk/>
            <pc:sldMk cId="32256586" sldId="303"/>
            <ac:spMk id="52" creationId="{E12DB4B5-C2C3-4AF8-8AAD-FB03AEB8B6B3}"/>
          </ac:spMkLst>
        </pc:spChg>
        <pc:spChg chg="add mod">
          <ac:chgData name="Aayush Jadhav" userId="30ebc8cfb79339c8" providerId="LiveId" clId="{44B9CECD-C861-460B-ADAB-BF630AD974F0}" dt="2021-04-12T01:33:12.406" v="1522" actId="1076"/>
          <ac:spMkLst>
            <pc:docMk/>
            <pc:sldMk cId="32256586" sldId="303"/>
            <ac:spMk id="53" creationId="{3ADE67D5-1668-4FDB-B183-67EE6F68CF9C}"/>
          </ac:spMkLst>
        </pc:spChg>
        <pc:spChg chg="add mod">
          <ac:chgData name="Aayush Jadhav" userId="30ebc8cfb79339c8" providerId="LiveId" clId="{44B9CECD-C861-460B-ADAB-BF630AD974F0}" dt="2021-04-12T01:33:37.638" v="1527" actId="1076"/>
          <ac:spMkLst>
            <pc:docMk/>
            <pc:sldMk cId="32256586" sldId="303"/>
            <ac:spMk id="56" creationId="{390149D9-387A-4AC2-A786-8947FEF961F7}"/>
          </ac:spMkLst>
        </pc:spChg>
        <pc:spChg chg="add mod">
          <ac:chgData name="Aayush Jadhav" userId="30ebc8cfb79339c8" providerId="LiveId" clId="{44B9CECD-C861-460B-ADAB-BF630AD974F0}" dt="2021-04-12T01:34:06.384" v="1536" actId="20577"/>
          <ac:spMkLst>
            <pc:docMk/>
            <pc:sldMk cId="32256586" sldId="303"/>
            <ac:spMk id="58" creationId="{F71862F8-55D6-4356-8DDE-74B29737AC62}"/>
          </ac:spMkLst>
        </pc:spChg>
        <pc:spChg chg="add mod">
          <ac:chgData name="Aayush Jadhav" userId="30ebc8cfb79339c8" providerId="LiveId" clId="{44B9CECD-C861-460B-ADAB-BF630AD974F0}" dt="2021-04-12T01:37:33.574" v="1564" actId="14100"/>
          <ac:spMkLst>
            <pc:docMk/>
            <pc:sldMk cId="32256586" sldId="303"/>
            <ac:spMk id="63" creationId="{57BCDDBA-D2A6-421D-A3B0-721DABB237F2}"/>
          </ac:spMkLst>
        </pc:spChg>
        <pc:cxnChg chg="add mod">
          <ac:chgData name="Aayush Jadhav" userId="30ebc8cfb79339c8" providerId="LiveId" clId="{44B9CECD-C861-460B-ADAB-BF630AD974F0}" dt="2021-04-12T01:32:27.485" v="1517" actId="1076"/>
          <ac:cxnSpMkLst>
            <pc:docMk/>
            <pc:sldMk cId="32256586" sldId="303"/>
            <ac:cxnSpMk id="7" creationId="{C99B799A-9068-435D-8197-C6391935B5BA}"/>
          </ac:cxnSpMkLst>
        </pc:cxnChg>
        <pc:cxnChg chg="add mod">
          <ac:chgData name="Aayush Jadhav" userId="30ebc8cfb79339c8" providerId="LiveId" clId="{44B9CECD-C861-460B-ADAB-BF630AD974F0}" dt="2021-04-12T01:32:27.485" v="1517" actId="1076"/>
          <ac:cxnSpMkLst>
            <pc:docMk/>
            <pc:sldMk cId="32256586" sldId="303"/>
            <ac:cxnSpMk id="8" creationId="{244F7F3E-7753-44C8-9CC0-AFFAD08429BB}"/>
          </ac:cxnSpMkLst>
        </pc:cxnChg>
        <pc:cxnChg chg="add mod">
          <ac:chgData name="Aayush Jadhav" userId="30ebc8cfb79339c8" providerId="LiveId" clId="{44B9CECD-C861-460B-ADAB-BF630AD974F0}" dt="2021-04-12T01:32:36.226" v="1518" actId="1076"/>
          <ac:cxnSpMkLst>
            <pc:docMk/>
            <pc:sldMk cId="32256586" sldId="303"/>
            <ac:cxnSpMk id="9" creationId="{C4A3606E-D93D-4F00-8A32-B4F592D3F880}"/>
          </ac:cxnSpMkLst>
        </pc:cxnChg>
        <pc:cxnChg chg="add mod">
          <ac:chgData name="Aayush Jadhav" userId="30ebc8cfb79339c8" providerId="LiveId" clId="{44B9CECD-C861-460B-ADAB-BF630AD974F0}" dt="2021-04-12T01:32:27.485" v="1517" actId="1076"/>
          <ac:cxnSpMkLst>
            <pc:docMk/>
            <pc:sldMk cId="32256586" sldId="303"/>
            <ac:cxnSpMk id="10" creationId="{05AF8A9B-2BBB-4962-A2BD-A939DB68E951}"/>
          </ac:cxnSpMkLst>
        </pc:cxnChg>
        <pc:cxnChg chg="add mod">
          <ac:chgData name="Aayush Jadhav" userId="30ebc8cfb79339c8" providerId="LiveId" clId="{44B9CECD-C861-460B-ADAB-BF630AD974F0}" dt="2021-04-12T01:32:27.485" v="1517" actId="1076"/>
          <ac:cxnSpMkLst>
            <pc:docMk/>
            <pc:sldMk cId="32256586" sldId="303"/>
            <ac:cxnSpMk id="11" creationId="{25283980-3D49-4E17-AF7E-E79090F1E828}"/>
          </ac:cxnSpMkLst>
        </pc:cxnChg>
        <pc:cxnChg chg="add mod">
          <ac:chgData name="Aayush Jadhav" userId="30ebc8cfb79339c8" providerId="LiveId" clId="{44B9CECD-C861-460B-ADAB-BF630AD974F0}" dt="2021-04-12T01:32:27.485" v="1517" actId="1076"/>
          <ac:cxnSpMkLst>
            <pc:docMk/>
            <pc:sldMk cId="32256586" sldId="303"/>
            <ac:cxnSpMk id="12" creationId="{AB33D6A1-6EAB-48D3-8EF4-D2E167AB3DC1}"/>
          </ac:cxnSpMkLst>
        </pc:cxnChg>
        <pc:cxnChg chg="add mod">
          <ac:chgData name="Aayush Jadhav" userId="30ebc8cfb79339c8" providerId="LiveId" clId="{44B9CECD-C861-460B-ADAB-BF630AD974F0}" dt="2021-04-12T01:32:27.485" v="1517" actId="1076"/>
          <ac:cxnSpMkLst>
            <pc:docMk/>
            <pc:sldMk cId="32256586" sldId="303"/>
            <ac:cxnSpMk id="13" creationId="{F319DC40-20F6-4F00-8A84-A7BC97FF508B}"/>
          </ac:cxnSpMkLst>
        </pc:cxnChg>
        <pc:cxnChg chg="add mod">
          <ac:chgData name="Aayush Jadhav" userId="30ebc8cfb79339c8" providerId="LiveId" clId="{44B9CECD-C861-460B-ADAB-BF630AD974F0}" dt="2021-04-12T01:32:27.485" v="1517" actId="1076"/>
          <ac:cxnSpMkLst>
            <pc:docMk/>
            <pc:sldMk cId="32256586" sldId="303"/>
            <ac:cxnSpMk id="14" creationId="{7C0C8A15-491F-4F96-A214-A44299A19659}"/>
          </ac:cxnSpMkLst>
        </pc:cxnChg>
        <pc:cxnChg chg="add mod">
          <ac:chgData name="Aayush Jadhav" userId="30ebc8cfb79339c8" providerId="LiveId" clId="{44B9CECD-C861-460B-ADAB-BF630AD974F0}" dt="2021-04-12T01:32:27.485" v="1517" actId="1076"/>
          <ac:cxnSpMkLst>
            <pc:docMk/>
            <pc:sldMk cId="32256586" sldId="303"/>
            <ac:cxnSpMk id="19" creationId="{358C1F22-12F6-4877-B66A-932B0B6F7C2D}"/>
          </ac:cxnSpMkLst>
        </pc:cxnChg>
        <pc:cxnChg chg="add mod">
          <ac:chgData name="Aayush Jadhav" userId="30ebc8cfb79339c8" providerId="LiveId" clId="{44B9CECD-C861-460B-ADAB-BF630AD974F0}" dt="2021-04-12T01:32:27.485" v="1517" actId="1076"/>
          <ac:cxnSpMkLst>
            <pc:docMk/>
            <pc:sldMk cId="32256586" sldId="303"/>
            <ac:cxnSpMk id="20" creationId="{ACB32984-1251-4E4A-85C2-DF33C10148BB}"/>
          </ac:cxnSpMkLst>
        </pc:cxnChg>
        <pc:cxnChg chg="add mod">
          <ac:chgData name="Aayush Jadhav" userId="30ebc8cfb79339c8" providerId="LiveId" clId="{44B9CECD-C861-460B-ADAB-BF630AD974F0}" dt="2021-04-12T01:32:27.485" v="1517" actId="1076"/>
          <ac:cxnSpMkLst>
            <pc:docMk/>
            <pc:sldMk cId="32256586" sldId="303"/>
            <ac:cxnSpMk id="21" creationId="{F1CB0216-F855-4508-9808-FCF5E42D7B9D}"/>
          </ac:cxnSpMkLst>
        </pc:cxnChg>
        <pc:cxnChg chg="add mod">
          <ac:chgData name="Aayush Jadhav" userId="30ebc8cfb79339c8" providerId="LiveId" clId="{44B9CECD-C861-460B-ADAB-BF630AD974F0}" dt="2021-04-12T01:32:27.485" v="1517" actId="1076"/>
          <ac:cxnSpMkLst>
            <pc:docMk/>
            <pc:sldMk cId="32256586" sldId="303"/>
            <ac:cxnSpMk id="22" creationId="{EB1964F1-38AA-493F-996C-5C5F6677A9B7}"/>
          </ac:cxnSpMkLst>
        </pc:cxnChg>
        <pc:cxnChg chg="add mod">
          <ac:chgData name="Aayush Jadhav" userId="30ebc8cfb79339c8" providerId="LiveId" clId="{44B9CECD-C861-460B-ADAB-BF630AD974F0}" dt="2021-04-12T01:32:27.485" v="1517" actId="1076"/>
          <ac:cxnSpMkLst>
            <pc:docMk/>
            <pc:sldMk cId="32256586" sldId="303"/>
            <ac:cxnSpMk id="23" creationId="{6E14DCD9-B7B7-44EE-8F83-384D54E00F5E}"/>
          </ac:cxnSpMkLst>
        </pc:cxnChg>
        <pc:cxnChg chg="add mod">
          <ac:chgData name="Aayush Jadhav" userId="30ebc8cfb79339c8" providerId="LiveId" clId="{44B9CECD-C861-460B-ADAB-BF630AD974F0}" dt="2021-04-12T01:32:27.485" v="1517" actId="1076"/>
          <ac:cxnSpMkLst>
            <pc:docMk/>
            <pc:sldMk cId="32256586" sldId="303"/>
            <ac:cxnSpMk id="29" creationId="{BEF86A0E-78D2-44B8-B114-FA1A8E7FB549}"/>
          </ac:cxnSpMkLst>
        </pc:cxnChg>
        <pc:cxnChg chg="add mod">
          <ac:chgData name="Aayush Jadhav" userId="30ebc8cfb79339c8" providerId="LiveId" clId="{44B9CECD-C861-460B-ADAB-BF630AD974F0}" dt="2021-04-12T01:32:27.485" v="1517" actId="1076"/>
          <ac:cxnSpMkLst>
            <pc:docMk/>
            <pc:sldMk cId="32256586" sldId="303"/>
            <ac:cxnSpMk id="30" creationId="{15058127-C70F-4D8A-987C-C7201FC644B2}"/>
          </ac:cxnSpMkLst>
        </pc:cxnChg>
        <pc:cxnChg chg="add mod">
          <ac:chgData name="Aayush Jadhav" userId="30ebc8cfb79339c8" providerId="LiveId" clId="{44B9CECD-C861-460B-ADAB-BF630AD974F0}" dt="2021-04-12T01:32:27.485" v="1517" actId="1076"/>
          <ac:cxnSpMkLst>
            <pc:docMk/>
            <pc:sldMk cId="32256586" sldId="303"/>
            <ac:cxnSpMk id="31" creationId="{AC35A201-3360-4A03-9661-C23EF6BDF3A9}"/>
          </ac:cxnSpMkLst>
        </pc:cxnChg>
        <pc:cxnChg chg="add mod">
          <ac:chgData name="Aayush Jadhav" userId="30ebc8cfb79339c8" providerId="LiveId" clId="{44B9CECD-C861-460B-ADAB-BF630AD974F0}" dt="2021-04-12T01:32:27.485" v="1517" actId="1076"/>
          <ac:cxnSpMkLst>
            <pc:docMk/>
            <pc:sldMk cId="32256586" sldId="303"/>
            <ac:cxnSpMk id="32" creationId="{F5EAD18F-B5AE-453E-AA8F-1FE812B99E05}"/>
          </ac:cxnSpMkLst>
        </pc:cxnChg>
        <pc:cxnChg chg="add mod">
          <ac:chgData name="Aayush Jadhav" userId="30ebc8cfb79339c8" providerId="LiveId" clId="{44B9CECD-C861-460B-ADAB-BF630AD974F0}" dt="2021-04-12T01:32:27.485" v="1517" actId="1076"/>
          <ac:cxnSpMkLst>
            <pc:docMk/>
            <pc:sldMk cId="32256586" sldId="303"/>
            <ac:cxnSpMk id="33" creationId="{C0BC7D08-262A-4F5E-8CFE-92D40BEDCCDC}"/>
          </ac:cxnSpMkLst>
        </pc:cxnChg>
        <pc:cxnChg chg="add mod">
          <ac:chgData name="Aayush Jadhav" userId="30ebc8cfb79339c8" providerId="LiveId" clId="{44B9CECD-C861-460B-ADAB-BF630AD974F0}" dt="2021-04-12T01:32:27.485" v="1517" actId="1076"/>
          <ac:cxnSpMkLst>
            <pc:docMk/>
            <pc:sldMk cId="32256586" sldId="303"/>
            <ac:cxnSpMk id="34" creationId="{B51A6018-D954-47B1-A9C1-4633A6661B5D}"/>
          </ac:cxnSpMkLst>
        </pc:cxnChg>
        <pc:cxnChg chg="add mod">
          <ac:chgData name="Aayush Jadhav" userId="30ebc8cfb79339c8" providerId="LiveId" clId="{44B9CECD-C861-460B-ADAB-BF630AD974F0}" dt="2021-04-12T01:32:27.485" v="1517" actId="1076"/>
          <ac:cxnSpMkLst>
            <pc:docMk/>
            <pc:sldMk cId="32256586" sldId="303"/>
            <ac:cxnSpMk id="35" creationId="{570ED97F-39AA-4969-8F05-D7814DC5ED3C}"/>
          </ac:cxnSpMkLst>
        </pc:cxnChg>
        <pc:cxnChg chg="add mod">
          <ac:chgData name="Aayush Jadhav" userId="30ebc8cfb79339c8" providerId="LiveId" clId="{44B9CECD-C861-460B-ADAB-BF630AD974F0}" dt="2021-04-12T01:32:27.485" v="1517" actId="1076"/>
          <ac:cxnSpMkLst>
            <pc:docMk/>
            <pc:sldMk cId="32256586" sldId="303"/>
            <ac:cxnSpMk id="36" creationId="{8DAB48FC-01E8-40C5-A8EF-A3F0AEE49731}"/>
          </ac:cxnSpMkLst>
        </pc:cxnChg>
        <pc:cxnChg chg="add mod">
          <ac:chgData name="Aayush Jadhav" userId="30ebc8cfb79339c8" providerId="LiveId" clId="{44B9CECD-C861-460B-ADAB-BF630AD974F0}" dt="2021-04-12T01:33:23.570" v="1525" actId="14100"/>
          <ac:cxnSpMkLst>
            <pc:docMk/>
            <pc:sldMk cId="32256586" sldId="303"/>
            <ac:cxnSpMk id="39" creationId="{B349A24C-9BD0-45FA-91BE-A3DC2BE0B00F}"/>
          </ac:cxnSpMkLst>
        </pc:cxnChg>
        <pc:cxnChg chg="add mod">
          <ac:chgData name="Aayush Jadhav" userId="30ebc8cfb79339c8" providerId="LiveId" clId="{44B9CECD-C861-460B-ADAB-BF630AD974F0}" dt="2021-04-12T01:32:27.485" v="1517" actId="1076"/>
          <ac:cxnSpMkLst>
            <pc:docMk/>
            <pc:sldMk cId="32256586" sldId="303"/>
            <ac:cxnSpMk id="40" creationId="{BC083260-804D-44D1-95BB-5FC5520D5EF8}"/>
          </ac:cxnSpMkLst>
        </pc:cxnChg>
        <pc:cxnChg chg="add mod">
          <ac:chgData name="Aayush Jadhav" userId="30ebc8cfb79339c8" providerId="LiveId" clId="{44B9CECD-C861-460B-ADAB-BF630AD974F0}" dt="2021-04-12T01:32:27.485" v="1517" actId="1076"/>
          <ac:cxnSpMkLst>
            <pc:docMk/>
            <pc:sldMk cId="32256586" sldId="303"/>
            <ac:cxnSpMk id="41" creationId="{B635A845-FFC1-4276-82A2-49489075B4D7}"/>
          </ac:cxnSpMkLst>
        </pc:cxnChg>
        <pc:cxnChg chg="add mod">
          <ac:chgData name="Aayush Jadhav" userId="30ebc8cfb79339c8" providerId="LiveId" clId="{44B9CECD-C861-460B-ADAB-BF630AD974F0}" dt="2021-04-12T01:33:41.694" v="1528" actId="14100"/>
          <ac:cxnSpMkLst>
            <pc:docMk/>
            <pc:sldMk cId="32256586" sldId="303"/>
            <ac:cxnSpMk id="47" creationId="{DD92CA70-5AF1-46FE-8983-BA106C59852B}"/>
          </ac:cxnSpMkLst>
        </pc:cxnChg>
        <pc:cxnChg chg="add mod">
          <ac:chgData name="Aayush Jadhav" userId="30ebc8cfb79339c8" providerId="LiveId" clId="{44B9CECD-C861-460B-ADAB-BF630AD974F0}" dt="2021-04-12T01:34:26.818" v="1541" actId="14100"/>
          <ac:cxnSpMkLst>
            <pc:docMk/>
            <pc:sldMk cId="32256586" sldId="303"/>
            <ac:cxnSpMk id="59" creationId="{3EE6CCA8-5A30-4FD1-91C6-5AC4387DFCBF}"/>
          </ac:cxnSpMkLst>
        </pc:cxnChg>
      </pc:sldChg>
      <pc:sldChg chg="addSp delSp modSp new mod">
        <pc:chgData name="Aayush Jadhav" userId="30ebc8cfb79339c8" providerId="LiveId" clId="{44B9CECD-C861-460B-ADAB-BF630AD974F0}" dt="2021-04-12T01:37:53.353" v="1573" actId="20577"/>
        <pc:sldMkLst>
          <pc:docMk/>
          <pc:sldMk cId="2666877423" sldId="304"/>
        </pc:sldMkLst>
        <pc:spChg chg="add mod">
          <ac:chgData name="Aayush Jadhav" userId="30ebc8cfb79339c8" providerId="LiveId" clId="{44B9CECD-C861-460B-ADAB-BF630AD974F0}" dt="2021-04-12T01:35:42.420" v="1551" actId="1076"/>
          <ac:spMkLst>
            <pc:docMk/>
            <pc:sldMk cId="2666877423" sldId="304"/>
            <ac:spMk id="2" creationId="{34B4129F-A8FD-4AD0-810B-C3616DC0D710}"/>
          </ac:spMkLst>
        </pc:spChg>
        <pc:spChg chg="add mod">
          <ac:chgData name="Aayush Jadhav" userId="30ebc8cfb79339c8" providerId="LiveId" clId="{44B9CECD-C861-460B-ADAB-BF630AD974F0}" dt="2021-04-12T01:35:42.420" v="1551" actId="1076"/>
          <ac:spMkLst>
            <pc:docMk/>
            <pc:sldMk cId="2666877423" sldId="304"/>
            <ac:spMk id="4" creationId="{DD426D9A-3056-493B-B3AF-CD8B6816C481}"/>
          </ac:spMkLst>
        </pc:spChg>
        <pc:spChg chg="add mod">
          <ac:chgData name="Aayush Jadhav" userId="30ebc8cfb79339c8" providerId="LiveId" clId="{44B9CECD-C861-460B-ADAB-BF630AD974F0}" dt="2021-04-12T01:35:42.420" v="1551" actId="1076"/>
          <ac:spMkLst>
            <pc:docMk/>
            <pc:sldMk cId="2666877423" sldId="304"/>
            <ac:spMk id="7" creationId="{5F6F9354-B40F-4FC6-98BC-7B08370B5E90}"/>
          </ac:spMkLst>
        </pc:spChg>
        <pc:spChg chg="add mod">
          <ac:chgData name="Aayush Jadhav" userId="30ebc8cfb79339c8" providerId="LiveId" clId="{44B9CECD-C861-460B-ADAB-BF630AD974F0}" dt="2021-04-12T01:37:53.353" v="1573" actId="20577"/>
          <ac:spMkLst>
            <pc:docMk/>
            <pc:sldMk cId="2666877423" sldId="304"/>
            <ac:spMk id="10" creationId="{E350803F-027D-43B0-B076-B570E52AF529}"/>
          </ac:spMkLst>
        </pc:spChg>
        <pc:spChg chg="add del mod">
          <ac:chgData name="Aayush Jadhav" userId="30ebc8cfb79339c8" providerId="LiveId" clId="{44B9CECD-C861-460B-ADAB-BF630AD974F0}" dt="2021-04-12T01:36:26.958" v="1558" actId="478"/>
          <ac:spMkLst>
            <pc:docMk/>
            <pc:sldMk cId="2666877423" sldId="304"/>
            <ac:spMk id="12" creationId="{A4796190-F497-4323-8F30-AA13C3BE284F}"/>
          </ac:spMkLst>
        </pc:spChg>
        <pc:spChg chg="add mod">
          <ac:chgData name="Aayush Jadhav" userId="30ebc8cfb79339c8" providerId="LiveId" clId="{44B9CECD-C861-460B-ADAB-BF630AD974F0}" dt="2021-04-12T01:36:24.321" v="1557"/>
          <ac:spMkLst>
            <pc:docMk/>
            <pc:sldMk cId="2666877423" sldId="304"/>
            <ac:spMk id="13" creationId="{C4820D34-4BAE-4079-AE3F-79926E701DB5}"/>
          </ac:spMkLst>
        </pc:spChg>
        <pc:spChg chg="add mod">
          <ac:chgData name="Aayush Jadhav" userId="30ebc8cfb79339c8" providerId="LiveId" clId="{44B9CECD-C861-460B-ADAB-BF630AD974F0}" dt="2021-04-12T01:37:41.019" v="1566" actId="1076"/>
          <ac:spMkLst>
            <pc:docMk/>
            <pc:sldMk cId="2666877423" sldId="304"/>
            <ac:spMk id="16" creationId="{E83FDB93-7199-4324-8390-F404416A87CD}"/>
          </ac:spMkLst>
        </pc:spChg>
        <pc:cxnChg chg="add mod">
          <ac:chgData name="Aayush Jadhav" userId="30ebc8cfb79339c8" providerId="LiveId" clId="{44B9CECD-C861-460B-ADAB-BF630AD974F0}" dt="2021-04-12T01:35:42.420" v="1551" actId="1076"/>
          <ac:cxnSpMkLst>
            <pc:docMk/>
            <pc:sldMk cId="2666877423" sldId="304"/>
            <ac:cxnSpMk id="3" creationId="{BA242EC5-C405-4A72-8AA4-2DEF6B14A7A0}"/>
          </ac:cxnSpMkLst>
        </pc:cxnChg>
        <pc:cxnChg chg="add mod">
          <ac:chgData name="Aayush Jadhav" userId="30ebc8cfb79339c8" providerId="LiveId" clId="{44B9CECD-C861-460B-ADAB-BF630AD974F0}" dt="2021-04-12T01:35:42.420" v="1551" actId="1076"/>
          <ac:cxnSpMkLst>
            <pc:docMk/>
            <pc:sldMk cId="2666877423" sldId="304"/>
            <ac:cxnSpMk id="5" creationId="{C94EA52F-CDEE-4D3B-9562-4AE73A877EF7}"/>
          </ac:cxnSpMkLst>
        </pc:cxnChg>
        <pc:cxnChg chg="add mod">
          <ac:chgData name="Aayush Jadhav" userId="30ebc8cfb79339c8" providerId="LiveId" clId="{44B9CECD-C861-460B-ADAB-BF630AD974F0}" dt="2021-04-12T01:35:42.420" v="1551" actId="1076"/>
          <ac:cxnSpMkLst>
            <pc:docMk/>
            <pc:sldMk cId="2666877423" sldId="304"/>
            <ac:cxnSpMk id="6" creationId="{6FA8A462-D1A4-44D3-A75E-769255C11EC4}"/>
          </ac:cxnSpMkLst>
        </pc:cxnChg>
        <pc:cxnChg chg="add mod">
          <ac:chgData name="Aayush Jadhav" userId="30ebc8cfb79339c8" providerId="LiveId" clId="{44B9CECD-C861-460B-ADAB-BF630AD974F0}" dt="2021-04-12T01:35:42.420" v="1551" actId="1076"/>
          <ac:cxnSpMkLst>
            <pc:docMk/>
            <pc:sldMk cId="2666877423" sldId="304"/>
            <ac:cxnSpMk id="8" creationId="{18F36883-328F-4FB1-9ABC-A0919FE55167}"/>
          </ac:cxnSpMkLst>
        </pc:cxnChg>
        <pc:cxnChg chg="add mod">
          <ac:chgData name="Aayush Jadhav" userId="30ebc8cfb79339c8" providerId="LiveId" clId="{44B9CECD-C861-460B-ADAB-BF630AD974F0}" dt="2021-04-12T01:35:42.420" v="1551" actId="1076"/>
          <ac:cxnSpMkLst>
            <pc:docMk/>
            <pc:sldMk cId="2666877423" sldId="304"/>
            <ac:cxnSpMk id="9" creationId="{B1107F7F-74FB-4B5D-B760-38F3FB158291}"/>
          </ac:cxnSpMkLst>
        </pc:cxnChg>
        <pc:cxnChg chg="add mod">
          <ac:chgData name="Aayush Jadhav" userId="30ebc8cfb79339c8" providerId="LiveId" clId="{44B9CECD-C861-460B-ADAB-BF630AD974F0}" dt="2021-04-12T01:35:42.420" v="1551" actId="1076"/>
          <ac:cxnSpMkLst>
            <pc:docMk/>
            <pc:sldMk cId="2666877423" sldId="304"/>
            <ac:cxnSpMk id="11" creationId="{74B98598-A9E3-4FEE-BC4E-0EFAA8A0127B}"/>
          </ac:cxnSpMkLst>
        </pc:cxnChg>
        <pc:cxnChg chg="add mod">
          <ac:chgData name="Aayush Jadhav" userId="30ebc8cfb79339c8" providerId="LiveId" clId="{44B9CECD-C861-460B-ADAB-BF630AD974F0}" dt="2021-04-12T01:36:51.735" v="1561" actId="1076"/>
          <ac:cxnSpMkLst>
            <pc:docMk/>
            <pc:sldMk cId="2666877423" sldId="304"/>
            <ac:cxnSpMk id="14" creationId="{CFFEAE42-CDFA-4B1C-9DC3-142A8105FF5D}"/>
          </ac:cxnSpMkLst>
        </pc:cxnChg>
        <pc:cxnChg chg="add mod">
          <ac:chgData name="Aayush Jadhav" userId="30ebc8cfb79339c8" providerId="LiveId" clId="{44B9CECD-C861-460B-ADAB-BF630AD974F0}" dt="2021-04-12T01:36:51.735" v="1561" actId="1076"/>
          <ac:cxnSpMkLst>
            <pc:docMk/>
            <pc:sldMk cId="2666877423" sldId="304"/>
            <ac:cxnSpMk id="15" creationId="{ADBA47BB-6400-4369-9CC7-56800FB0FA00}"/>
          </ac:cxnSpMkLst>
        </pc:cxnChg>
      </pc:sldChg>
      <pc:sldMasterChg chg="delSldLayout">
        <pc:chgData name="Aayush Jadhav" userId="30ebc8cfb79339c8" providerId="LiveId" clId="{44B9CECD-C861-460B-ADAB-BF630AD974F0}" dt="2021-04-12T01:36:56.512" v="1562" actId="47"/>
        <pc:sldMasterMkLst>
          <pc:docMk/>
          <pc:sldMasterMk cId="0" sldId="2147483672"/>
        </pc:sldMasterMkLst>
        <pc:sldLayoutChg chg="del">
          <pc:chgData name="Aayush Jadhav" userId="30ebc8cfb79339c8" providerId="LiveId" clId="{44B9CECD-C861-460B-ADAB-BF630AD974F0}" dt="2021-04-12T00:05:51.826" v="1234" actId="47"/>
          <pc:sldLayoutMkLst>
            <pc:docMk/>
            <pc:sldMasterMk cId="0" sldId="2147483672"/>
            <pc:sldLayoutMk cId="0" sldId="2147483649"/>
          </pc:sldLayoutMkLst>
        </pc:sldLayoutChg>
        <pc:sldLayoutChg chg="del">
          <pc:chgData name="Aayush Jadhav" userId="30ebc8cfb79339c8" providerId="LiveId" clId="{44B9CECD-C861-460B-ADAB-BF630AD974F0}" dt="2021-04-12T01:36:56.512" v="1562" actId="47"/>
          <pc:sldLayoutMkLst>
            <pc:docMk/>
            <pc:sldMasterMk cId="0" sldId="2147483672"/>
            <pc:sldLayoutMk cId="0" sldId="2147483650"/>
          </pc:sldLayoutMkLst>
        </pc:sldLayoutChg>
        <pc:sldLayoutChg chg="del">
          <pc:chgData name="Aayush Jadhav" userId="30ebc8cfb79339c8" providerId="LiveId" clId="{44B9CECD-C861-460B-ADAB-BF630AD974F0}" dt="2021-04-12T00:05:47.075" v="1229" actId="47"/>
          <pc:sldLayoutMkLst>
            <pc:docMk/>
            <pc:sldMasterMk cId="0" sldId="2147483672"/>
            <pc:sldLayoutMk cId="0" sldId="2147483652"/>
          </pc:sldLayoutMkLst>
        </pc:sldLayoutChg>
        <pc:sldLayoutChg chg="del">
          <pc:chgData name="Aayush Jadhav" userId="30ebc8cfb79339c8" providerId="LiveId" clId="{44B9CECD-C861-460B-ADAB-BF630AD974F0}" dt="2021-04-12T00:05:51.126" v="1233" actId="47"/>
          <pc:sldLayoutMkLst>
            <pc:docMk/>
            <pc:sldMasterMk cId="0" sldId="2147483672"/>
            <pc:sldLayoutMk cId="0" sldId="2147483654"/>
          </pc:sldLayoutMkLst>
        </pc:sldLayoutChg>
        <pc:sldLayoutChg chg="del">
          <pc:chgData name="Aayush Jadhav" userId="30ebc8cfb79339c8" providerId="LiveId" clId="{44B9CECD-C861-460B-ADAB-BF630AD974F0}" dt="2021-04-11T23:17:28.529" v="609" actId="47"/>
          <pc:sldLayoutMkLst>
            <pc:docMk/>
            <pc:sldMasterMk cId="0" sldId="2147483672"/>
            <pc:sldLayoutMk cId="0" sldId="2147483655"/>
          </pc:sldLayoutMkLst>
        </pc:sldLayoutChg>
        <pc:sldLayoutChg chg="del">
          <pc:chgData name="Aayush Jadhav" userId="30ebc8cfb79339c8" providerId="LiveId" clId="{44B9CECD-C861-460B-ADAB-BF630AD974F0}" dt="2021-04-12T00:05:40.589" v="1223" actId="47"/>
          <pc:sldLayoutMkLst>
            <pc:docMk/>
            <pc:sldMasterMk cId="0" sldId="2147483672"/>
            <pc:sldLayoutMk cId="0" sldId="2147483656"/>
          </pc:sldLayoutMkLst>
        </pc:sldLayoutChg>
        <pc:sldLayoutChg chg="del">
          <pc:chgData name="Aayush Jadhav" userId="30ebc8cfb79339c8" providerId="LiveId" clId="{44B9CECD-C861-460B-ADAB-BF630AD974F0}" dt="2021-04-12T00:05:44.867" v="1226" actId="47"/>
          <pc:sldLayoutMkLst>
            <pc:docMk/>
            <pc:sldMasterMk cId="0" sldId="2147483672"/>
            <pc:sldLayoutMk cId="0" sldId="2147483657"/>
          </pc:sldLayoutMkLst>
        </pc:sldLayoutChg>
        <pc:sldLayoutChg chg="del">
          <pc:chgData name="Aayush Jadhav" userId="30ebc8cfb79339c8" providerId="LiveId" clId="{44B9CECD-C861-460B-ADAB-BF630AD974F0}" dt="2021-04-12T00:05:04.856" v="1216" actId="47"/>
          <pc:sldLayoutMkLst>
            <pc:docMk/>
            <pc:sldMasterMk cId="0" sldId="2147483672"/>
            <pc:sldLayoutMk cId="0" sldId="2147483658"/>
          </pc:sldLayoutMkLst>
        </pc:sldLayoutChg>
        <pc:sldLayoutChg chg="del">
          <pc:chgData name="Aayush Jadhav" userId="30ebc8cfb79339c8" providerId="LiveId" clId="{44B9CECD-C861-460B-ADAB-BF630AD974F0}" dt="2021-04-12T00:04:30.162" v="1211" actId="47"/>
          <pc:sldLayoutMkLst>
            <pc:docMk/>
            <pc:sldMasterMk cId="0" sldId="2147483672"/>
            <pc:sldLayoutMk cId="0" sldId="2147483660"/>
          </pc:sldLayoutMkLst>
        </pc:sldLayoutChg>
        <pc:sldLayoutChg chg="del">
          <pc:chgData name="Aayush Jadhav" userId="30ebc8cfb79339c8" providerId="LiveId" clId="{44B9CECD-C861-460B-ADAB-BF630AD974F0}" dt="2021-04-12T01:23:36.431" v="1472" actId="47"/>
          <pc:sldLayoutMkLst>
            <pc:docMk/>
            <pc:sldMasterMk cId="0" sldId="2147483672"/>
            <pc:sldLayoutMk cId="0" sldId="2147483661"/>
          </pc:sldLayoutMkLst>
        </pc:sldLayoutChg>
        <pc:sldLayoutChg chg="del">
          <pc:chgData name="Aayush Jadhav" userId="30ebc8cfb79339c8" providerId="LiveId" clId="{44B9CECD-C861-460B-ADAB-BF630AD974F0}" dt="2021-04-12T00:10:27.981" v="1297" actId="47"/>
          <pc:sldLayoutMkLst>
            <pc:docMk/>
            <pc:sldMasterMk cId="0" sldId="2147483672"/>
            <pc:sldLayoutMk cId="0" sldId="2147483662"/>
          </pc:sldLayoutMkLst>
        </pc:sldLayoutChg>
        <pc:sldLayoutChg chg="del">
          <pc:chgData name="Aayush Jadhav" userId="30ebc8cfb79339c8" providerId="LiveId" clId="{44B9CECD-C861-460B-ADAB-BF630AD974F0}" dt="2021-04-12T00:05:47.993" v="1231" actId="47"/>
          <pc:sldLayoutMkLst>
            <pc:docMk/>
            <pc:sldMasterMk cId="0" sldId="2147483672"/>
            <pc:sldLayoutMk cId="0" sldId="2147483663"/>
          </pc:sldLayoutMkLst>
        </pc:sldLayoutChg>
        <pc:sldLayoutChg chg="del">
          <pc:chgData name="Aayush Jadhav" userId="30ebc8cfb79339c8" providerId="LiveId" clId="{44B9CECD-C861-460B-ADAB-BF630AD974F0}" dt="2021-04-12T00:05:49.620" v="1232" actId="47"/>
          <pc:sldLayoutMkLst>
            <pc:docMk/>
            <pc:sldMasterMk cId="0" sldId="2147483672"/>
            <pc:sldLayoutMk cId="0" sldId="2147483664"/>
          </pc:sldLayoutMkLst>
        </pc:sldLayoutChg>
        <pc:sldLayoutChg chg="del">
          <pc:chgData name="Aayush Jadhav" userId="30ebc8cfb79339c8" providerId="LiveId" clId="{44B9CECD-C861-460B-ADAB-BF630AD974F0}" dt="2021-04-12T00:05:45.754" v="1227" actId="47"/>
          <pc:sldLayoutMkLst>
            <pc:docMk/>
            <pc:sldMasterMk cId="0" sldId="2147483672"/>
            <pc:sldLayoutMk cId="0" sldId="2147483666"/>
          </pc:sldLayoutMkLst>
        </pc:sldLayoutChg>
        <pc:sldLayoutChg chg="del">
          <pc:chgData name="Aayush Jadhav" userId="30ebc8cfb79339c8" providerId="LiveId" clId="{44B9CECD-C861-460B-ADAB-BF630AD974F0}" dt="2021-04-12T00:05:42.797" v="1225" actId="47"/>
          <pc:sldLayoutMkLst>
            <pc:docMk/>
            <pc:sldMasterMk cId="0" sldId="2147483672"/>
            <pc:sldLayoutMk cId="0" sldId="2147483668"/>
          </pc:sldLayoutMkLst>
        </pc:sldLayoutChg>
      </pc:sldMasterChg>
      <pc:sldMasterChg chg="del delSldLayout">
        <pc:chgData name="Aayush Jadhav" userId="30ebc8cfb79339c8" providerId="LiveId" clId="{44B9CECD-C861-460B-ADAB-BF630AD974F0}" dt="2021-04-12T00:06:12.505" v="1253" actId="47"/>
        <pc:sldMasterMkLst>
          <pc:docMk/>
          <pc:sldMasterMk cId="0" sldId="2147483673"/>
        </pc:sldMasterMkLst>
        <pc:sldLayoutChg chg="del">
          <pc:chgData name="Aayush Jadhav" userId="30ebc8cfb79339c8" providerId="LiveId" clId="{44B9CECD-C861-460B-ADAB-BF630AD974F0}" dt="2021-04-12T00:06:12.505" v="1253"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 id="2147483667" r:id="rId4"/>
    <p:sldLayoutId id="214748366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20725" y="1608438"/>
            <a:ext cx="7617351" cy="1926623"/>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sz="6000" dirty="0"/>
              <a:t>AIR TICKET MANAGEMNET SYSTEM</a:t>
            </a:r>
            <a:endParaRPr sz="6000" dirty="0"/>
          </a:p>
        </p:txBody>
      </p:sp>
      <p:sp>
        <p:nvSpPr>
          <p:cNvPr id="335" name="Google Shape;335;p27"/>
          <p:cNvSpPr txBox="1">
            <a:spLocks noGrp="1"/>
          </p:cNvSpPr>
          <p:nvPr>
            <p:ph type="subTitle" idx="1"/>
          </p:nvPr>
        </p:nvSpPr>
        <p:spPr>
          <a:xfrm>
            <a:off x="805924" y="3535061"/>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COURSE PROJE</a:t>
            </a:r>
            <a:r>
              <a:rPr lang="en" dirty="0">
                <a:solidFill>
                  <a:schemeClr val="dk2"/>
                </a:solidFill>
              </a:rPr>
              <a:t>CT</a:t>
            </a:r>
          </a:p>
          <a:p>
            <a:pPr marL="0" lvl="0" indent="0" algn="l" rtl="0">
              <a:spcBef>
                <a:spcPts val="0"/>
              </a:spcBef>
              <a:spcAft>
                <a:spcPts val="0"/>
              </a:spcAft>
              <a:buNone/>
            </a:pPr>
            <a:r>
              <a:rPr lang="en" sz="2100" dirty="0">
                <a:solidFill>
                  <a:schemeClr val="dk2"/>
                </a:solidFill>
              </a:rPr>
              <a:t>FY DIV A B1 G1(1-5)</a:t>
            </a:r>
            <a:endParaRPr sz="2100" dirty="0">
              <a:solidFill>
                <a:schemeClr val="dk2"/>
              </a:solidFill>
            </a:endParaRPr>
          </a:p>
        </p:txBody>
      </p:sp>
      <p:sp>
        <p:nvSpPr>
          <p:cNvPr id="2" name="TextBox 1">
            <a:extLst>
              <a:ext uri="{FF2B5EF4-FFF2-40B4-BE49-F238E27FC236}">
                <a16:creationId xmlns:a16="http://schemas.microsoft.com/office/drawing/2014/main" id="{6EFEF4AB-1E10-4BC6-9AEC-B268DECB10E2}"/>
              </a:ext>
            </a:extLst>
          </p:cNvPr>
          <p:cNvSpPr txBox="1"/>
          <p:nvPr/>
        </p:nvSpPr>
        <p:spPr>
          <a:xfrm>
            <a:off x="1455420" y="929640"/>
            <a:ext cx="3246120" cy="369332"/>
          </a:xfrm>
          <a:prstGeom prst="rect">
            <a:avLst/>
          </a:prstGeom>
          <a:noFill/>
        </p:spPr>
        <p:txBody>
          <a:bodyPr wrap="square" rtlCol="0">
            <a:spAutoFit/>
          </a:bodyPr>
          <a:lstStyle/>
          <a:p>
            <a:r>
              <a:rPr lang="en-US" sz="1800" dirty="0">
                <a:solidFill>
                  <a:schemeClr val="bg2">
                    <a:lumMod val="60000"/>
                    <a:lumOff val="40000"/>
                  </a:schemeClr>
                </a:solidFill>
              </a:rPr>
              <a:t>DATA BASEMANAGEMENT</a:t>
            </a:r>
            <a:endParaRPr lang="en-IN" sz="1800" dirty="0">
              <a:solidFill>
                <a:schemeClr val="bg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OBJECTIVE</a:t>
            </a:r>
            <a:endParaRPr sz="4400" dirty="0"/>
          </a:p>
        </p:txBody>
      </p:sp>
      <p:sp>
        <p:nvSpPr>
          <p:cNvPr id="341" name="Google Shape;341;p28"/>
          <p:cNvSpPr txBox="1">
            <a:spLocks noGrp="1"/>
          </p:cNvSpPr>
          <p:nvPr>
            <p:ph type="subTitle" idx="1"/>
          </p:nvPr>
        </p:nvSpPr>
        <p:spPr>
          <a:xfrm flipH="1">
            <a:off x="720000" y="1132374"/>
            <a:ext cx="7704000" cy="3667925"/>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US" sz="1600" dirty="0">
                <a:solidFill>
                  <a:schemeClr val="bg2">
                    <a:lumMod val="60000"/>
                    <a:lumOff val="40000"/>
                  </a:schemeClr>
                </a:solidFill>
              </a:rPr>
              <a:t>The main objective of the Airlines Reservation System is to manage the details of Airlines Ticket Flights, Customer Booking Counter Venders. It man ages all the information about Airlines Ticket.</a:t>
            </a:r>
          </a:p>
          <a:p>
            <a:pPr marL="285750" lvl="0" indent="-285750" rtl="0">
              <a:spcBef>
                <a:spcPts val="0"/>
              </a:spcBef>
              <a:spcAft>
                <a:spcPts val="0"/>
              </a:spcAft>
              <a:buFont typeface="Arial" panose="020B0604020202020204" pitchFamily="34" charset="0"/>
              <a:buChar char="•"/>
            </a:pPr>
            <a:r>
              <a:rPr lang="en-US" sz="1600" dirty="0">
                <a:solidFill>
                  <a:schemeClr val="bg2">
                    <a:lumMod val="60000"/>
                    <a:lumOff val="40000"/>
                  </a:schemeClr>
                </a:solidFill>
              </a:rPr>
              <a:t>This project is totally built at administrative end and thus only the administrator is guaranteed the access.</a:t>
            </a:r>
          </a:p>
          <a:p>
            <a:pPr marL="285750" lvl="0" indent="-285750" rtl="0">
              <a:spcBef>
                <a:spcPts val="0"/>
              </a:spcBef>
              <a:spcAft>
                <a:spcPts val="0"/>
              </a:spcAft>
              <a:buFont typeface="Arial" panose="020B0604020202020204" pitchFamily="34" charset="0"/>
              <a:buChar char="•"/>
            </a:pPr>
            <a:r>
              <a:rPr lang="en-US" sz="1600" dirty="0">
                <a:solidFill>
                  <a:schemeClr val="bg2">
                    <a:lumMod val="60000"/>
                    <a:lumOff val="40000"/>
                  </a:schemeClr>
                </a:solidFill>
              </a:rPr>
              <a:t>The purpose of the project is to build an application program to reduce the manual work for managing the Airlines Ticket, Flights, Bookings, Customer. It tracks all the details about the Customer Booking Counter Venders.</a:t>
            </a:r>
          </a:p>
          <a:p>
            <a:pPr marL="0" lvl="0" indent="0" algn="l" rtl="0">
              <a:spcBef>
                <a:spcPts val="0"/>
              </a:spcBef>
              <a:spcAft>
                <a:spcPts val="0"/>
              </a:spcAft>
              <a:buNone/>
            </a:pPr>
            <a:r>
              <a:rPr lang="en-US" sz="1600" dirty="0">
                <a:solidFill>
                  <a:schemeClr val="bg2">
                    <a:lumMod val="60000"/>
                    <a:lumOff val="40000"/>
                  </a:schemeClr>
                </a:solidFill>
              </a:rPr>
              <a:t>THE OBJECTIVE OF OUR PROJECT IS TO CREATE SUCH A FLIGHT MANAGEMENT SYSTEM WHICH IS :</a:t>
            </a:r>
          </a:p>
          <a:p>
            <a:pPr marL="171450" lvl="0" indent="-171450" algn="l" rtl="0">
              <a:spcBef>
                <a:spcPts val="0"/>
              </a:spcBef>
              <a:spcAft>
                <a:spcPts val="0"/>
              </a:spcAft>
              <a:buFont typeface="Arial" panose="020B0604020202020204" pitchFamily="34" charset="0"/>
              <a:buChar char="•"/>
            </a:pPr>
            <a:r>
              <a:rPr lang="en-US" sz="1600" dirty="0">
                <a:solidFill>
                  <a:schemeClr val="bg2">
                    <a:lumMod val="60000"/>
                    <a:lumOff val="40000"/>
                  </a:schemeClr>
                </a:solidFill>
              </a:rPr>
              <a:t>USER FRIENDLY </a:t>
            </a:r>
          </a:p>
          <a:p>
            <a:pPr marL="171450" lvl="0" indent="-171450" algn="l" rtl="0">
              <a:spcBef>
                <a:spcPts val="0"/>
              </a:spcBef>
              <a:spcAft>
                <a:spcPts val="0"/>
              </a:spcAft>
              <a:buFont typeface="Arial" panose="020B0604020202020204" pitchFamily="34" charset="0"/>
              <a:buChar char="•"/>
            </a:pPr>
            <a:r>
              <a:rPr lang="en-US" sz="1600" dirty="0">
                <a:solidFill>
                  <a:schemeClr val="bg2">
                    <a:lumMod val="60000"/>
                    <a:lumOff val="40000"/>
                  </a:schemeClr>
                </a:solidFill>
              </a:rPr>
              <a:t>EFFICIENT </a:t>
            </a:r>
          </a:p>
          <a:p>
            <a:pPr marL="171450" lvl="0" indent="-171450" algn="l" rtl="0">
              <a:spcBef>
                <a:spcPts val="0"/>
              </a:spcBef>
              <a:spcAft>
                <a:spcPts val="0"/>
              </a:spcAft>
              <a:buFont typeface="Arial" panose="020B0604020202020204" pitchFamily="34" charset="0"/>
              <a:buChar char="•"/>
            </a:pPr>
            <a:r>
              <a:rPr lang="en-US" sz="1600" dirty="0">
                <a:solidFill>
                  <a:schemeClr val="bg2">
                    <a:lumMod val="60000"/>
                    <a:lumOff val="40000"/>
                  </a:schemeClr>
                </a:solidFill>
              </a:rPr>
              <a:t>FAST </a:t>
            </a:r>
          </a:p>
          <a:p>
            <a:pPr marL="171450" lvl="0" indent="-171450" algn="l" rtl="0">
              <a:spcBef>
                <a:spcPts val="0"/>
              </a:spcBef>
              <a:spcAft>
                <a:spcPts val="0"/>
              </a:spcAft>
              <a:buFont typeface="Arial" panose="020B0604020202020204" pitchFamily="34" charset="0"/>
              <a:buChar char="•"/>
            </a:pPr>
            <a:r>
              <a:rPr lang="en-US" sz="1600" dirty="0">
                <a:solidFill>
                  <a:schemeClr val="bg2">
                    <a:lumMod val="60000"/>
                    <a:lumOff val="40000"/>
                  </a:schemeClr>
                </a:solidFill>
              </a:rPr>
              <a:t>MAKE CANCELLEATONS EASILY </a:t>
            </a:r>
          </a:p>
          <a:p>
            <a:pPr marL="171450" lvl="0" indent="-171450" algn="l" rtl="0">
              <a:spcBef>
                <a:spcPts val="0"/>
              </a:spcBef>
              <a:spcAft>
                <a:spcPts val="0"/>
              </a:spcAft>
              <a:buFont typeface="Arial" panose="020B0604020202020204" pitchFamily="34" charset="0"/>
              <a:buChar char="•"/>
            </a:pPr>
            <a:endParaRPr lang="en-US" sz="2000"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754500" y="1815772"/>
            <a:ext cx="3512700" cy="2130900"/>
          </a:xfrm>
          <a:prstGeom prst="rect">
            <a:avLst/>
          </a:prstGeom>
        </p:spPr>
        <p:txBody>
          <a:bodyPr spcFirstLastPara="1" wrap="square" lIns="91425" tIns="91425" rIns="91425" bIns="91425" anchor="t" anchorCtr="0">
            <a:noAutofit/>
          </a:bodyPr>
          <a:lstStyle/>
          <a:p>
            <a:pPr marL="285750" indent="-285750"/>
            <a:r>
              <a:rPr lang="en-US" sz="2400" dirty="0"/>
              <a:t>VS CODE</a:t>
            </a:r>
          </a:p>
          <a:p>
            <a:pPr marL="285750" indent="-285750"/>
            <a:r>
              <a:rPr lang="en-US" sz="2400" dirty="0"/>
              <a:t>CODE BLOCKS </a:t>
            </a:r>
          </a:p>
          <a:p>
            <a:pPr marL="285750" indent="-285750"/>
            <a:r>
              <a:rPr lang="en-US" sz="2400" dirty="0"/>
              <a:t>REPL</a:t>
            </a:r>
          </a:p>
          <a:p>
            <a:pPr marL="285750" indent="-285750"/>
            <a:r>
              <a:rPr lang="en-US" sz="2400" dirty="0"/>
              <a:t>OVER LEAF </a:t>
            </a:r>
            <a:endParaRPr sz="2400"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730200" y="539750"/>
            <a:ext cx="3561300" cy="659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TOOLS USED</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4B4129F-A8FD-4AD0-810B-C3616DC0D710}"/>
              </a:ext>
            </a:extLst>
          </p:cNvPr>
          <p:cNvSpPr/>
          <p:nvPr/>
        </p:nvSpPr>
        <p:spPr>
          <a:xfrm>
            <a:off x="3507139" y="697603"/>
            <a:ext cx="2129722" cy="4896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START</a:t>
            </a:r>
            <a:endParaRPr lang="en-IN" dirty="0"/>
          </a:p>
        </p:txBody>
      </p:sp>
      <p:cxnSp>
        <p:nvCxnSpPr>
          <p:cNvPr id="3" name="Straight Arrow Connector 2">
            <a:extLst>
              <a:ext uri="{FF2B5EF4-FFF2-40B4-BE49-F238E27FC236}">
                <a16:creationId xmlns:a16="http://schemas.microsoft.com/office/drawing/2014/main" id="{BA242EC5-C405-4A72-8AA4-2DEF6B14A7A0}"/>
              </a:ext>
            </a:extLst>
          </p:cNvPr>
          <p:cNvCxnSpPr>
            <a:cxnSpLocks/>
          </p:cNvCxnSpPr>
          <p:nvPr/>
        </p:nvCxnSpPr>
        <p:spPr>
          <a:xfrm>
            <a:off x="4563577" y="1158023"/>
            <a:ext cx="0" cy="3009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Parallelogram 3">
            <a:extLst>
              <a:ext uri="{FF2B5EF4-FFF2-40B4-BE49-F238E27FC236}">
                <a16:creationId xmlns:a16="http://schemas.microsoft.com/office/drawing/2014/main" id="{DD426D9A-3056-493B-B3AF-CD8B6816C481}"/>
              </a:ext>
            </a:extLst>
          </p:cNvPr>
          <p:cNvSpPr/>
          <p:nvPr/>
        </p:nvSpPr>
        <p:spPr>
          <a:xfrm>
            <a:off x="3507139" y="1466539"/>
            <a:ext cx="2129722" cy="489601"/>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DECLARE CHOICE</a:t>
            </a:r>
            <a:endParaRPr lang="en-IN" dirty="0">
              <a:ln w="0"/>
              <a:solidFill>
                <a:schemeClr val="accent1"/>
              </a:solidFill>
              <a:effectLst>
                <a:outerShdw blurRad="38100" dist="25400" dir="5400000" algn="ctr" rotWithShape="0">
                  <a:srgbClr val="6E747A">
                    <a:alpha val="43000"/>
                  </a:srgbClr>
                </a:outerShdw>
              </a:effectLst>
            </a:endParaRPr>
          </a:p>
        </p:txBody>
      </p:sp>
      <p:cxnSp>
        <p:nvCxnSpPr>
          <p:cNvPr id="5" name="Straight Arrow Connector 4">
            <a:extLst>
              <a:ext uri="{FF2B5EF4-FFF2-40B4-BE49-F238E27FC236}">
                <a16:creationId xmlns:a16="http://schemas.microsoft.com/office/drawing/2014/main" id="{C94EA52F-CDEE-4D3B-9562-4AE73A877EF7}"/>
              </a:ext>
            </a:extLst>
          </p:cNvPr>
          <p:cNvCxnSpPr>
            <a:cxnSpLocks/>
          </p:cNvCxnSpPr>
          <p:nvPr/>
        </p:nvCxnSpPr>
        <p:spPr>
          <a:xfrm flipH="1">
            <a:off x="4584237" y="1963900"/>
            <a:ext cx="8423" cy="3301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6FA8A462-D1A4-44D3-A75E-769255C11EC4}"/>
              </a:ext>
            </a:extLst>
          </p:cNvPr>
          <p:cNvCxnSpPr/>
          <p:nvPr/>
        </p:nvCxnSpPr>
        <p:spPr>
          <a:xfrm>
            <a:off x="4572000" y="1187204"/>
            <a:ext cx="12237" cy="6019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Parallelogram 6">
            <a:extLst>
              <a:ext uri="{FF2B5EF4-FFF2-40B4-BE49-F238E27FC236}">
                <a16:creationId xmlns:a16="http://schemas.microsoft.com/office/drawing/2014/main" id="{5F6F9354-B40F-4FC6-98BC-7B08370B5E90}"/>
              </a:ext>
            </a:extLst>
          </p:cNvPr>
          <p:cNvSpPr/>
          <p:nvPr/>
        </p:nvSpPr>
        <p:spPr>
          <a:xfrm>
            <a:off x="3498716" y="2289347"/>
            <a:ext cx="2129722" cy="489601"/>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WELCOME STATEMENT</a:t>
            </a:r>
            <a:endParaRPr lang="en-IN" dirty="0">
              <a:ln w="0"/>
              <a:solidFill>
                <a:schemeClr val="accent1"/>
              </a:solidFill>
              <a:effectLst>
                <a:outerShdw blurRad="38100" dist="25400" dir="5400000" algn="ctr" rotWithShape="0">
                  <a:srgbClr val="6E747A">
                    <a:alpha val="43000"/>
                  </a:srgbClr>
                </a:outerShdw>
              </a:effectLst>
            </a:endParaRPr>
          </a:p>
        </p:txBody>
      </p:sp>
      <p:cxnSp>
        <p:nvCxnSpPr>
          <p:cNvPr id="8" name="Straight Arrow Connector 7">
            <a:extLst>
              <a:ext uri="{FF2B5EF4-FFF2-40B4-BE49-F238E27FC236}">
                <a16:creationId xmlns:a16="http://schemas.microsoft.com/office/drawing/2014/main" id="{18F36883-328F-4FB1-9ABC-A0919FE55167}"/>
              </a:ext>
            </a:extLst>
          </p:cNvPr>
          <p:cNvCxnSpPr>
            <a:cxnSpLocks/>
          </p:cNvCxnSpPr>
          <p:nvPr/>
        </p:nvCxnSpPr>
        <p:spPr>
          <a:xfrm flipH="1">
            <a:off x="4592660" y="2781986"/>
            <a:ext cx="8423" cy="3301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B1107F7F-74FB-4B5D-B760-38F3FB158291}"/>
              </a:ext>
            </a:extLst>
          </p:cNvPr>
          <p:cNvCxnSpPr>
            <a:cxnSpLocks/>
          </p:cNvCxnSpPr>
          <p:nvPr/>
        </p:nvCxnSpPr>
        <p:spPr>
          <a:xfrm flipH="1">
            <a:off x="4591857" y="2177260"/>
            <a:ext cx="8423" cy="3301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Parallelogram 9">
            <a:extLst>
              <a:ext uri="{FF2B5EF4-FFF2-40B4-BE49-F238E27FC236}">
                <a16:creationId xmlns:a16="http://schemas.microsoft.com/office/drawing/2014/main" id="{E350803F-027D-43B0-B076-B570E52AF529}"/>
              </a:ext>
            </a:extLst>
          </p:cNvPr>
          <p:cNvSpPr/>
          <p:nvPr/>
        </p:nvSpPr>
        <p:spPr>
          <a:xfrm>
            <a:off x="3498716" y="3140493"/>
            <a:ext cx="2129722" cy="9586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OPTIONS </a:t>
            </a:r>
          </a:p>
          <a:p>
            <a:pPr algn="ctr"/>
            <a:r>
              <a:rPr lang="en-US" dirty="0">
                <a:ln w="0"/>
                <a:solidFill>
                  <a:schemeClr val="accent1"/>
                </a:solidFill>
                <a:effectLst>
                  <a:outerShdw blurRad="38100" dist="25400" dir="5400000" algn="ctr" rotWithShape="0">
                    <a:srgbClr val="6E747A">
                      <a:alpha val="43000"/>
                    </a:srgbClr>
                  </a:outerShdw>
                </a:effectLst>
              </a:rPr>
              <a:t>(1-5)</a:t>
            </a:r>
            <a:endParaRPr lang="en-IN" dirty="0">
              <a:ln w="0"/>
              <a:solidFill>
                <a:schemeClr val="accent1"/>
              </a:solidFill>
              <a:effectLst>
                <a:outerShdw blurRad="38100" dist="25400" dir="5400000" algn="ctr" rotWithShape="0">
                  <a:srgbClr val="6E747A">
                    <a:alpha val="43000"/>
                  </a:srgbClr>
                </a:outerShdw>
              </a:effectLst>
            </a:endParaRPr>
          </a:p>
        </p:txBody>
      </p:sp>
      <p:cxnSp>
        <p:nvCxnSpPr>
          <p:cNvPr id="11" name="Straight Arrow Connector 10">
            <a:extLst>
              <a:ext uri="{FF2B5EF4-FFF2-40B4-BE49-F238E27FC236}">
                <a16:creationId xmlns:a16="http://schemas.microsoft.com/office/drawing/2014/main" id="{74B98598-A9E3-4FEE-BC4E-0EFAA8A0127B}"/>
              </a:ext>
            </a:extLst>
          </p:cNvPr>
          <p:cNvCxnSpPr>
            <a:cxnSpLocks/>
            <a:stCxn id="10" idx="4"/>
          </p:cNvCxnSpPr>
          <p:nvPr/>
        </p:nvCxnSpPr>
        <p:spPr>
          <a:xfrm>
            <a:off x="4563577" y="4099173"/>
            <a:ext cx="0" cy="4492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Google Shape;375;p32">
            <a:extLst>
              <a:ext uri="{FF2B5EF4-FFF2-40B4-BE49-F238E27FC236}">
                <a16:creationId xmlns:a16="http://schemas.microsoft.com/office/drawing/2014/main" id="{C4820D34-4BAE-4079-AE3F-79926E701DB5}"/>
              </a:ext>
            </a:extLst>
          </p:cNvPr>
          <p:cNvSpPr txBox="1">
            <a:spLocks/>
          </p:cNvSpPr>
          <p:nvPr/>
        </p:nvSpPr>
        <p:spPr>
          <a:xfrm>
            <a:off x="-2782184" y="-97135"/>
            <a:ext cx="8425200" cy="612142"/>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8000"/>
              <a:buFont typeface="Overpass Mono"/>
              <a:buNone/>
              <a:defRPr sz="8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2pPr>
            <a:lvl3pPr marR="0" lvl="2"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3pPr>
            <a:lvl4pPr marR="0" lvl="3"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4pPr>
            <a:lvl5pPr marR="0" lvl="4"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5pPr>
            <a:lvl6pPr marR="0" lvl="5"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6pPr>
            <a:lvl7pPr marR="0" lvl="6"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7pPr>
            <a:lvl8pPr marR="0" lvl="7"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8pPr>
            <a:lvl9pPr marR="0" lvl="8"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9pPr>
          </a:lstStyle>
          <a:p>
            <a:r>
              <a:rPr lang="en-US" sz="2800" dirty="0"/>
              <a:t>DESIGN</a:t>
            </a:r>
          </a:p>
        </p:txBody>
      </p:sp>
      <p:cxnSp>
        <p:nvCxnSpPr>
          <p:cNvPr id="14" name="Straight Connector 13">
            <a:extLst>
              <a:ext uri="{FF2B5EF4-FFF2-40B4-BE49-F238E27FC236}">
                <a16:creationId xmlns:a16="http://schemas.microsoft.com/office/drawing/2014/main" id="{CFFEAE42-CDFA-4B1C-9DC3-142A8105FF5D}"/>
              </a:ext>
            </a:extLst>
          </p:cNvPr>
          <p:cNvCxnSpPr>
            <a:cxnSpLocks/>
          </p:cNvCxnSpPr>
          <p:nvPr/>
        </p:nvCxnSpPr>
        <p:spPr>
          <a:xfrm>
            <a:off x="5517289" y="3486897"/>
            <a:ext cx="2301198" cy="14172"/>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ADBA47BB-6400-4369-9CC7-56800FB0FA00}"/>
              </a:ext>
            </a:extLst>
          </p:cNvPr>
          <p:cNvCxnSpPr/>
          <p:nvPr/>
        </p:nvCxnSpPr>
        <p:spPr>
          <a:xfrm>
            <a:off x="7818487" y="3502630"/>
            <a:ext cx="0" cy="1607820"/>
          </a:xfrm>
          <a:prstGeom prst="line">
            <a:avLst/>
          </a:prstGeom>
        </p:spPr>
        <p:style>
          <a:lnRef idx="1">
            <a:schemeClr val="accent2"/>
          </a:lnRef>
          <a:fillRef idx="0">
            <a:schemeClr val="accent2"/>
          </a:fillRef>
          <a:effectRef idx="0">
            <a:schemeClr val="accent2"/>
          </a:effectRef>
          <a:fontRef idx="minor">
            <a:schemeClr val="tx1"/>
          </a:fontRef>
        </p:style>
      </p:cxnSp>
      <p:sp>
        <p:nvSpPr>
          <p:cNvPr id="16" name="Parallelogram 15">
            <a:extLst>
              <a:ext uri="{FF2B5EF4-FFF2-40B4-BE49-F238E27FC236}">
                <a16:creationId xmlns:a16="http://schemas.microsoft.com/office/drawing/2014/main" id="{E83FDB93-7199-4324-8390-F404416A87CD}"/>
              </a:ext>
            </a:extLst>
          </p:cNvPr>
          <p:cNvSpPr/>
          <p:nvPr/>
        </p:nvSpPr>
        <p:spPr>
          <a:xfrm>
            <a:off x="3498716" y="4562321"/>
            <a:ext cx="2129722" cy="489601"/>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ACCEPT CHOICE</a:t>
            </a:r>
            <a:endParaRPr lang="en-IN"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6687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25D12F7D-E437-41C3-BF22-8A715F370193}"/>
              </a:ext>
            </a:extLst>
          </p:cNvPr>
          <p:cNvSpPr/>
          <p:nvPr/>
        </p:nvSpPr>
        <p:spPr>
          <a:xfrm>
            <a:off x="3393547" y="0"/>
            <a:ext cx="2129722" cy="489601"/>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ACCEPT CHOICE</a:t>
            </a:r>
            <a:endParaRPr lang="en-IN" dirty="0">
              <a:ln w="0"/>
              <a:solidFill>
                <a:schemeClr val="accent1"/>
              </a:solidFill>
              <a:effectLst>
                <a:outerShdw blurRad="38100" dist="25400" dir="5400000" algn="ctr" rotWithShape="0">
                  <a:srgbClr val="6E747A">
                    <a:alpha val="43000"/>
                  </a:srgbClr>
                </a:outerShdw>
              </a:effectLst>
            </a:endParaRPr>
          </a:p>
        </p:txBody>
      </p:sp>
      <p:sp>
        <p:nvSpPr>
          <p:cNvPr id="3" name="Parallelogram 2">
            <a:extLst>
              <a:ext uri="{FF2B5EF4-FFF2-40B4-BE49-F238E27FC236}">
                <a16:creationId xmlns:a16="http://schemas.microsoft.com/office/drawing/2014/main" id="{C9AE7BD9-1937-4C66-ACA0-AC571697AD7B}"/>
              </a:ext>
            </a:extLst>
          </p:cNvPr>
          <p:cNvSpPr/>
          <p:nvPr/>
        </p:nvSpPr>
        <p:spPr>
          <a:xfrm>
            <a:off x="6644885" y="1310457"/>
            <a:ext cx="1372167" cy="617288"/>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INVALID CHOICE</a:t>
            </a:r>
            <a:endParaRPr lang="en-IN" dirty="0">
              <a:ln w="0"/>
              <a:solidFill>
                <a:schemeClr val="accent1"/>
              </a:solidFill>
              <a:effectLst>
                <a:outerShdw blurRad="38100" dist="25400" dir="5400000" algn="ctr" rotWithShape="0">
                  <a:srgbClr val="6E747A">
                    <a:alpha val="43000"/>
                  </a:srgbClr>
                </a:outerShdw>
              </a:effectLst>
            </a:endParaRPr>
          </a:p>
        </p:txBody>
      </p:sp>
      <p:sp>
        <p:nvSpPr>
          <p:cNvPr id="4" name="Diamond 3">
            <a:extLst>
              <a:ext uri="{FF2B5EF4-FFF2-40B4-BE49-F238E27FC236}">
                <a16:creationId xmlns:a16="http://schemas.microsoft.com/office/drawing/2014/main" id="{4F895457-69FA-420B-B76E-94B011916B85}"/>
              </a:ext>
            </a:extLst>
          </p:cNvPr>
          <p:cNvSpPr/>
          <p:nvPr/>
        </p:nvSpPr>
        <p:spPr>
          <a:xfrm>
            <a:off x="2738346" y="1214738"/>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Diamond 4">
            <a:extLst>
              <a:ext uri="{FF2B5EF4-FFF2-40B4-BE49-F238E27FC236}">
                <a16:creationId xmlns:a16="http://schemas.microsoft.com/office/drawing/2014/main" id="{F576A893-A7A4-4E44-8803-B8B9FC8E54E8}"/>
              </a:ext>
            </a:extLst>
          </p:cNvPr>
          <p:cNvSpPr/>
          <p:nvPr/>
        </p:nvSpPr>
        <p:spPr>
          <a:xfrm>
            <a:off x="4130285" y="1187052"/>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Diamond 5">
            <a:extLst>
              <a:ext uri="{FF2B5EF4-FFF2-40B4-BE49-F238E27FC236}">
                <a16:creationId xmlns:a16="http://schemas.microsoft.com/office/drawing/2014/main" id="{26912F62-3215-462C-9A27-6042681DB1C9}"/>
              </a:ext>
            </a:extLst>
          </p:cNvPr>
          <p:cNvSpPr/>
          <p:nvPr/>
        </p:nvSpPr>
        <p:spPr>
          <a:xfrm>
            <a:off x="5387585" y="1202074"/>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C99B799A-9068-435D-8197-C6391935B5BA}"/>
              </a:ext>
            </a:extLst>
          </p:cNvPr>
          <p:cNvCxnSpPr>
            <a:stCxn id="2" idx="4"/>
          </p:cNvCxnSpPr>
          <p:nvPr/>
        </p:nvCxnSpPr>
        <p:spPr>
          <a:xfrm>
            <a:off x="4458408" y="489601"/>
            <a:ext cx="0" cy="49276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44F7F3E-7753-44C8-9CC0-AFFAD08429BB}"/>
              </a:ext>
            </a:extLst>
          </p:cNvPr>
          <p:cNvCxnSpPr>
            <a:cxnSpLocks/>
          </p:cNvCxnSpPr>
          <p:nvPr/>
        </p:nvCxnSpPr>
        <p:spPr>
          <a:xfrm>
            <a:off x="4458408" y="982361"/>
            <a:ext cx="138599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C4A3606E-D93D-4F00-8A32-B4F592D3F880}"/>
              </a:ext>
            </a:extLst>
          </p:cNvPr>
          <p:cNvCxnSpPr>
            <a:cxnSpLocks/>
          </p:cNvCxnSpPr>
          <p:nvPr/>
        </p:nvCxnSpPr>
        <p:spPr>
          <a:xfrm flipH="1">
            <a:off x="993012" y="979156"/>
            <a:ext cx="3490668" cy="10796"/>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05AF8A9B-2BBB-4962-A2BD-A939DB68E951}"/>
              </a:ext>
            </a:extLst>
          </p:cNvPr>
          <p:cNvCxnSpPr>
            <a:cxnSpLocks/>
          </p:cNvCxnSpPr>
          <p:nvPr/>
        </p:nvCxnSpPr>
        <p:spPr>
          <a:xfrm>
            <a:off x="987074" y="993157"/>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25283980-3D49-4E17-AF7E-E79090F1E828}"/>
              </a:ext>
            </a:extLst>
          </p:cNvPr>
          <p:cNvCxnSpPr/>
          <p:nvPr/>
        </p:nvCxnSpPr>
        <p:spPr>
          <a:xfrm>
            <a:off x="3182536" y="982361"/>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AB33D6A1-6EAB-48D3-8EF4-D2E167AB3DC1}"/>
              </a:ext>
            </a:extLst>
          </p:cNvPr>
          <p:cNvCxnSpPr/>
          <p:nvPr/>
        </p:nvCxnSpPr>
        <p:spPr>
          <a:xfrm>
            <a:off x="4584049" y="982361"/>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F319DC40-20F6-4F00-8A84-A7BC97FF508B}"/>
              </a:ext>
            </a:extLst>
          </p:cNvPr>
          <p:cNvCxnSpPr/>
          <p:nvPr/>
        </p:nvCxnSpPr>
        <p:spPr>
          <a:xfrm>
            <a:off x="5833162" y="993157"/>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7C0C8A15-491F-4F96-A214-A44299A19659}"/>
              </a:ext>
            </a:extLst>
          </p:cNvPr>
          <p:cNvCxnSpPr>
            <a:cxnSpLocks/>
          </p:cNvCxnSpPr>
          <p:nvPr/>
        </p:nvCxnSpPr>
        <p:spPr>
          <a:xfrm>
            <a:off x="6145491" y="1650965"/>
            <a:ext cx="51110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053AD7CD-20D2-4B90-9946-89FA12470578}"/>
              </a:ext>
            </a:extLst>
          </p:cNvPr>
          <p:cNvSpPr/>
          <p:nvPr/>
        </p:nvSpPr>
        <p:spPr>
          <a:xfrm>
            <a:off x="1357635" y="2703975"/>
            <a:ext cx="1097280" cy="689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endParaRPr lang="en-IN" dirty="0">
              <a:solidFill>
                <a:schemeClr val="tx1"/>
              </a:solidFill>
            </a:endParaRPr>
          </a:p>
        </p:txBody>
      </p:sp>
      <p:sp>
        <p:nvSpPr>
          <p:cNvPr id="16" name="Rectangle 15">
            <a:extLst>
              <a:ext uri="{FF2B5EF4-FFF2-40B4-BE49-F238E27FC236}">
                <a16:creationId xmlns:a16="http://schemas.microsoft.com/office/drawing/2014/main" id="{B2BEC9BE-DCA8-4095-B481-A92043FF7575}"/>
              </a:ext>
            </a:extLst>
          </p:cNvPr>
          <p:cNvSpPr/>
          <p:nvPr/>
        </p:nvSpPr>
        <p:spPr>
          <a:xfrm>
            <a:off x="2653139" y="2696607"/>
            <a:ext cx="1097280" cy="689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C</a:t>
            </a:r>
            <a:endParaRPr lang="en-IN" dirty="0">
              <a:solidFill>
                <a:schemeClr val="tx1"/>
              </a:solidFill>
            </a:endParaRPr>
          </a:p>
        </p:txBody>
      </p:sp>
      <p:sp>
        <p:nvSpPr>
          <p:cNvPr id="17" name="Rectangle 16">
            <a:extLst>
              <a:ext uri="{FF2B5EF4-FFF2-40B4-BE49-F238E27FC236}">
                <a16:creationId xmlns:a16="http://schemas.microsoft.com/office/drawing/2014/main" id="{A5DE93FA-757D-45F5-B90B-E3756B3EB7EC}"/>
              </a:ext>
            </a:extLst>
          </p:cNvPr>
          <p:cNvSpPr/>
          <p:nvPr/>
        </p:nvSpPr>
        <p:spPr>
          <a:xfrm>
            <a:off x="4008261" y="2703975"/>
            <a:ext cx="1097280" cy="689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D</a:t>
            </a:r>
            <a:endParaRPr lang="en-IN" dirty="0">
              <a:solidFill>
                <a:schemeClr val="tx1"/>
              </a:solidFill>
            </a:endParaRPr>
          </a:p>
        </p:txBody>
      </p:sp>
      <p:sp>
        <p:nvSpPr>
          <p:cNvPr id="18" name="Rectangle 17">
            <a:extLst>
              <a:ext uri="{FF2B5EF4-FFF2-40B4-BE49-F238E27FC236}">
                <a16:creationId xmlns:a16="http://schemas.microsoft.com/office/drawing/2014/main" id="{BDC89B25-979B-426C-821B-D0DC28A06CC1}"/>
              </a:ext>
            </a:extLst>
          </p:cNvPr>
          <p:cNvSpPr/>
          <p:nvPr/>
        </p:nvSpPr>
        <p:spPr>
          <a:xfrm>
            <a:off x="5303765" y="2696608"/>
            <a:ext cx="1097280" cy="689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9" name="Straight Arrow Connector 18">
            <a:extLst>
              <a:ext uri="{FF2B5EF4-FFF2-40B4-BE49-F238E27FC236}">
                <a16:creationId xmlns:a16="http://schemas.microsoft.com/office/drawing/2014/main" id="{358C1F22-12F6-4877-B66A-932B0B6F7C2D}"/>
              </a:ext>
            </a:extLst>
          </p:cNvPr>
          <p:cNvCxnSpPr>
            <a:cxnSpLocks/>
          </p:cNvCxnSpPr>
          <p:nvPr/>
        </p:nvCxnSpPr>
        <p:spPr>
          <a:xfrm>
            <a:off x="2080808" y="2136795"/>
            <a:ext cx="0" cy="580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ACB32984-1251-4E4A-85C2-DF33C10148BB}"/>
              </a:ext>
            </a:extLst>
          </p:cNvPr>
          <p:cNvCxnSpPr/>
          <p:nvPr/>
        </p:nvCxnSpPr>
        <p:spPr>
          <a:xfrm>
            <a:off x="3182536" y="2123405"/>
            <a:ext cx="0" cy="580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F1CB0216-F855-4508-9808-FCF5E42D7B9D}"/>
              </a:ext>
            </a:extLst>
          </p:cNvPr>
          <p:cNvCxnSpPr/>
          <p:nvPr/>
        </p:nvCxnSpPr>
        <p:spPr>
          <a:xfrm>
            <a:off x="4584049" y="2101016"/>
            <a:ext cx="0" cy="580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B1964F1-38AA-493F-996C-5C5F6677A9B7}"/>
              </a:ext>
            </a:extLst>
          </p:cNvPr>
          <p:cNvCxnSpPr/>
          <p:nvPr/>
        </p:nvCxnSpPr>
        <p:spPr>
          <a:xfrm>
            <a:off x="5844399" y="2123405"/>
            <a:ext cx="0" cy="580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6E14DCD9-B7B7-44EE-8F83-384D54E00F5E}"/>
              </a:ext>
            </a:extLst>
          </p:cNvPr>
          <p:cNvCxnSpPr/>
          <p:nvPr/>
        </p:nvCxnSpPr>
        <p:spPr>
          <a:xfrm>
            <a:off x="5844399" y="3386201"/>
            <a:ext cx="0" cy="580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Oval 23">
            <a:extLst>
              <a:ext uri="{FF2B5EF4-FFF2-40B4-BE49-F238E27FC236}">
                <a16:creationId xmlns:a16="http://schemas.microsoft.com/office/drawing/2014/main" id="{E0ADEAAF-0EEC-4395-8E7A-2B9A2C7150E8}"/>
              </a:ext>
            </a:extLst>
          </p:cNvPr>
          <p:cNvSpPr/>
          <p:nvPr/>
        </p:nvSpPr>
        <p:spPr>
          <a:xfrm>
            <a:off x="5337676" y="3974138"/>
            <a:ext cx="1013445" cy="5805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STOP</a:t>
            </a:r>
            <a:endParaRPr lang="en-IN" dirty="0"/>
          </a:p>
        </p:txBody>
      </p:sp>
      <p:sp>
        <p:nvSpPr>
          <p:cNvPr id="25" name="TextBox 24">
            <a:extLst>
              <a:ext uri="{FF2B5EF4-FFF2-40B4-BE49-F238E27FC236}">
                <a16:creationId xmlns:a16="http://schemas.microsoft.com/office/drawing/2014/main" id="{AB0F39E1-7E63-4EE7-B6DD-27DBA17184C9}"/>
              </a:ext>
            </a:extLst>
          </p:cNvPr>
          <p:cNvSpPr txBox="1"/>
          <p:nvPr/>
        </p:nvSpPr>
        <p:spPr>
          <a:xfrm>
            <a:off x="1430416" y="1490362"/>
            <a:ext cx="936687" cy="253916"/>
          </a:xfrm>
          <a:prstGeom prst="rect">
            <a:avLst/>
          </a:prstGeom>
          <a:noFill/>
        </p:spPr>
        <p:txBody>
          <a:bodyPr wrap="square" rtlCol="0">
            <a:spAutoFit/>
          </a:bodyPr>
          <a:lstStyle/>
          <a:p>
            <a:r>
              <a:rPr lang="en-US" sz="1050" dirty="0">
                <a:solidFill>
                  <a:schemeClr val="tx1"/>
                </a:solidFill>
              </a:rPr>
              <a:t>CHOICE = 1</a:t>
            </a:r>
            <a:endParaRPr lang="en-IN" sz="1050" dirty="0">
              <a:solidFill>
                <a:schemeClr val="tx1"/>
              </a:solidFill>
            </a:endParaRPr>
          </a:p>
        </p:txBody>
      </p:sp>
      <p:sp>
        <p:nvSpPr>
          <p:cNvPr id="26" name="TextBox 25">
            <a:extLst>
              <a:ext uri="{FF2B5EF4-FFF2-40B4-BE49-F238E27FC236}">
                <a16:creationId xmlns:a16="http://schemas.microsoft.com/office/drawing/2014/main" id="{C8F59855-EC44-4322-914B-B5F0E59ED179}"/>
              </a:ext>
            </a:extLst>
          </p:cNvPr>
          <p:cNvSpPr txBox="1"/>
          <p:nvPr/>
        </p:nvSpPr>
        <p:spPr>
          <a:xfrm>
            <a:off x="2732726" y="1524007"/>
            <a:ext cx="936687" cy="253916"/>
          </a:xfrm>
          <a:prstGeom prst="rect">
            <a:avLst/>
          </a:prstGeom>
          <a:noFill/>
        </p:spPr>
        <p:txBody>
          <a:bodyPr wrap="square" rtlCol="0">
            <a:spAutoFit/>
          </a:bodyPr>
          <a:lstStyle/>
          <a:p>
            <a:r>
              <a:rPr lang="en-US" sz="1050" dirty="0">
                <a:solidFill>
                  <a:schemeClr val="tx1"/>
                </a:solidFill>
              </a:rPr>
              <a:t>CHOICE = 3</a:t>
            </a:r>
            <a:endParaRPr lang="en-IN" sz="1050" dirty="0">
              <a:solidFill>
                <a:schemeClr val="tx1"/>
              </a:solidFill>
            </a:endParaRPr>
          </a:p>
        </p:txBody>
      </p:sp>
      <p:sp>
        <p:nvSpPr>
          <p:cNvPr id="27" name="TextBox 26">
            <a:extLst>
              <a:ext uri="{FF2B5EF4-FFF2-40B4-BE49-F238E27FC236}">
                <a16:creationId xmlns:a16="http://schemas.microsoft.com/office/drawing/2014/main" id="{2D9B6592-5F0A-4F79-9AC4-AA1EA0CF6270}"/>
              </a:ext>
            </a:extLst>
          </p:cNvPr>
          <p:cNvSpPr txBox="1"/>
          <p:nvPr/>
        </p:nvSpPr>
        <p:spPr>
          <a:xfrm>
            <a:off x="4119568" y="1507282"/>
            <a:ext cx="936687" cy="253916"/>
          </a:xfrm>
          <a:prstGeom prst="rect">
            <a:avLst/>
          </a:prstGeom>
          <a:noFill/>
        </p:spPr>
        <p:txBody>
          <a:bodyPr wrap="square" rtlCol="0">
            <a:spAutoFit/>
          </a:bodyPr>
          <a:lstStyle/>
          <a:p>
            <a:r>
              <a:rPr lang="en-US" sz="1050" dirty="0">
                <a:solidFill>
                  <a:schemeClr val="tx1"/>
                </a:solidFill>
              </a:rPr>
              <a:t>CHOICE = 4</a:t>
            </a:r>
            <a:endParaRPr lang="en-IN" sz="1050" dirty="0">
              <a:solidFill>
                <a:schemeClr val="tx1"/>
              </a:solidFill>
            </a:endParaRPr>
          </a:p>
        </p:txBody>
      </p:sp>
      <p:sp>
        <p:nvSpPr>
          <p:cNvPr id="28" name="TextBox 27">
            <a:extLst>
              <a:ext uri="{FF2B5EF4-FFF2-40B4-BE49-F238E27FC236}">
                <a16:creationId xmlns:a16="http://schemas.microsoft.com/office/drawing/2014/main" id="{B0816CBE-B621-41AB-B3CF-21747F0F8D0C}"/>
              </a:ext>
            </a:extLst>
          </p:cNvPr>
          <p:cNvSpPr txBox="1"/>
          <p:nvPr/>
        </p:nvSpPr>
        <p:spPr>
          <a:xfrm>
            <a:off x="5397050" y="1507282"/>
            <a:ext cx="936687" cy="253916"/>
          </a:xfrm>
          <a:prstGeom prst="rect">
            <a:avLst/>
          </a:prstGeom>
          <a:noFill/>
        </p:spPr>
        <p:txBody>
          <a:bodyPr wrap="square" rtlCol="0">
            <a:spAutoFit/>
          </a:bodyPr>
          <a:lstStyle/>
          <a:p>
            <a:r>
              <a:rPr lang="en-US" sz="1050" dirty="0">
                <a:solidFill>
                  <a:schemeClr val="tx1"/>
                </a:solidFill>
              </a:rPr>
              <a:t>CHOICE = 5</a:t>
            </a:r>
            <a:endParaRPr lang="en-IN" sz="1050" dirty="0">
              <a:solidFill>
                <a:schemeClr val="tx1"/>
              </a:solidFill>
            </a:endParaRPr>
          </a:p>
        </p:txBody>
      </p:sp>
      <p:cxnSp>
        <p:nvCxnSpPr>
          <p:cNvPr id="29" name="Straight Arrow Connector 28">
            <a:extLst>
              <a:ext uri="{FF2B5EF4-FFF2-40B4-BE49-F238E27FC236}">
                <a16:creationId xmlns:a16="http://schemas.microsoft.com/office/drawing/2014/main" id="{BEF86A0E-78D2-44B8-B114-FA1A8E7FB549}"/>
              </a:ext>
            </a:extLst>
          </p:cNvPr>
          <p:cNvCxnSpPr>
            <a:cxnSpLocks/>
          </p:cNvCxnSpPr>
          <p:nvPr/>
        </p:nvCxnSpPr>
        <p:spPr>
          <a:xfrm>
            <a:off x="2382202" y="1659056"/>
            <a:ext cx="34685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15058127-C70F-4D8A-987C-C7201FC644B2}"/>
              </a:ext>
            </a:extLst>
          </p:cNvPr>
          <p:cNvCxnSpPr>
            <a:cxnSpLocks/>
            <a:stCxn id="26" idx="3"/>
          </p:cNvCxnSpPr>
          <p:nvPr/>
        </p:nvCxnSpPr>
        <p:spPr>
          <a:xfrm flipV="1">
            <a:off x="3669413" y="1644035"/>
            <a:ext cx="427151" cy="69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AC35A201-3360-4A03-9661-C23EF6BDF3A9}"/>
              </a:ext>
            </a:extLst>
          </p:cNvPr>
          <p:cNvCxnSpPr>
            <a:cxnSpLocks/>
          </p:cNvCxnSpPr>
          <p:nvPr/>
        </p:nvCxnSpPr>
        <p:spPr>
          <a:xfrm>
            <a:off x="5018193" y="1659056"/>
            <a:ext cx="34685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5EAD18F-B5AE-453E-AA8F-1FE812B99E05}"/>
              </a:ext>
            </a:extLst>
          </p:cNvPr>
          <p:cNvCxnSpPr>
            <a:stCxn id="15" idx="2"/>
          </p:cNvCxnSpPr>
          <p:nvPr/>
        </p:nvCxnSpPr>
        <p:spPr>
          <a:xfrm flipH="1">
            <a:off x="1891565" y="3393568"/>
            <a:ext cx="14710" cy="1505220"/>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C0BC7D08-262A-4F5E-8CFE-92D40BEDCCDC}"/>
              </a:ext>
            </a:extLst>
          </p:cNvPr>
          <p:cNvCxnSpPr/>
          <p:nvPr/>
        </p:nvCxnSpPr>
        <p:spPr>
          <a:xfrm flipH="1">
            <a:off x="3201069" y="3393568"/>
            <a:ext cx="14710" cy="1505220"/>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B51A6018-D954-47B1-A9C1-4633A6661B5D}"/>
              </a:ext>
            </a:extLst>
          </p:cNvPr>
          <p:cNvCxnSpPr/>
          <p:nvPr/>
        </p:nvCxnSpPr>
        <p:spPr>
          <a:xfrm flipH="1">
            <a:off x="4580395" y="3386201"/>
            <a:ext cx="14710" cy="1505220"/>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570ED97F-39AA-4969-8F05-D7814DC5ED3C}"/>
              </a:ext>
            </a:extLst>
          </p:cNvPr>
          <p:cNvCxnSpPr>
            <a:cxnSpLocks/>
          </p:cNvCxnSpPr>
          <p:nvPr/>
        </p:nvCxnSpPr>
        <p:spPr>
          <a:xfrm>
            <a:off x="1012309" y="4876399"/>
            <a:ext cx="7515283" cy="15022"/>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8DAB48FC-01E8-40C5-A8EF-A3F0AEE49731}"/>
              </a:ext>
            </a:extLst>
          </p:cNvPr>
          <p:cNvCxnSpPr>
            <a:cxnSpLocks/>
            <a:stCxn id="3" idx="2"/>
          </p:cNvCxnSpPr>
          <p:nvPr/>
        </p:nvCxnSpPr>
        <p:spPr>
          <a:xfrm>
            <a:off x="7939891" y="1619101"/>
            <a:ext cx="57299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Diamond 36">
            <a:extLst>
              <a:ext uri="{FF2B5EF4-FFF2-40B4-BE49-F238E27FC236}">
                <a16:creationId xmlns:a16="http://schemas.microsoft.com/office/drawing/2014/main" id="{B6E6D920-A8CC-4300-9413-D691ABE0699F}"/>
              </a:ext>
            </a:extLst>
          </p:cNvPr>
          <p:cNvSpPr/>
          <p:nvPr/>
        </p:nvSpPr>
        <p:spPr>
          <a:xfrm>
            <a:off x="1615988" y="1202074"/>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38" name="TextBox 37">
            <a:extLst>
              <a:ext uri="{FF2B5EF4-FFF2-40B4-BE49-F238E27FC236}">
                <a16:creationId xmlns:a16="http://schemas.microsoft.com/office/drawing/2014/main" id="{FC2A5C35-4E74-46C3-911C-BB134886BD8C}"/>
              </a:ext>
            </a:extLst>
          </p:cNvPr>
          <p:cNvSpPr txBox="1"/>
          <p:nvPr/>
        </p:nvSpPr>
        <p:spPr>
          <a:xfrm>
            <a:off x="1602710" y="1524007"/>
            <a:ext cx="936687" cy="253916"/>
          </a:xfrm>
          <a:prstGeom prst="rect">
            <a:avLst/>
          </a:prstGeom>
          <a:noFill/>
        </p:spPr>
        <p:txBody>
          <a:bodyPr wrap="square" rtlCol="0">
            <a:spAutoFit/>
          </a:bodyPr>
          <a:lstStyle/>
          <a:p>
            <a:r>
              <a:rPr lang="en-US" sz="1050" dirty="0">
                <a:solidFill>
                  <a:schemeClr val="tx1"/>
                </a:solidFill>
              </a:rPr>
              <a:t>CHOICE = 2</a:t>
            </a:r>
            <a:endParaRPr lang="en-IN" sz="1050" dirty="0">
              <a:solidFill>
                <a:schemeClr val="tx1"/>
              </a:solidFill>
            </a:endParaRPr>
          </a:p>
        </p:txBody>
      </p:sp>
      <p:cxnSp>
        <p:nvCxnSpPr>
          <p:cNvPr id="39" name="Straight Arrow Connector 38">
            <a:extLst>
              <a:ext uri="{FF2B5EF4-FFF2-40B4-BE49-F238E27FC236}">
                <a16:creationId xmlns:a16="http://schemas.microsoft.com/office/drawing/2014/main" id="{B349A24C-9BD0-45FA-91BE-A3DC2BE0B00F}"/>
              </a:ext>
            </a:extLst>
          </p:cNvPr>
          <p:cNvCxnSpPr>
            <a:cxnSpLocks/>
          </p:cNvCxnSpPr>
          <p:nvPr/>
        </p:nvCxnSpPr>
        <p:spPr>
          <a:xfrm>
            <a:off x="745612" y="2101016"/>
            <a:ext cx="0" cy="6113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BC083260-804D-44D1-95BB-5FC5520D5EF8}"/>
              </a:ext>
            </a:extLst>
          </p:cNvPr>
          <p:cNvCxnSpPr>
            <a:cxnSpLocks/>
          </p:cNvCxnSpPr>
          <p:nvPr/>
        </p:nvCxnSpPr>
        <p:spPr>
          <a:xfrm>
            <a:off x="1004022" y="3283055"/>
            <a:ext cx="0" cy="1593344"/>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B635A845-FFC1-4276-82A2-49489075B4D7}"/>
              </a:ext>
            </a:extLst>
          </p:cNvPr>
          <p:cNvCxnSpPr>
            <a:cxnSpLocks/>
          </p:cNvCxnSpPr>
          <p:nvPr/>
        </p:nvCxnSpPr>
        <p:spPr>
          <a:xfrm>
            <a:off x="2080808" y="993157"/>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42EB72C6-BB66-40F2-BA0D-34365071000B}"/>
              </a:ext>
            </a:extLst>
          </p:cNvPr>
          <p:cNvSpPr txBox="1"/>
          <p:nvPr/>
        </p:nvSpPr>
        <p:spPr>
          <a:xfrm>
            <a:off x="1031759" y="1789939"/>
            <a:ext cx="594748"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sp>
        <p:nvSpPr>
          <p:cNvPr id="43" name="TextBox 42">
            <a:extLst>
              <a:ext uri="{FF2B5EF4-FFF2-40B4-BE49-F238E27FC236}">
                <a16:creationId xmlns:a16="http://schemas.microsoft.com/office/drawing/2014/main" id="{5146E129-B06B-4970-8496-6688073958F6}"/>
              </a:ext>
            </a:extLst>
          </p:cNvPr>
          <p:cNvSpPr txBox="1"/>
          <p:nvPr/>
        </p:nvSpPr>
        <p:spPr>
          <a:xfrm>
            <a:off x="2405066" y="1733659"/>
            <a:ext cx="594748"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sp>
        <p:nvSpPr>
          <p:cNvPr id="44" name="TextBox 43">
            <a:extLst>
              <a:ext uri="{FF2B5EF4-FFF2-40B4-BE49-F238E27FC236}">
                <a16:creationId xmlns:a16="http://schemas.microsoft.com/office/drawing/2014/main" id="{69853F9B-ACA6-43E2-B6FE-A4E4B12C07C1}"/>
              </a:ext>
            </a:extLst>
          </p:cNvPr>
          <p:cNvSpPr txBox="1"/>
          <p:nvPr/>
        </p:nvSpPr>
        <p:spPr>
          <a:xfrm>
            <a:off x="3666620" y="1733659"/>
            <a:ext cx="594748"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sp>
        <p:nvSpPr>
          <p:cNvPr id="45" name="TextBox 44">
            <a:extLst>
              <a:ext uri="{FF2B5EF4-FFF2-40B4-BE49-F238E27FC236}">
                <a16:creationId xmlns:a16="http://schemas.microsoft.com/office/drawing/2014/main" id="{DCB9FAC7-35D5-4D6B-9A29-ABEAA5642B85}"/>
              </a:ext>
            </a:extLst>
          </p:cNvPr>
          <p:cNvSpPr txBox="1"/>
          <p:nvPr/>
        </p:nvSpPr>
        <p:spPr>
          <a:xfrm>
            <a:off x="5005791" y="1733658"/>
            <a:ext cx="594748"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sp>
        <p:nvSpPr>
          <p:cNvPr id="46" name="TextBox 45">
            <a:extLst>
              <a:ext uri="{FF2B5EF4-FFF2-40B4-BE49-F238E27FC236}">
                <a16:creationId xmlns:a16="http://schemas.microsoft.com/office/drawing/2014/main" id="{19081779-54FF-4EE5-A776-3F20231E0EC1}"/>
              </a:ext>
            </a:extLst>
          </p:cNvPr>
          <p:cNvSpPr txBox="1"/>
          <p:nvPr/>
        </p:nvSpPr>
        <p:spPr>
          <a:xfrm>
            <a:off x="6233089" y="1683697"/>
            <a:ext cx="519035"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cxnSp>
        <p:nvCxnSpPr>
          <p:cNvPr id="47" name="Straight Arrow Connector 46">
            <a:extLst>
              <a:ext uri="{FF2B5EF4-FFF2-40B4-BE49-F238E27FC236}">
                <a16:creationId xmlns:a16="http://schemas.microsoft.com/office/drawing/2014/main" id="{DD92CA70-5AF1-46FE-8983-BA106C59852B}"/>
              </a:ext>
            </a:extLst>
          </p:cNvPr>
          <p:cNvCxnSpPr>
            <a:cxnSpLocks/>
            <a:stCxn id="56" idx="3"/>
          </p:cNvCxnSpPr>
          <p:nvPr/>
        </p:nvCxnSpPr>
        <p:spPr>
          <a:xfrm flipV="1">
            <a:off x="1246988" y="1622230"/>
            <a:ext cx="377479" cy="17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TextBox 47">
            <a:extLst>
              <a:ext uri="{FF2B5EF4-FFF2-40B4-BE49-F238E27FC236}">
                <a16:creationId xmlns:a16="http://schemas.microsoft.com/office/drawing/2014/main" id="{11D164B8-5945-4848-8546-95F5F2BC6D4C}"/>
              </a:ext>
            </a:extLst>
          </p:cNvPr>
          <p:cNvSpPr txBox="1"/>
          <p:nvPr/>
        </p:nvSpPr>
        <p:spPr>
          <a:xfrm>
            <a:off x="737608" y="2280524"/>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49" name="TextBox 48">
            <a:extLst>
              <a:ext uri="{FF2B5EF4-FFF2-40B4-BE49-F238E27FC236}">
                <a16:creationId xmlns:a16="http://schemas.microsoft.com/office/drawing/2014/main" id="{3D7CAC53-5FA8-4156-80AB-78C6A70BF3CC}"/>
              </a:ext>
            </a:extLst>
          </p:cNvPr>
          <p:cNvSpPr txBox="1"/>
          <p:nvPr/>
        </p:nvSpPr>
        <p:spPr>
          <a:xfrm>
            <a:off x="2075458" y="2231931"/>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50" name="TextBox 49">
            <a:extLst>
              <a:ext uri="{FF2B5EF4-FFF2-40B4-BE49-F238E27FC236}">
                <a16:creationId xmlns:a16="http://schemas.microsoft.com/office/drawing/2014/main" id="{BE2F5D31-6AE3-43A9-93B9-82F32D4867D6}"/>
              </a:ext>
            </a:extLst>
          </p:cNvPr>
          <p:cNvSpPr txBox="1"/>
          <p:nvPr/>
        </p:nvSpPr>
        <p:spPr>
          <a:xfrm>
            <a:off x="3187620" y="2191939"/>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51" name="TextBox 50">
            <a:extLst>
              <a:ext uri="{FF2B5EF4-FFF2-40B4-BE49-F238E27FC236}">
                <a16:creationId xmlns:a16="http://schemas.microsoft.com/office/drawing/2014/main" id="{BE123F14-8103-47DC-9250-F58C7C3B8853}"/>
              </a:ext>
            </a:extLst>
          </p:cNvPr>
          <p:cNvSpPr txBox="1"/>
          <p:nvPr/>
        </p:nvSpPr>
        <p:spPr>
          <a:xfrm>
            <a:off x="5879326" y="2202211"/>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52" name="TextBox 51">
            <a:extLst>
              <a:ext uri="{FF2B5EF4-FFF2-40B4-BE49-F238E27FC236}">
                <a16:creationId xmlns:a16="http://schemas.microsoft.com/office/drawing/2014/main" id="{E12DB4B5-C2C3-4AF8-8AAD-FB03AEB8B6B3}"/>
              </a:ext>
            </a:extLst>
          </p:cNvPr>
          <p:cNvSpPr txBox="1"/>
          <p:nvPr/>
        </p:nvSpPr>
        <p:spPr>
          <a:xfrm>
            <a:off x="4674416" y="2202211"/>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53" name="Rectangle 52">
            <a:extLst>
              <a:ext uri="{FF2B5EF4-FFF2-40B4-BE49-F238E27FC236}">
                <a16:creationId xmlns:a16="http://schemas.microsoft.com/office/drawing/2014/main" id="{3ADE67D5-1668-4FDB-B183-67EE6F68CF9C}"/>
              </a:ext>
            </a:extLst>
          </p:cNvPr>
          <p:cNvSpPr/>
          <p:nvPr/>
        </p:nvSpPr>
        <p:spPr>
          <a:xfrm>
            <a:off x="290417" y="2717293"/>
            <a:ext cx="868994" cy="572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6" name="Diamond 55">
            <a:extLst>
              <a:ext uri="{FF2B5EF4-FFF2-40B4-BE49-F238E27FC236}">
                <a16:creationId xmlns:a16="http://schemas.microsoft.com/office/drawing/2014/main" id="{390149D9-387A-4AC2-A786-8947FEF961F7}"/>
              </a:ext>
            </a:extLst>
          </p:cNvPr>
          <p:cNvSpPr/>
          <p:nvPr/>
        </p:nvSpPr>
        <p:spPr>
          <a:xfrm>
            <a:off x="317348" y="1167010"/>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58" name="TextBox 57">
            <a:extLst>
              <a:ext uri="{FF2B5EF4-FFF2-40B4-BE49-F238E27FC236}">
                <a16:creationId xmlns:a16="http://schemas.microsoft.com/office/drawing/2014/main" id="{F71862F8-55D6-4356-8DDE-74B29737AC62}"/>
              </a:ext>
            </a:extLst>
          </p:cNvPr>
          <p:cNvSpPr txBox="1"/>
          <p:nvPr/>
        </p:nvSpPr>
        <p:spPr>
          <a:xfrm>
            <a:off x="271484" y="1497034"/>
            <a:ext cx="936687" cy="253916"/>
          </a:xfrm>
          <a:prstGeom prst="rect">
            <a:avLst/>
          </a:prstGeom>
          <a:noFill/>
        </p:spPr>
        <p:txBody>
          <a:bodyPr wrap="square" rtlCol="0">
            <a:spAutoFit/>
          </a:bodyPr>
          <a:lstStyle/>
          <a:p>
            <a:r>
              <a:rPr lang="en-US" sz="1050" dirty="0">
                <a:solidFill>
                  <a:schemeClr val="tx1"/>
                </a:solidFill>
              </a:rPr>
              <a:t>CHOICE = 1</a:t>
            </a:r>
            <a:endParaRPr lang="en-IN" sz="1050" dirty="0">
              <a:solidFill>
                <a:schemeClr val="tx1"/>
              </a:solidFill>
            </a:endParaRPr>
          </a:p>
        </p:txBody>
      </p:sp>
      <p:cxnSp>
        <p:nvCxnSpPr>
          <p:cNvPr id="59" name="Straight Connector 58">
            <a:extLst>
              <a:ext uri="{FF2B5EF4-FFF2-40B4-BE49-F238E27FC236}">
                <a16:creationId xmlns:a16="http://schemas.microsoft.com/office/drawing/2014/main" id="{3EE6CCA8-5A30-4FD1-91C6-5AC4387DFCBF}"/>
              </a:ext>
            </a:extLst>
          </p:cNvPr>
          <p:cNvCxnSpPr>
            <a:cxnSpLocks/>
          </p:cNvCxnSpPr>
          <p:nvPr/>
        </p:nvCxnSpPr>
        <p:spPr>
          <a:xfrm flipV="1">
            <a:off x="8527592" y="0"/>
            <a:ext cx="0" cy="4869032"/>
          </a:xfrm>
          <a:prstGeom prst="line">
            <a:avLst/>
          </a:prstGeom>
        </p:spPr>
        <p:style>
          <a:lnRef idx="1">
            <a:schemeClr val="accent2"/>
          </a:lnRef>
          <a:fillRef idx="0">
            <a:schemeClr val="accent2"/>
          </a:fillRef>
          <a:effectRef idx="0">
            <a:schemeClr val="accent2"/>
          </a:effectRef>
          <a:fontRef idx="minor">
            <a:schemeClr val="tx1"/>
          </a:fontRef>
        </p:style>
      </p:cxnSp>
      <p:sp>
        <p:nvSpPr>
          <p:cNvPr id="63" name="Google Shape;375;p32">
            <a:extLst>
              <a:ext uri="{FF2B5EF4-FFF2-40B4-BE49-F238E27FC236}">
                <a16:creationId xmlns:a16="http://schemas.microsoft.com/office/drawing/2014/main" id="{57BCDDBA-D2A6-421D-A3B0-721DABB237F2}"/>
              </a:ext>
            </a:extLst>
          </p:cNvPr>
          <p:cNvSpPr txBox="1">
            <a:spLocks/>
          </p:cNvSpPr>
          <p:nvPr/>
        </p:nvSpPr>
        <p:spPr>
          <a:xfrm>
            <a:off x="-2782185" y="-97135"/>
            <a:ext cx="8382713" cy="612142"/>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8000"/>
              <a:buFont typeface="Overpass Mono"/>
              <a:buNone/>
              <a:defRPr sz="8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2pPr>
            <a:lvl3pPr marR="0" lvl="2"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3pPr>
            <a:lvl4pPr marR="0" lvl="3"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4pPr>
            <a:lvl5pPr marR="0" lvl="4"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5pPr>
            <a:lvl6pPr marR="0" lvl="5"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6pPr>
            <a:lvl7pPr marR="0" lvl="6"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7pPr>
            <a:lvl8pPr marR="0" lvl="7"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8pPr>
            <a:lvl9pPr marR="0" lvl="8"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9pPr>
          </a:lstStyle>
          <a:p>
            <a:r>
              <a:rPr lang="en-US" sz="2800" dirty="0"/>
              <a:t>DESIGN</a:t>
            </a:r>
          </a:p>
        </p:txBody>
      </p:sp>
    </p:spTree>
    <p:extLst>
      <p:ext uri="{BB962C8B-B14F-4D97-AF65-F5344CB8AC3E}">
        <p14:creationId xmlns:p14="http://schemas.microsoft.com/office/powerpoint/2010/main" val="3225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13" name="TextBox 12">
            <a:extLst>
              <a:ext uri="{FF2B5EF4-FFF2-40B4-BE49-F238E27FC236}">
                <a16:creationId xmlns:a16="http://schemas.microsoft.com/office/drawing/2014/main" id="{53942076-78C7-40D9-9677-F9DC39AD1E8B}"/>
              </a:ext>
            </a:extLst>
          </p:cNvPr>
          <p:cNvSpPr txBox="1"/>
          <p:nvPr/>
        </p:nvSpPr>
        <p:spPr>
          <a:xfrm>
            <a:off x="455882" y="1072944"/>
            <a:ext cx="8232235" cy="3416320"/>
          </a:xfrm>
          <a:prstGeom prst="rect">
            <a:avLst/>
          </a:prstGeom>
          <a:noFill/>
        </p:spPr>
        <p:txBody>
          <a:bodyPr wrap="square" rtlCol="0">
            <a:spAutoFit/>
          </a:bodyPr>
          <a:lstStyle/>
          <a:p>
            <a:pPr algn="ctr"/>
            <a:r>
              <a:rPr lang="en-US" sz="7200" i="1" dirty="0">
                <a:solidFill>
                  <a:schemeClr val="bg2">
                    <a:lumMod val="60000"/>
                    <a:lumOff val="40000"/>
                  </a:schemeClr>
                </a:solidFill>
              </a:rPr>
              <a:t>Any Questions or Suggestions…</a:t>
            </a:r>
          </a:p>
          <a:p>
            <a:pPr algn="ctr"/>
            <a:endParaRPr lang="en-IN" sz="7200" i="1" dirty="0">
              <a:solidFill>
                <a:srgbClr val="5D7373"/>
              </a:solidFill>
            </a:endParaRPr>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194</Words>
  <Application>Microsoft Office PowerPoint</Application>
  <PresentationFormat>On-screen Show (16:9)</PresentationFormat>
  <Paragraphs>51</Paragraphs>
  <Slides>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Roboto</vt:lpstr>
      <vt:lpstr>Roboto Condensed Light</vt:lpstr>
      <vt:lpstr>Anaheim</vt:lpstr>
      <vt:lpstr>Raleway Thin</vt:lpstr>
      <vt:lpstr>Arial</vt:lpstr>
      <vt:lpstr>Nunito Light</vt:lpstr>
      <vt:lpstr>Overpass Mono</vt:lpstr>
      <vt:lpstr>Programming Lesson by Slidesgo</vt:lpstr>
      <vt:lpstr>AIR TICKET MANAGEMNET SYSTEM</vt:lpstr>
      <vt:lpstr>OBJECTIVE</vt:lpstr>
      <vt:lpstr>TOOLS USED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TICKET MANAGEMNET SYSTEM</dc:title>
  <cp:lastModifiedBy>HARSHAL ABAK</cp:lastModifiedBy>
  <cp:revision>11</cp:revision>
  <dcterms:modified xsi:type="dcterms:W3CDTF">2022-06-25T11:20:04Z</dcterms:modified>
</cp:coreProperties>
</file>