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6" r:id="rId3"/>
    <p:sldId id="272" r:id="rId4"/>
    <p:sldId id="279" r:id="rId5"/>
    <p:sldId id="257" r:id="rId6"/>
    <p:sldId id="287" r:id="rId7"/>
    <p:sldId id="261" r:id="rId8"/>
    <p:sldId id="268" r:id="rId9"/>
  </p:sldIdLst>
  <p:sldSz cx="18288000" cy="10287000"/>
  <p:notesSz cx="6858000" cy="9144000"/>
  <p:embeddedFontLst>
    <p:embeddedFont>
      <p:font typeface="Barlow Light" panose="00000400000000000000" pitchFamily="2" charset="0"/>
      <p:regular r:id="rId10"/>
      <p:italic r:id="rId11"/>
    </p:embeddedFont>
    <p:embeddedFont>
      <p:font typeface="Calibri" panose="020F0502020204030204" pitchFamily="34" charset="0"/>
      <p:regular r:id="rId12"/>
      <p:bold r:id="rId13"/>
      <p:italic r:id="rId14"/>
      <p:boldItalic r:id="rId15"/>
    </p:embeddedFont>
    <p:embeddedFont>
      <p:font typeface="Lora" pitchFamily="2" charset="0"/>
      <p:regular r:id="rId16"/>
      <p:bold r:id="rId17"/>
      <p:italic r:id="rId18"/>
      <p:boldItalic r:id="rId19"/>
    </p:embeddedFont>
    <p:embeddedFont>
      <p:font typeface="Lora Italics"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22" autoAdjust="0"/>
  </p:normalViewPr>
  <p:slideViewPr>
    <p:cSldViewPr>
      <p:cViewPr varScale="1">
        <p:scale>
          <a:sx n="32" d="100"/>
          <a:sy n="32" d="100"/>
        </p:scale>
        <p:origin x="86" y="8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valya Aole" userId="6920eececcc277bf" providerId="LiveId" clId="{414DAB39-C2CC-40ED-8A9D-FE32791B0B36}"/>
    <pc:docChg chg="undo redo custSel addSld delSld modSld sldOrd modMainMaster">
      <pc:chgData name="Kaivalya Aole" userId="6920eececcc277bf" providerId="LiveId" clId="{414DAB39-C2CC-40ED-8A9D-FE32791B0B36}" dt="2022-11-27T19:28:50.858" v="1248" actId="47"/>
      <pc:docMkLst>
        <pc:docMk/>
      </pc:docMkLst>
      <pc:sldChg chg="modSp mod modTransition">
        <pc:chgData name="Kaivalya Aole" userId="6920eececcc277bf" providerId="LiveId" clId="{414DAB39-C2CC-40ED-8A9D-FE32791B0B36}" dt="2022-11-27T19:06:21.334" v="99" actId="14100"/>
        <pc:sldMkLst>
          <pc:docMk/>
          <pc:sldMk cId="0" sldId="256"/>
        </pc:sldMkLst>
        <pc:spChg chg="mod">
          <ac:chgData name="Kaivalya Aole" userId="6920eececcc277bf" providerId="LiveId" clId="{414DAB39-C2CC-40ED-8A9D-FE32791B0B36}" dt="2022-11-27T19:06:21.334" v="99" actId="14100"/>
          <ac:spMkLst>
            <pc:docMk/>
            <pc:sldMk cId="0" sldId="256"/>
            <ac:spMk id="3" creationId="{00000000-0000-0000-0000-000000000000}"/>
          </ac:spMkLst>
        </pc:spChg>
      </pc:sldChg>
      <pc:sldChg chg="delSp modSp mod modTransition">
        <pc:chgData name="Kaivalya Aole" userId="6920eececcc277bf" providerId="LiveId" clId="{414DAB39-C2CC-40ED-8A9D-FE32791B0B36}" dt="2022-11-27T19:17:19.087" v="1090" actId="20577"/>
        <pc:sldMkLst>
          <pc:docMk/>
          <pc:sldMk cId="0" sldId="257"/>
        </pc:sldMkLst>
        <pc:spChg chg="mod">
          <ac:chgData name="Kaivalya Aole" userId="6920eececcc277bf" providerId="LiveId" clId="{414DAB39-C2CC-40ED-8A9D-FE32791B0B36}" dt="2022-11-27T19:15:18.429" v="1066" actId="20577"/>
          <ac:spMkLst>
            <pc:docMk/>
            <pc:sldMk cId="0" sldId="257"/>
            <ac:spMk id="3" creationId="{00000000-0000-0000-0000-000000000000}"/>
          </ac:spMkLst>
        </pc:spChg>
        <pc:spChg chg="mod">
          <ac:chgData name="Kaivalya Aole" userId="6920eececcc277bf" providerId="LiveId" clId="{414DAB39-C2CC-40ED-8A9D-FE32791B0B36}" dt="2022-11-27T19:17:19.087" v="1090" actId="20577"/>
          <ac:spMkLst>
            <pc:docMk/>
            <pc:sldMk cId="0" sldId="257"/>
            <ac:spMk id="7" creationId="{DEBF3C05-3518-4C77-850B-B2DF5FB9422E}"/>
          </ac:spMkLst>
        </pc:spChg>
        <pc:spChg chg="del">
          <ac:chgData name="Kaivalya Aole" userId="6920eececcc277bf" providerId="LiveId" clId="{414DAB39-C2CC-40ED-8A9D-FE32791B0B36}" dt="2022-11-27T19:15:25.396" v="1068" actId="478"/>
          <ac:spMkLst>
            <pc:docMk/>
            <pc:sldMk cId="0" sldId="257"/>
            <ac:spMk id="9" creationId="{495F425B-851D-7FFF-0D81-7FCB03FCB962}"/>
          </ac:spMkLst>
        </pc:spChg>
        <pc:picChg chg="del">
          <ac:chgData name="Kaivalya Aole" userId="6920eececcc277bf" providerId="LiveId" clId="{414DAB39-C2CC-40ED-8A9D-FE32791B0B36}" dt="2022-11-27T19:15:21.519" v="1067" actId="478"/>
          <ac:picMkLst>
            <pc:docMk/>
            <pc:sldMk cId="0" sldId="257"/>
            <ac:picMk id="8" creationId="{4E007823-4A1E-3BD5-060E-888233EC4860}"/>
          </ac:picMkLst>
        </pc:picChg>
      </pc:sldChg>
      <pc:sldChg chg="modSp add del mod modTransition">
        <pc:chgData name="Kaivalya Aole" userId="6920eececcc277bf" providerId="LiveId" clId="{414DAB39-C2CC-40ED-8A9D-FE32791B0B36}" dt="2022-11-27T19:24:31.130" v="1213" actId="1076"/>
        <pc:sldMkLst>
          <pc:docMk/>
          <pc:sldMk cId="0" sldId="261"/>
        </pc:sldMkLst>
        <pc:spChg chg="mod">
          <ac:chgData name="Kaivalya Aole" userId="6920eececcc277bf" providerId="LiveId" clId="{414DAB39-C2CC-40ED-8A9D-FE32791B0B36}" dt="2022-11-27T19:24:31.130" v="1213" actId="1076"/>
          <ac:spMkLst>
            <pc:docMk/>
            <pc:sldMk cId="0" sldId="261"/>
            <ac:spMk id="3" creationId="{00000000-0000-0000-0000-000000000000}"/>
          </ac:spMkLst>
        </pc:spChg>
        <pc:spChg chg="mod">
          <ac:chgData name="Kaivalya Aole" userId="6920eececcc277bf" providerId="LiveId" clId="{414DAB39-C2CC-40ED-8A9D-FE32791B0B36}" dt="2022-11-27T19:23:50.911" v="1198" actId="20577"/>
          <ac:spMkLst>
            <pc:docMk/>
            <pc:sldMk cId="0" sldId="261"/>
            <ac:spMk id="5" creationId="{00000000-0000-0000-0000-000000000000}"/>
          </ac:spMkLst>
        </pc:spChg>
      </pc:sldChg>
      <pc:sldChg chg="modSp add del mod ord modTransition">
        <pc:chgData name="Kaivalya Aole" userId="6920eececcc277bf" providerId="LiveId" clId="{414DAB39-C2CC-40ED-8A9D-FE32791B0B36}" dt="2022-11-27T19:28:50.858" v="1248" actId="47"/>
        <pc:sldMkLst>
          <pc:docMk/>
          <pc:sldMk cId="0" sldId="263"/>
        </pc:sldMkLst>
        <pc:spChg chg="mod">
          <ac:chgData name="Kaivalya Aole" userId="6920eececcc277bf" providerId="LiveId" clId="{414DAB39-C2CC-40ED-8A9D-FE32791B0B36}" dt="2022-11-27T19:28:46.508" v="1247" actId="6549"/>
          <ac:spMkLst>
            <pc:docMk/>
            <pc:sldMk cId="0" sldId="263"/>
            <ac:spMk id="3" creationId="{00000000-0000-0000-0000-000000000000}"/>
          </ac:spMkLst>
        </pc:spChg>
        <pc:spChg chg="mod">
          <ac:chgData name="Kaivalya Aole" userId="6920eececcc277bf" providerId="LiveId" clId="{414DAB39-C2CC-40ED-8A9D-FE32791B0B36}" dt="2022-11-27T19:27:09.348" v="1238" actId="20577"/>
          <ac:spMkLst>
            <pc:docMk/>
            <pc:sldMk cId="0" sldId="263"/>
            <ac:spMk id="11" creationId="{00000000-0000-0000-0000-000000000000}"/>
          </ac:spMkLst>
        </pc:spChg>
      </pc:sldChg>
      <pc:sldChg chg="del modTransition">
        <pc:chgData name="Kaivalya Aole" userId="6920eececcc277bf" providerId="LiveId" clId="{414DAB39-C2CC-40ED-8A9D-FE32791B0B36}" dt="2022-11-27T19:24:51.495" v="1218" actId="47"/>
        <pc:sldMkLst>
          <pc:docMk/>
          <pc:sldMk cId="0" sldId="266"/>
        </pc:sldMkLst>
      </pc:sldChg>
      <pc:sldChg chg="modTransition">
        <pc:chgData name="Kaivalya Aole" userId="6920eececcc277bf" providerId="LiveId" clId="{414DAB39-C2CC-40ED-8A9D-FE32791B0B36}" dt="2022-11-23T13:28:59.481" v="40"/>
        <pc:sldMkLst>
          <pc:docMk/>
          <pc:sldMk cId="0" sldId="268"/>
        </pc:sldMkLst>
      </pc:sldChg>
      <pc:sldChg chg="modSp mod modTransition">
        <pc:chgData name="Kaivalya Aole" userId="6920eececcc277bf" providerId="LiveId" clId="{414DAB39-C2CC-40ED-8A9D-FE32791B0B36}" dt="2022-11-23T17:08:17.513" v="48" actId="1076"/>
        <pc:sldMkLst>
          <pc:docMk/>
          <pc:sldMk cId="3217209030" sldId="272"/>
        </pc:sldMkLst>
        <pc:spChg chg="mod">
          <ac:chgData name="Kaivalya Aole" userId="6920eececcc277bf" providerId="LiveId" clId="{414DAB39-C2CC-40ED-8A9D-FE32791B0B36}" dt="2022-11-23T17:08:17.513" v="48" actId="1076"/>
          <ac:spMkLst>
            <pc:docMk/>
            <pc:sldMk cId="3217209030" sldId="272"/>
            <ac:spMk id="6" creationId="{00000000-0000-0000-0000-000000000000}"/>
          </ac:spMkLst>
        </pc:spChg>
      </pc:sldChg>
      <pc:sldChg chg="modSp del mod modTransition">
        <pc:chgData name="Kaivalya Aole" userId="6920eececcc277bf" providerId="LiveId" clId="{414DAB39-C2CC-40ED-8A9D-FE32791B0B36}" dt="2022-11-27T19:24:48.345" v="1214" actId="47"/>
        <pc:sldMkLst>
          <pc:docMk/>
          <pc:sldMk cId="4100899785" sldId="273"/>
        </pc:sldMkLst>
        <pc:spChg chg="mod">
          <ac:chgData name="Kaivalya Aole" userId="6920eececcc277bf" providerId="LiveId" clId="{414DAB39-C2CC-40ED-8A9D-FE32791B0B36}" dt="2022-11-25T05:33:00.087" v="56" actId="1076"/>
          <ac:spMkLst>
            <pc:docMk/>
            <pc:sldMk cId="4100899785" sldId="273"/>
            <ac:spMk id="3" creationId="{99484CA9-3B10-D2A7-E744-DC9192014D5B}"/>
          </ac:spMkLst>
        </pc:spChg>
      </pc:sldChg>
      <pc:sldChg chg="del modTransition">
        <pc:chgData name="Kaivalya Aole" userId="6920eececcc277bf" providerId="LiveId" clId="{414DAB39-C2CC-40ED-8A9D-FE32791B0B36}" dt="2022-11-27T19:24:53.480" v="1221" actId="47"/>
        <pc:sldMkLst>
          <pc:docMk/>
          <pc:sldMk cId="3043983282" sldId="274"/>
        </pc:sldMkLst>
      </pc:sldChg>
      <pc:sldChg chg="modTransition">
        <pc:chgData name="Kaivalya Aole" userId="6920eececcc277bf" providerId="LiveId" clId="{414DAB39-C2CC-40ED-8A9D-FE32791B0B36}" dt="2022-11-23T13:28:59.481" v="40"/>
        <pc:sldMkLst>
          <pc:docMk/>
          <pc:sldMk cId="1267688892" sldId="276"/>
        </pc:sldMkLst>
      </pc:sldChg>
      <pc:sldChg chg="del modTransition">
        <pc:chgData name="Kaivalya Aole" userId="6920eececcc277bf" providerId="LiveId" clId="{414DAB39-C2CC-40ED-8A9D-FE32791B0B36}" dt="2022-11-27T19:24:50.816" v="1217" actId="47"/>
        <pc:sldMkLst>
          <pc:docMk/>
          <pc:sldMk cId="3305826504" sldId="277"/>
        </pc:sldMkLst>
      </pc:sldChg>
      <pc:sldChg chg="modSp mod modTransition">
        <pc:chgData name="Kaivalya Aole" userId="6920eececcc277bf" providerId="LiveId" clId="{414DAB39-C2CC-40ED-8A9D-FE32791B0B36}" dt="2022-11-27T19:14:58.861" v="1049" actId="20577"/>
        <pc:sldMkLst>
          <pc:docMk/>
          <pc:sldMk cId="998732941" sldId="279"/>
        </pc:sldMkLst>
        <pc:spChg chg="mod">
          <ac:chgData name="Kaivalya Aole" userId="6920eececcc277bf" providerId="LiveId" clId="{414DAB39-C2CC-40ED-8A9D-FE32791B0B36}" dt="2022-11-27T19:14:58.861" v="1049" actId="20577"/>
          <ac:spMkLst>
            <pc:docMk/>
            <pc:sldMk cId="998732941" sldId="279"/>
            <ac:spMk id="4" creationId="{191B291F-32E6-2D43-2699-44E640D92676}"/>
          </ac:spMkLst>
        </pc:spChg>
      </pc:sldChg>
      <pc:sldChg chg="modSp del mod modTransition">
        <pc:chgData name="Kaivalya Aole" userId="6920eececcc277bf" providerId="LiveId" clId="{414DAB39-C2CC-40ED-8A9D-FE32791B0B36}" dt="2022-11-23T17:10:34.901" v="49" actId="2696"/>
        <pc:sldMkLst>
          <pc:docMk/>
          <pc:sldMk cId="1899415252" sldId="280"/>
        </pc:sldMkLst>
        <pc:spChg chg="mod">
          <ac:chgData name="Kaivalya Aole" userId="6920eececcc277bf" providerId="LiveId" clId="{414DAB39-C2CC-40ED-8A9D-FE32791B0B36}" dt="2022-11-23T13:26:27.731" v="13" actId="20577"/>
          <ac:spMkLst>
            <pc:docMk/>
            <pc:sldMk cId="1899415252" sldId="280"/>
            <ac:spMk id="2" creationId="{20573B3D-2B74-625D-B710-7406AB6256CB}"/>
          </ac:spMkLst>
        </pc:spChg>
      </pc:sldChg>
      <pc:sldChg chg="del modTransition">
        <pc:chgData name="Kaivalya Aole" userId="6920eececcc277bf" providerId="LiveId" clId="{414DAB39-C2CC-40ED-8A9D-FE32791B0B36}" dt="2022-11-27T19:24:52.062" v="1219" actId="47"/>
        <pc:sldMkLst>
          <pc:docMk/>
          <pc:sldMk cId="4086977125" sldId="282"/>
        </pc:sldMkLst>
      </pc:sldChg>
      <pc:sldChg chg="modSp del mod modTransition">
        <pc:chgData name="Kaivalya Aole" userId="6920eececcc277bf" providerId="LiveId" clId="{414DAB39-C2CC-40ED-8A9D-FE32791B0B36}" dt="2022-11-27T19:24:49.361" v="1215" actId="47"/>
        <pc:sldMkLst>
          <pc:docMk/>
          <pc:sldMk cId="1271547686" sldId="284"/>
        </pc:sldMkLst>
        <pc:spChg chg="mod">
          <ac:chgData name="Kaivalya Aole" userId="6920eececcc277bf" providerId="LiveId" clId="{414DAB39-C2CC-40ED-8A9D-FE32791B0B36}" dt="2022-11-23T13:27:34.178" v="20" actId="1076"/>
          <ac:spMkLst>
            <pc:docMk/>
            <pc:sldMk cId="1271547686" sldId="284"/>
            <ac:spMk id="3" creationId="{99484CA9-3B10-D2A7-E744-DC9192014D5B}"/>
          </ac:spMkLst>
        </pc:spChg>
      </pc:sldChg>
      <pc:sldChg chg="modSp del mod modTransition">
        <pc:chgData name="Kaivalya Aole" userId="6920eececcc277bf" providerId="LiveId" clId="{414DAB39-C2CC-40ED-8A9D-FE32791B0B36}" dt="2022-11-27T19:24:50.231" v="1216" actId="47"/>
        <pc:sldMkLst>
          <pc:docMk/>
          <pc:sldMk cId="2632589803" sldId="285"/>
        </pc:sldMkLst>
        <pc:picChg chg="mod">
          <ac:chgData name="Kaivalya Aole" userId="6920eececcc277bf" providerId="LiveId" clId="{414DAB39-C2CC-40ED-8A9D-FE32791B0B36}" dt="2022-11-25T05:34:28.301" v="71" actId="1076"/>
          <ac:picMkLst>
            <pc:docMk/>
            <pc:sldMk cId="2632589803" sldId="285"/>
            <ac:picMk id="7" creationId="{02C696FF-62E2-C253-73A6-B6BE6958F575}"/>
          </ac:picMkLst>
        </pc:picChg>
        <pc:picChg chg="mod modCrop">
          <ac:chgData name="Kaivalya Aole" userId="6920eececcc277bf" providerId="LiveId" clId="{414DAB39-C2CC-40ED-8A9D-FE32791B0B36}" dt="2022-11-25T05:34:24.152" v="70" actId="1076"/>
          <ac:picMkLst>
            <pc:docMk/>
            <pc:sldMk cId="2632589803" sldId="285"/>
            <ac:picMk id="9" creationId="{B5A06AA4-E5E6-DF1B-EC92-B6B952D416B8}"/>
          </ac:picMkLst>
        </pc:picChg>
      </pc:sldChg>
      <pc:sldChg chg="modSp del mod modTransition">
        <pc:chgData name="Kaivalya Aole" userId="6920eececcc277bf" providerId="LiveId" clId="{414DAB39-C2CC-40ED-8A9D-FE32791B0B36}" dt="2022-11-27T19:24:52.597" v="1220" actId="47"/>
        <pc:sldMkLst>
          <pc:docMk/>
          <pc:sldMk cId="2980567970" sldId="286"/>
        </pc:sldMkLst>
        <pc:spChg chg="mod">
          <ac:chgData name="Kaivalya Aole" userId="6920eececcc277bf" providerId="LiveId" clId="{414DAB39-C2CC-40ED-8A9D-FE32791B0B36}" dt="2022-11-25T05:31:57.889" v="54" actId="20577"/>
          <ac:spMkLst>
            <pc:docMk/>
            <pc:sldMk cId="2980567970" sldId="286"/>
            <ac:spMk id="2" creationId="{B2ED4B29-CB8D-D94D-4230-1ECC8D615F9B}"/>
          </ac:spMkLst>
        </pc:spChg>
      </pc:sldChg>
      <pc:sldChg chg="modSp add mod">
        <pc:chgData name="Kaivalya Aole" userId="6920eececcc277bf" providerId="LiveId" clId="{414DAB39-C2CC-40ED-8A9D-FE32791B0B36}" dt="2022-11-27T19:21:31.162" v="1153" actId="1076"/>
        <pc:sldMkLst>
          <pc:docMk/>
          <pc:sldMk cId="1073587748" sldId="287"/>
        </pc:sldMkLst>
        <pc:spChg chg="mod">
          <ac:chgData name="Kaivalya Aole" userId="6920eececcc277bf" providerId="LiveId" clId="{414DAB39-C2CC-40ED-8A9D-FE32791B0B36}" dt="2022-11-27T19:21:31.162" v="1153" actId="1076"/>
          <ac:spMkLst>
            <pc:docMk/>
            <pc:sldMk cId="1073587748" sldId="287"/>
            <ac:spMk id="7" creationId="{DEBF3C05-3518-4C77-850B-B2DF5FB9422E}"/>
          </ac:spMkLst>
        </pc:spChg>
      </pc:sldChg>
      <pc:sldMasterChg chg="modTransition modSldLayout">
        <pc:chgData name="Kaivalya Aole" userId="6920eececcc277bf" providerId="LiveId" clId="{414DAB39-C2CC-40ED-8A9D-FE32791B0B36}" dt="2022-11-23T13:28:59.481" v="40"/>
        <pc:sldMasterMkLst>
          <pc:docMk/>
          <pc:sldMasterMk cId="0" sldId="2147483648"/>
        </pc:sldMasterMkLst>
        <pc:sldLayoutChg chg="modTransition">
          <pc:chgData name="Kaivalya Aole" userId="6920eececcc277bf" providerId="LiveId" clId="{414DAB39-C2CC-40ED-8A9D-FE32791B0B36}" dt="2022-11-23T13:28:59.481" v="40"/>
          <pc:sldLayoutMkLst>
            <pc:docMk/>
            <pc:sldMasterMk cId="0" sldId="2147483648"/>
            <pc:sldLayoutMk cId="0" sldId="2147483649"/>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0"/>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1"/>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2"/>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3"/>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4"/>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5"/>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6"/>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7"/>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8"/>
          </pc:sldLayoutMkLst>
        </pc:sldLayoutChg>
        <pc:sldLayoutChg chg="modTransition">
          <pc:chgData name="Kaivalya Aole" userId="6920eececcc277bf" providerId="LiveId" clId="{414DAB39-C2CC-40ED-8A9D-FE32791B0B36}" dt="2022-11-23T13:28:59.481" v="40"/>
          <pc:sldLayoutMkLst>
            <pc:docMk/>
            <pc:sldMasterMk cId="0" sldId="2147483648"/>
            <pc:sldLayoutMk cId="0" sldId="2147483659"/>
          </pc:sldLayoutMkLst>
        </pc:sldLayoutChg>
      </pc:sldMasterChg>
    </pc:docChg>
  </pc:docChgLst>
  <pc:docChgLst>
    <pc:chgData name="Kaivalya Aole" userId="6920eececcc277bf" providerId="LiveId" clId="{86029C3B-AB22-4902-B9FB-66071E5D9353}"/>
    <pc:docChg chg="modSld">
      <pc:chgData name="Kaivalya Aole" userId="6920eececcc277bf" providerId="LiveId" clId="{86029C3B-AB22-4902-B9FB-66071E5D9353}" dt="2022-03-14T16:47:30.988" v="0" actId="1076"/>
      <pc:docMkLst>
        <pc:docMk/>
      </pc:docMkLst>
      <pc:sldChg chg="modSp mod">
        <pc:chgData name="Kaivalya Aole" userId="6920eececcc277bf" providerId="LiveId" clId="{86029C3B-AB22-4902-B9FB-66071E5D9353}" dt="2022-03-14T16:47:30.988" v="0" actId="1076"/>
        <pc:sldMkLst>
          <pc:docMk/>
          <pc:sldMk cId="0" sldId="261"/>
        </pc:sldMkLst>
        <pc:spChg chg="mod">
          <ac:chgData name="Kaivalya Aole" userId="6920eececcc277bf" providerId="LiveId" clId="{86029C3B-AB22-4902-B9FB-66071E5D9353}" dt="2022-03-14T16:47:30.988" v="0" actId="1076"/>
          <ac:spMkLst>
            <pc:docMk/>
            <pc:sldMk cId="0" sldId="26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52827"/>
        </a:solidFill>
        <a:effectLst/>
      </p:bgPr>
    </p:bg>
    <p:spTree>
      <p:nvGrpSpPr>
        <p:cNvPr id="1" name=""/>
        <p:cNvGrpSpPr/>
        <p:nvPr/>
      </p:nvGrpSpPr>
      <p:grpSpPr>
        <a:xfrm>
          <a:off x="0" y="0"/>
          <a:ext cx="0" cy="0"/>
          <a:chOff x="0" y="0"/>
          <a:chExt cx="0" cy="0"/>
        </a:xfrm>
      </p:grpSpPr>
      <p:sp>
        <p:nvSpPr>
          <p:cNvPr id="3" name="TextBox 3"/>
          <p:cNvSpPr txBox="1"/>
          <p:nvPr/>
        </p:nvSpPr>
        <p:spPr>
          <a:xfrm>
            <a:off x="2286000" y="3630265"/>
            <a:ext cx="14173200" cy="1513235"/>
          </a:xfrm>
          <a:prstGeom prst="rect">
            <a:avLst/>
          </a:prstGeom>
        </p:spPr>
        <p:txBody>
          <a:bodyPr wrap="square" lIns="0" tIns="0" rIns="0" bIns="0" rtlCol="0" anchor="t">
            <a:spAutoFit/>
          </a:bodyPr>
          <a:lstStyle/>
          <a:p>
            <a:pPr algn="ctr">
              <a:lnSpc>
                <a:spcPts val="13610"/>
              </a:lnSpc>
            </a:pPr>
            <a:r>
              <a:rPr lang="en-US" sz="8000" spc="-274" dirty="0">
                <a:solidFill>
                  <a:srgbClr val="F8CF2C"/>
                </a:solidFill>
                <a:latin typeface="Barlow Light"/>
              </a:rPr>
              <a:t>Dots and Box Game</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469055" y="-2469055"/>
            <a:ext cx="4938110" cy="4938110"/>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223627" y="6222627"/>
            <a:ext cx="8128747" cy="8128747"/>
          </a:xfrm>
          <a:prstGeom prst="rect">
            <a:avLst/>
          </a:prstGeom>
        </p:spPr>
      </p:pic>
      <p:sp>
        <p:nvSpPr>
          <p:cNvPr id="9" name="TextBox 3">
            <a:extLst>
              <a:ext uri="{FF2B5EF4-FFF2-40B4-BE49-F238E27FC236}">
                <a16:creationId xmlns:a16="http://schemas.microsoft.com/office/drawing/2014/main" id="{B4E30D55-CABC-476A-991E-97537C02F835}"/>
              </a:ext>
            </a:extLst>
          </p:cNvPr>
          <p:cNvSpPr txBox="1"/>
          <p:nvPr/>
        </p:nvSpPr>
        <p:spPr>
          <a:xfrm>
            <a:off x="4709624" y="800100"/>
            <a:ext cx="8868751" cy="447675"/>
          </a:xfrm>
          <a:prstGeom prst="rect">
            <a:avLst/>
          </a:prstGeom>
        </p:spPr>
        <p:txBody>
          <a:bodyPr lIns="0" tIns="0" rIns="0" bIns="0" rtlCol="0" anchor="t">
            <a:spAutoFit/>
          </a:bodyPr>
          <a:lstStyle/>
          <a:p>
            <a:pPr algn="ctr">
              <a:lnSpc>
                <a:spcPts val="3640"/>
              </a:lnSpc>
            </a:pPr>
            <a:r>
              <a:rPr lang="en-US" sz="2800" spc="280" dirty="0">
                <a:solidFill>
                  <a:srgbClr val="FAFAFA"/>
                </a:solidFill>
                <a:latin typeface="Lora"/>
              </a:rPr>
              <a:t>Design and Analysis of Algorithm</a:t>
            </a:r>
          </a:p>
        </p:txBody>
      </p:sp>
      <p:sp>
        <p:nvSpPr>
          <p:cNvPr id="10" name="TextBox 5">
            <a:extLst>
              <a:ext uri="{FF2B5EF4-FFF2-40B4-BE49-F238E27FC236}">
                <a16:creationId xmlns:a16="http://schemas.microsoft.com/office/drawing/2014/main" id="{61B644F5-D8E0-4ABD-89A5-903C4CC9187A}"/>
              </a:ext>
            </a:extLst>
          </p:cNvPr>
          <p:cNvSpPr txBox="1"/>
          <p:nvPr/>
        </p:nvSpPr>
        <p:spPr>
          <a:xfrm>
            <a:off x="-1109238" y="8724900"/>
            <a:ext cx="8868751" cy="573427"/>
          </a:xfrm>
          <a:prstGeom prst="rect">
            <a:avLst/>
          </a:prstGeom>
        </p:spPr>
        <p:txBody>
          <a:bodyPr lIns="0" tIns="0" rIns="0" bIns="0" rtlCol="0" anchor="t">
            <a:spAutoFit/>
          </a:bodyPr>
          <a:lstStyle/>
          <a:p>
            <a:pPr algn="ctr">
              <a:lnSpc>
                <a:spcPts val="4900"/>
              </a:lnSpc>
            </a:pPr>
            <a:r>
              <a:rPr lang="en-US" sz="3500" dirty="0">
                <a:solidFill>
                  <a:srgbClr val="FAFAFA"/>
                </a:solidFill>
                <a:latin typeface="Lora Italics"/>
              </a:rPr>
              <a:t>Presented by: TY03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52827"/>
        </a:solidFill>
        <a:effectLst/>
      </p:bgPr>
    </p:bg>
    <p:spTree>
      <p:nvGrpSpPr>
        <p:cNvPr id="1" name=""/>
        <p:cNvGrpSpPr/>
        <p:nvPr/>
      </p:nvGrpSpPr>
      <p:grpSpPr>
        <a:xfrm>
          <a:off x="0" y="0"/>
          <a:ext cx="0" cy="0"/>
          <a:chOff x="0" y="0"/>
          <a:chExt cx="0" cy="0"/>
        </a:xfrm>
      </p:grpSpPr>
      <p:sp>
        <p:nvSpPr>
          <p:cNvPr id="3" name="TextBox 3"/>
          <p:cNvSpPr txBox="1"/>
          <p:nvPr/>
        </p:nvSpPr>
        <p:spPr>
          <a:xfrm>
            <a:off x="4343400" y="2881342"/>
            <a:ext cx="9743414" cy="4524315"/>
          </a:xfrm>
          <a:prstGeom prst="rect">
            <a:avLst/>
          </a:prstGeom>
        </p:spPr>
        <p:txBody>
          <a:bodyPr wrap="square" lIns="0" tIns="0" rIns="0" bIns="0" rtlCol="0" anchor="t">
            <a:spAutoFit/>
          </a:bodyPr>
          <a:lstStyle/>
          <a:p>
            <a:pPr>
              <a:lnSpc>
                <a:spcPts val="4200"/>
              </a:lnSpc>
            </a:pPr>
            <a:r>
              <a:rPr lang="en-US" sz="3200" dirty="0">
                <a:solidFill>
                  <a:srgbClr val="FFFEE6"/>
                </a:solidFill>
                <a:latin typeface="Barlow Light"/>
              </a:rPr>
              <a:t>Team Members:-</a:t>
            </a:r>
          </a:p>
          <a:p>
            <a:pPr>
              <a:lnSpc>
                <a:spcPts val="4200"/>
              </a:lnSpc>
            </a:pPr>
            <a:endParaRPr lang="en-US" sz="3200" dirty="0">
              <a:solidFill>
                <a:srgbClr val="FFFEE6"/>
              </a:solidFill>
              <a:latin typeface="Barlow Light"/>
            </a:endParaRPr>
          </a:p>
          <a:p>
            <a:pPr fontAlgn="t"/>
            <a:r>
              <a:rPr lang="en-US" sz="3200" dirty="0">
                <a:solidFill>
                  <a:srgbClr val="FFFEE6"/>
                </a:solidFill>
                <a:latin typeface="Barlow Light"/>
              </a:rPr>
              <a:t>Roll no			NAME			GR. NO.</a:t>
            </a:r>
            <a:endParaRPr lang="en-IN" sz="3200" dirty="0">
              <a:solidFill>
                <a:srgbClr val="FFFEE6"/>
              </a:solidFill>
              <a:latin typeface="Barlow Light"/>
            </a:endParaRPr>
          </a:p>
          <a:p>
            <a:pPr marR="0" algn="l" rtl="0" fontAlgn="t">
              <a:spcBef>
                <a:spcPts val="0"/>
              </a:spcBef>
              <a:spcAft>
                <a:spcPts val="0"/>
              </a:spcAft>
            </a:pPr>
            <a:r>
              <a:rPr lang="en-US" sz="3200" dirty="0">
                <a:solidFill>
                  <a:srgbClr val="FFFEE6"/>
                </a:solidFill>
                <a:latin typeface="Barlow Light"/>
              </a:rPr>
              <a:t>3</a:t>
            </a:r>
            <a:r>
              <a:rPr lang="en-IN" sz="3200" dirty="0">
                <a:solidFill>
                  <a:srgbClr val="FFFEE6"/>
                </a:solidFill>
                <a:latin typeface="Barlow Light"/>
              </a:rPr>
              <a:t>				</a:t>
            </a:r>
            <a:r>
              <a:rPr lang="en-US" sz="3200" dirty="0">
                <a:solidFill>
                  <a:srgbClr val="FFFEE6"/>
                </a:solidFill>
                <a:latin typeface="Barlow Light"/>
              </a:rPr>
              <a:t>Aarya Tiwari</a:t>
            </a:r>
            <a:r>
              <a:rPr lang="en-IN" sz="3200" dirty="0">
                <a:solidFill>
                  <a:srgbClr val="FFFEE6"/>
                </a:solidFill>
                <a:latin typeface="Barlow Light"/>
              </a:rPr>
              <a:t>		12010588</a:t>
            </a:r>
          </a:p>
          <a:p>
            <a:pPr marR="0" algn="l" rtl="0" fontAlgn="t">
              <a:spcBef>
                <a:spcPts val="0"/>
              </a:spcBef>
              <a:spcAft>
                <a:spcPts val="0"/>
              </a:spcAft>
            </a:pPr>
            <a:r>
              <a:rPr lang="en-US" sz="3200" dirty="0">
                <a:solidFill>
                  <a:srgbClr val="FFFEE6"/>
                </a:solidFill>
                <a:latin typeface="Barlow Light"/>
              </a:rPr>
              <a:t>5</a:t>
            </a:r>
            <a:r>
              <a:rPr lang="en-IN" sz="3200" dirty="0">
                <a:solidFill>
                  <a:srgbClr val="FFFEE6"/>
                </a:solidFill>
                <a:latin typeface="Barlow Light"/>
              </a:rPr>
              <a:t>				</a:t>
            </a:r>
            <a:r>
              <a:rPr lang="en-US" sz="3200" dirty="0">
                <a:solidFill>
                  <a:srgbClr val="FFFEE6"/>
                </a:solidFill>
                <a:latin typeface="Barlow Light"/>
              </a:rPr>
              <a:t>Harshal Abak</a:t>
            </a:r>
            <a:r>
              <a:rPr lang="en-IN" sz="3200" dirty="0">
                <a:solidFill>
                  <a:srgbClr val="FFFEE6"/>
                </a:solidFill>
                <a:latin typeface="Barlow Light"/>
              </a:rPr>
              <a:t>		12011089</a:t>
            </a:r>
          </a:p>
          <a:p>
            <a:pPr marR="0" algn="l" rtl="0" fontAlgn="t">
              <a:spcBef>
                <a:spcPts val="0"/>
              </a:spcBef>
              <a:spcAft>
                <a:spcPts val="0"/>
              </a:spcAft>
            </a:pPr>
            <a:r>
              <a:rPr lang="en-US" sz="3200" dirty="0">
                <a:solidFill>
                  <a:srgbClr val="FFFEE6"/>
                </a:solidFill>
                <a:latin typeface="Barlow Light"/>
              </a:rPr>
              <a:t>9</a:t>
            </a:r>
            <a:r>
              <a:rPr lang="en-IN" sz="3200" dirty="0">
                <a:solidFill>
                  <a:srgbClr val="FFFEE6"/>
                </a:solidFill>
                <a:latin typeface="Barlow Light"/>
              </a:rPr>
              <a:t>				</a:t>
            </a:r>
            <a:r>
              <a:rPr lang="en-US" sz="3200" dirty="0">
                <a:solidFill>
                  <a:srgbClr val="FFFEE6"/>
                </a:solidFill>
                <a:latin typeface="Barlow Light"/>
              </a:rPr>
              <a:t>Abu Ansari</a:t>
            </a:r>
            <a:r>
              <a:rPr lang="en-IN" sz="3200" dirty="0">
                <a:solidFill>
                  <a:srgbClr val="FFFEE6"/>
                </a:solidFill>
                <a:latin typeface="Barlow Light"/>
              </a:rPr>
              <a:t>		</a:t>
            </a:r>
            <a:r>
              <a:rPr lang="en-US" sz="3200" dirty="0">
                <a:solidFill>
                  <a:srgbClr val="FFFEE6"/>
                </a:solidFill>
                <a:latin typeface="Barlow Light"/>
              </a:rPr>
              <a:t>12010599</a:t>
            </a:r>
            <a:endParaRPr lang="en-IN" sz="3200" dirty="0">
              <a:solidFill>
                <a:srgbClr val="FFFEE6"/>
              </a:solidFill>
              <a:latin typeface="Barlow Light"/>
            </a:endParaRPr>
          </a:p>
          <a:p>
            <a:pPr marR="0" algn="l" rtl="0" fontAlgn="t">
              <a:spcBef>
                <a:spcPts val="0"/>
              </a:spcBef>
              <a:spcAft>
                <a:spcPts val="0"/>
              </a:spcAft>
            </a:pPr>
            <a:r>
              <a:rPr lang="en-US" sz="3200" dirty="0">
                <a:solidFill>
                  <a:srgbClr val="FFFEE6"/>
                </a:solidFill>
                <a:latin typeface="Barlow Light"/>
              </a:rPr>
              <a:t>26</a:t>
            </a:r>
            <a:r>
              <a:rPr lang="en-IN" sz="3200" dirty="0">
                <a:solidFill>
                  <a:srgbClr val="FFFEE6"/>
                </a:solidFill>
                <a:latin typeface="Barlow Light"/>
              </a:rPr>
              <a:t>				</a:t>
            </a:r>
            <a:r>
              <a:rPr lang="en-US" sz="3200" dirty="0">
                <a:solidFill>
                  <a:srgbClr val="FFFEE6"/>
                </a:solidFill>
                <a:latin typeface="Barlow Light"/>
              </a:rPr>
              <a:t>Kaivalya Aole</a:t>
            </a:r>
            <a:r>
              <a:rPr lang="en-IN" sz="3200" dirty="0">
                <a:solidFill>
                  <a:srgbClr val="FFFEE6"/>
                </a:solidFill>
                <a:latin typeface="Barlow Light"/>
              </a:rPr>
              <a:t>		</a:t>
            </a:r>
            <a:r>
              <a:rPr lang="en-US" sz="3200" dirty="0">
                <a:solidFill>
                  <a:srgbClr val="FFFEE6"/>
                </a:solidFill>
                <a:latin typeface="Barlow Light"/>
              </a:rPr>
              <a:t>12011351</a:t>
            </a:r>
          </a:p>
          <a:p>
            <a:pPr marR="0" algn="l" rtl="0" fontAlgn="t">
              <a:spcBef>
                <a:spcPts val="0"/>
              </a:spcBef>
              <a:spcAft>
                <a:spcPts val="0"/>
              </a:spcAft>
            </a:pPr>
            <a:endParaRPr lang="en-US" sz="3200" dirty="0">
              <a:solidFill>
                <a:srgbClr val="FFFEE6"/>
              </a:solidFill>
              <a:latin typeface="Barlow Light"/>
            </a:endParaRPr>
          </a:p>
          <a:p>
            <a:pPr marR="0" algn="l" rtl="0" fontAlgn="t">
              <a:spcBef>
                <a:spcPts val="0"/>
              </a:spcBef>
              <a:spcAft>
                <a:spcPts val="0"/>
              </a:spcAft>
            </a:pPr>
            <a:r>
              <a:rPr lang="en-US" sz="3200" dirty="0">
                <a:solidFill>
                  <a:srgbClr val="FFFEE6"/>
                </a:solidFill>
                <a:latin typeface="Barlow Light"/>
              </a:rPr>
              <a:t>Guided By:- Prof. Pushkar Sir</a:t>
            </a:r>
          </a:p>
        </p:txBody>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96192">
            <a:off x="13213212" y="-4655027"/>
            <a:ext cx="8596340" cy="8596340"/>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3414">
            <a:off x="-2703974" y="7851296"/>
            <a:ext cx="5407949" cy="5407949"/>
          </a:xfrm>
          <a:prstGeom prst="rect">
            <a:avLst/>
          </a:prstGeom>
        </p:spPr>
      </p:pic>
    </p:spTree>
    <p:extLst>
      <p:ext uri="{BB962C8B-B14F-4D97-AF65-F5344CB8AC3E}">
        <p14:creationId xmlns:p14="http://schemas.microsoft.com/office/powerpoint/2010/main" val="1267688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52827"/>
        </a:solidFill>
        <a:effectLst/>
      </p:bgPr>
    </p:bg>
    <p:spTree>
      <p:nvGrpSpPr>
        <p:cNvPr id="1" name=""/>
        <p:cNvGrpSpPr/>
        <p:nvPr/>
      </p:nvGrpSpPr>
      <p:grpSpPr>
        <a:xfrm>
          <a:off x="0" y="0"/>
          <a:ext cx="0" cy="0"/>
          <a:chOff x="0" y="0"/>
          <a:chExt cx="0" cy="0"/>
        </a:xfrm>
      </p:grpSpPr>
      <p:sp>
        <p:nvSpPr>
          <p:cNvPr id="6" name="TextBox 6"/>
          <p:cNvSpPr txBox="1"/>
          <p:nvPr/>
        </p:nvSpPr>
        <p:spPr>
          <a:xfrm>
            <a:off x="8458200" y="3450729"/>
            <a:ext cx="8801100" cy="3712555"/>
          </a:xfrm>
          <a:prstGeom prst="rect">
            <a:avLst/>
          </a:prstGeom>
        </p:spPr>
        <p:txBody>
          <a:bodyPr lIns="0" tIns="0" rIns="0" bIns="0" rtlCol="0" anchor="t">
            <a:spAutoFit/>
          </a:bodyPr>
          <a:lstStyle/>
          <a:p>
            <a:pPr marL="514350" indent="-514350">
              <a:lnSpc>
                <a:spcPts val="4200"/>
              </a:lnSpc>
              <a:buAutoNum type="arabicPeriod"/>
            </a:pPr>
            <a:r>
              <a:rPr lang="en-US" sz="3000" dirty="0">
                <a:solidFill>
                  <a:srgbClr val="FFFEE6"/>
                </a:solidFill>
                <a:latin typeface="Barlow Light"/>
              </a:rPr>
              <a:t>Introduction</a:t>
            </a:r>
          </a:p>
          <a:p>
            <a:pPr marL="514350" indent="-514350">
              <a:lnSpc>
                <a:spcPts val="4200"/>
              </a:lnSpc>
              <a:buAutoNum type="arabicPeriod"/>
            </a:pPr>
            <a:r>
              <a:rPr lang="en-US" sz="3000" dirty="0">
                <a:solidFill>
                  <a:srgbClr val="FFFEE6"/>
                </a:solidFill>
                <a:latin typeface="Barlow Light"/>
              </a:rPr>
              <a:t>Greedy Approach</a:t>
            </a:r>
          </a:p>
          <a:p>
            <a:pPr marL="514350" indent="-514350">
              <a:lnSpc>
                <a:spcPts val="4200"/>
              </a:lnSpc>
              <a:buAutoNum type="arabicPeriod"/>
            </a:pPr>
            <a:r>
              <a:rPr lang="en-US" sz="3000" dirty="0">
                <a:solidFill>
                  <a:srgbClr val="FFFEE6"/>
                </a:solidFill>
                <a:latin typeface="Barlow Light"/>
              </a:rPr>
              <a:t>Greedy Example</a:t>
            </a:r>
          </a:p>
          <a:p>
            <a:pPr marL="514350" indent="-514350">
              <a:lnSpc>
                <a:spcPts val="4200"/>
              </a:lnSpc>
              <a:buAutoNum type="arabicPeriod"/>
            </a:pPr>
            <a:r>
              <a:rPr lang="en-US" sz="3000" dirty="0">
                <a:solidFill>
                  <a:srgbClr val="FFFEE6"/>
                </a:solidFill>
                <a:latin typeface="Barlow Light"/>
              </a:rPr>
              <a:t>Dynamic Programming </a:t>
            </a:r>
          </a:p>
          <a:p>
            <a:pPr marL="514350" indent="-514350">
              <a:lnSpc>
                <a:spcPts val="4200"/>
              </a:lnSpc>
              <a:buAutoNum type="arabicPeriod"/>
            </a:pPr>
            <a:r>
              <a:rPr lang="en-US" sz="3000" dirty="0">
                <a:solidFill>
                  <a:srgbClr val="FFFEE6"/>
                </a:solidFill>
                <a:latin typeface="Barlow Light"/>
              </a:rPr>
              <a:t>D.P. Example</a:t>
            </a:r>
          </a:p>
          <a:p>
            <a:pPr marL="514350" indent="-514350">
              <a:lnSpc>
                <a:spcPts val="4200"/>
              </a:lnSpc>
              <a:buAutoNum type="arabicPeriod"/>
            </a:pPr>
            <a:r>
              <a:rPr lang="en-US" sz="3000" dirty="0">
                <a:solidFill>
                  <a:srgbClr val="FFFEE6"/>
                </a:solidFill>
                <a:latin typeface="Barlow Light"/>
              </a:rPr>
              <a:t>Differences</a:t>
            </a:r>
          </a:p>
          <a:p>
            <a:pPr marL="514350" indent="-514350">
              <a:lnSpc>
                <a:spcPts val="4200"/>
              </a:lnSpc>
              <a:buAutoNum type="arabicPeriod"/>
            </a:pPr>
            <a:r>
              <a:rPr lang="en-US" sz="3000" dirty="0">
                <a:solidFill>
                  <a:srgbClr val="FFFEE6"/>
                </a:solidFill>
                <a:latin typeface="Barlow Light"/>
              </a:rPr>
              <a:t>Conclusion</a:t>
            </a:r>
          </a:p>
        </p:txBody>
      </p:sp>
      <p:sp>
        <p:nvSpPr>
          <p:cNvPr id="9" name="AutoShape 9"/>
          <p:cNvSpPr/>
          <p:nvPr/>
        </p:nvSpPr>
        <p:spPr>
          <a:xfrm>
            <a:off x="7629525" y="1924050"/>
            <a:ext cx="57150" cy="6438900"/>
          </a:xfrm>
          <a:prstGeom prst="rect">
            <a:avLst/>
          </a:prstGeom>
          <a:solidFill>
            <a:srgbClr val="F8CF2C"/>
          </a:solidFill>
        </p:spPr>
      </p:sp>
      <p:sp>
        <p:nvSpPr>
          <p:cNvPr id="10" name="AutoShape 10"/>
          <p:cNvSpPr/>
          <p:nvPr/>
        </p:nvSpPr>
        <p:spPr>
          <a:xfrm>
            <a:off x="0" y="0"/>
            <a:ext cx="6858000" cy="10287000"/>
          </a:xfrm>
          <a:prstGeom prst="rect">
            <a:avLst/>
          </a:prstGeom>
          <a:solidFill>
            <a:srgbClr val="F8CF2C"/>
          </a:solidFill>
        </p:spPr>
      </p:sp>
      <p:sp>
        <p:nvSpPr>
          <p:cNvPr id="11" name="TextBox 11"/>
          <p:cNvSpPr txBox="1"/>
          <p:nvPr/>
        </p:nvSpPr>
        <p:spPr>
          <a:xfrm>
            <a:off x="450056" y="3450729"/>
            <a:ext cx="5957888" cy="3385542"/>
          </a:xfrm>
          <a:prstGeom prst="rect">
            <a:avLst/>
          </a:prstGeom>
        </p:spPr>
        <p:txBody>
          <a:bodyPr wrap="square" lIns="0" tIns="0" rIns="0" bIns="0" rtlCol="0" anchor="t">
            <a:spAutoFit/>
          </a:bodyPr>
          <a:lstStyle/>
          <a:p>
            <a:pPr algn="ctr">
              <a:lnSpc>
                <a:spcPts val="8800"/>
              </a:lnSpc>
            </a:pPr>
            <a:r>
              <a:rPr lang="en-US" sz="8000" spc="-80" dirty="0">
                <a:solidFill>
                  <a:srgbClr val="252827"/>
                </a:solidFill>
                <a:latin typeface="Barlow Light"/>
              </a:rPr>
              <a:t>Content of the Presentation</a:t>
            </a:r>
          </a:p>
        </p:txBody>
      </p:sp>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612654" y="-3252961"/>
            <a:ext cx="4718066" cy="4718066"/>
          </a:xfrm>
          <a:prstGeom prst="rect">
            <a:avLst/>
          </a:prstGeom>
        </p:spPr>
      </p:pic>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897662" y="8389338"/>
            <a:ext cx="3795324" cy="3795324"/>
          </a:xfrm>
          <a:prstGeom prst="rect">
            <a:avLst/>
          </a:prstGeom>
        </p:spPr>
      </p:pic>
    </p:spTree>
    <p:extLst>
      <p:ext uri="{BB962C8B-B14F-4D97-AF65-F5344CB8AC3E}">
        <p14:creationId xmlns:p14="http://schemas.microsoft.com/office/powerpoint/2010/main" val="3217209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52827"/>
        </a:solidFill>
        <a:effectLst/>
      </p:bgPr>
    </p:bg>
    <p:spTree>
      <p:nvGrpSpPr>
        <p:cNvPr id="1" name=""/>
        <p:cNvGrpSpPr/>
        <p:nvPr/>
      </p:nvGrpSpPr>
      <p:grpSpPr>
        <a:xfrm>
          <a:off x="0" y="0"/>
          <a:ext cx="0" cy="0"/>
          <a:chOff x="0" y="0"/>
          <a:chExt cx="0" cy="0"/>
        </a:xfrm>
      </p:grpSpPr>
      <p:sp>
        <p:nvSpPr>
          <p:cNvPr id="9" name="AutoShape 9"/>
          <p:cNvSpPr/>
          <p:nvPr/>
        </p:nvSpPr>
        <p:spPr>
          <a:xfrm rot="16200000">
            <a:off x="9164302" y="-1181100"/>
            <a:ext cx="38100" cy="6438900"/>
          </a:xfrm>
          <a:prstGeom prst="rect">
            <a:avLst/>
          </a:prstGeom>
          <a:solidFill>
            <a:srgbClr val="F8CF2C"/>
          </a:solidFill>
        </p:spPr>
      </p:sp>
      <p:sp>
        <p:nvSpPr>
          <p:cNvPr id="10" name="TextBox 10"/>
          <p:cNvSpPr txBox="1"/>
          <p:nvPr/>
        </p:nvSpPr>
        <p:spPr>
          <a:xfrm>
            <a:off x="6081086" y="406306"/>
            <a:ext cx="6125827" cy="1243930"/>
          </a:xfrm>
          <a:prstGeom prst="rect">
            <a:avLst/>
          </a:prstGeom>
        </p:spPr>
        <p:txBody>
          <a:bodyPr wrap="square" lIns="0" tIns="0" rIns="0" bIns="0" rtlCol="0" anchor="t">
            <a:spAutoFit/>
          </a:bodyPr>
          <a:lstStyle/>
          <a:p>
            <a:pPr algn="ctr">
              <a:lnSpc>
                <a:spcPts val="9680"/>
              </a:lnSpc>
            </a:pPr>
            <a:r>
              <a:rPr lang="en-US" sz="8800" spc="-87" dirty="0">
                <a:solidFill>
                  <a:srgbClr val="FFFEE6"/>
                </a:solidFill>
                <a:latin typeface="Barlow Light"/>
              </a:rPr>
              <a:t>Introduction</a:t>
            </a:r>
          </a:p>
        </p:txBody>
      </p:sp>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524066" y="-2524066"/>
            <a:ext cx="5048132" cy="5048132"/>
          </a:xfrm>
          <a:prstGeom prst="rect">
            <a:avLst/>
          </a:prstGeom>
        </p:spPr>
      </p:pic>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379491" y="6378491"/>
            <a:ext cx="7817018" cy="7817018"/>
          </a:xfrm>
          <a:prstGeom prst="rect">
            <a:avLst/>
          </a:prstGeom>
        </p:spPr>
      </p:pic>
      <p:sp>
        <p:nvSpPr>
          <p:cNvPr id="4" name="TextBox 3">
            <a:extLst>
              <a:ext uri="{FF2B5EF4-FFF2-40B4-BE49-F238E27FC236}">
                <a16:creationId xmlns:a16="http://schemas.microsoft.com/office/drawing/2014/main" id="{191B291F-32E6-2D43-2699-44E640D92676}"/>
              </a:ext>
            </a:extLst>
          </p:cNvPr>
          <p:cNvSpPr txBox="1"/>
          <p:nvPr/>
        </p:nvSpPr>
        <p:spPr>
          <a:xfrm>
            <a:off x="1485899" y="2660790"/>
            <a:ext cx="15316200" cy="5078313"/>
          </a:xfrm>
          <a:prstGeom prst="rect">
            <a:avLst/>
          </a:prstGeom>
          <a:noFill/>
        </p:spPr>
        <p:txBody>
          <a:bodyPr wrap="square" rtlCol="0">
            <a:spAutoFit/>
          </a:bodyPr>
          <a:lstStyle/>
          <a:p>
            <a:pPr algn="l"/>
            <a:r>
              <a:rPr lang="en-US" sz="3600" b="0" i="0" dirty="0">
                <a:solidFill>
                  <a:schemeClr val="bg1"/>
                </a:solidFill>
                <a:effectLst/>
                <a:latin typeface="Inter"/>
              </a:rPr>
              <a:t>Dots and Boxes is a pencil-and-paper game for two players. </a:t>
            </a:r>
            <a:r>
              <a:rPr lang="en-US" sz="3600" dirty="0">
                <a:solidFill>
                  <a:schemeClr val="bg1"/>
                </a:solidFill>
                <a:latin typeface="Inter"/>
              </a:rPr>
              <a:t>For CP we tried to make this a AI based game, where the player competes against computer. </a:t>
            </a:r>
          </a:p>
          <a:p>
            <a:pPr algn="l"/>
            <a:r>
              <a:rPr lang="en-US" sz="3600" b="0" i="0" dirty="0">
                <a:solidFill>
                  <a:schemeClr val="bg1"/>
                </a:solidFill>
                <a:effectLst/>
                <a:latin typeface="Inter"/>
              </a:rPr>
              <a:t>Here</a:t>
            </a:r>
            <a:r>
              <a:rPr lang="en-US" sz="3600" dirty="0">
                <a:solidFill>
                  <a:schemeClr val="bg1"/>
                </a:solidFill>
                <a:latin typeface="Inter"/>
              </a:rPr>
              <a:t> as a input we take the number of rows and columns from the user and also ask for the level of difficulty they would like to play on. The game start with a grid of justified dimension with some random score assigned to each block. </a:t>
            </a:r>
          </a:p>
          <a:p>
            <a:pPr algn="l"/>
            <a:endParaRPr lang="en-US" sz="3600" b="0" i="0" dirty="0">
              <a:solidFill>
                <a:schemeClr val="bg1"/>
              </a:solidFill>
              <a:effectLst/>
              <a:latin typeface="Inter"/>
            </a:endParaRPr>
          </a:p>
          <a:p>
            <a:pPr algn="l"/>
            <a:r>
              <a:rPr lang="en-US" sz="3600" dirty="0">
                <a:solidFill>
                  <a:schemeClr val="bg1"/>
                </a:solidFill>
                <a:latin typeface="Inter"/>
              </a:rPr>
              <a:t>The winner is decided on the value of total score. Here, is the total score is in negative the AI/ Computer wins else the player wins. The algorithm that we used over here is minimax Algorithm and Alpha- beta pruning. </a:t>
            </a:r>
            <a:endParaRPr lang="en-US" sz="3600" b="0" i="0" dirty="0">
              <a:solidFill>
                <a:schemeClr val="bg1"/>
              </a:solidFill>
              <a:effectLst/>
              <a:latin typeface="Inter"/>
            </a:endParaRPr>
          </a:p>
        </p:txBody>
      </p:sp>
    </p:spTree>
    <p:extLst>
      <p:ext uri="{BB962C8B-B14F-4D97-AF65-F5344CB8AC3E}">
        <p14:creationId xmlns:p14="http://schemas.microsoft.com/office/powerpoint/2010/main" val="998732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CF2C"/>
        </a:solidFill>
        <a:effectLst/>
      </p:bgPr>
    </p:bg>
    <p:spTree>
      <p:nvGrpSpPr>
        <p:cNvPr id="1" name=""/>
        <p:cNvGrpSpPr/>
        <p:nvPr/>
      </p:nvGrpSpPr>
      <p:grpSpPr>
        <a:xfrm>
          <a:off x="0" y="0"/>
          <a:ext cx="0" cy="0"/>
          <a:chOff x="0" y="0"/>
          <a:chExt cx="0" cy="0"/>
        </a:xfrm>
      </p:grpSpPr>
      <p:sp>
        <p:nvSpPr>
          <p:cNvPr id="3" name="TextBox 3"/>
          <p:cNvSpPr txBox="1"/>
          <p:nvPr/>
        </p:nvSpPr>
        <p:spPr>
          <a:xfrm>
            <a:off x="609600" y="930137"/>
            <a:ext cx="7315200" cy="1090042"/>
          </a:xfrm>
          <a:prstGeom prst="rect">
            <a:avLst/>
          </a:prstGeom>
        </p:spPr>
        <p:txBody>
          <a:bodyPr wrap="square" lIns="0" tIns="0" rIns="0" bIns="0" rtlCol="0" anchor="t">
            <a:spAutoFit/>
          </a:bodyPr>
          <a:lstStyle/>
          <a:p>
            <a:pPr>
              <a:lnSpc>
                <a:spcPts val="8524"/>
              </a:lnSpc>
            </a:pPr>
            <a:r>
              <a:rPr lang="en-US" sz="7749" spc="-154" dirty="0">
                <a:solidFill>
                  <a:srgbClr val="252827"/>
                </a:solidFill>
                <a:latin typeface="Barlow Light"/>
              </a:rPr>
              <a:t>About the Algos..</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724400" y="6210300"/>
            <a:ext cx="9177232" cy="9177232"/>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699384" y="-4588616"/>
            <a:ext cx="9177232" cy="9177232"/>
          </a:xfrm>
          <a:prstGeom prst="rect">
            <a:avLst/>
          </a:prstGeom>
        </p:spPr>
      </p:pic>
      <p:sp>
        <p:nvSpPr>
          <p:cNvPr id="7" name="TextBox 6">
            <a:extLst>
              <a:ext uri="{FF2B5EF4-FFF2-40B4-BE49-F238E27FC236}">
                <a16:creationId xmlns:a16="http://schemas.microsoft.com/office/drawing/2014/main" id="{DEBF3C05-3518-4C77-850B-B2DF5FB9422E}"/>
              </a:ext>
            </a:extLst>
          </p:cNvPr>
          <p:cNvSpPr txBox="1"/>
          <p:nvPr/>
        </p:nvSpPr>
        <p:spPr>
          <a:xfrm>
            <a:off x="914400" y="2324100"/>
            <a:ext cx="15890647"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a:ea typeface="+mn-lt"/>
                <a:cs typeface="+mn-lt"/>
              </a:rPr>
              <a:t>Minimax is a kind of backtracking algorithm that is used in decision making and game theory to find the optimal move for a player, assuming that your opponent also plays optimally. </a:t>
            </a:r>
          </a:p>
          <a:p>
            <a:pPr marL="571500" indent="-571500">
              <a:buFont typeface="Arial" panose="020B0604020202020204" pitchFamily="34" charset="0"/>
              <a:buChar char="•"/>
            </a:pPr>
            <a:r>
              <a:rPr lang="en-US" sz="3600" b="0" i="0" dirty="0">
                <a:solidFill>
                  <a:srgbClr val="273239"/>
                </a:solidFill>
                <a:effectLst/>
                <a:latin typeface="urw-din"/>
              </a:rPr>
              <a:t>In Minimax the two players are called maximizer and minimizer. The </a:t>
            </a:r>
            <a:r>
              <a:rPr lang="en-US" sz="3600" b="1" i="0" dirty="0">
                <a:solidFill>
                  <a:srgbClr val="273239"/>
                </a:solidFill>
                <a:effectLst/>
                <a:latin typeface="urw-din"/>
              </a:rPr>
              <a:t>maximizer</a:t>
            </a:r>
            <a:r>
              <a:rPr lang="en-US" sz="3600" b="0" i="0" dirty="0">
                <a:solidFill>
                  <a:srgbClr val="273239"/>
                </a:solidFill>
                <a:effectLst/>
                <a:latin typeface="urw-din"/>
              </a:rPr>
              <a:t> tries to get the highest score possible while the </a:t>
            </a:r>
            <a:r>
              <a:rPr lang="en-US" sz="3600" b="1" i="0" dirty="0">
                <a:solidFill>
                  <a:srgbClr val="273239"/>
                </a:solidFill>
                <a:effectLst/>
                <a:latin typeface="urw-din"/>
              </a:rPr>
              <a:t>minimizer</a:t>
            </a:r>
            <a:r>
              <a:rPr lang="en-US" sz="3600" b="0" i="0" dirty="0">
                <a:solidFill>
                  <a:srgbClr val="273239"/>
                </a:solidFill>
                <a:effectLst/>
                <a:latin typeface="urw-din"/>
              </a:rPr>
              <a:t> tries to do the opposite and get the lowest score possible.</a:t>
            </a:r>
          </a:p>
          <a:p>
            <a:pPr marL="571500" indent="-571500">
              <a:buFont typeface="Arial" panose="020B0604020202020204" pitchFamily="34" charset="0"/>
              <a:buChar char="•"/>
            </a:pPr>
            <a:r>
              <a:rPr lang="en-US" sz="3600" dirty="0">
                <a:ea typeface="+mn-lt"/>
                <a:cs typeface="+mn-lt"/>
              </a:rPr>
              <a:t>Every board state has a value associated with it. In a given state if the maximizer has upper hand then, the score of the board will tend to be some positive value. If the minimizer has the upper hand in that board state then it will tend to be some negative value.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CF2C"/>
        </a:solidFill>
        <a:effectLst/>
      </p:bgPr>
    </p:bg>
    <p:spTree>
      <p:nvGrpSpPr>
        <p:cNvPr id="1" name=""/>
        <p:cNvGrpSpPr/>
        <p:nvPr/>
      </p:nvGrpSpPr>
      <p:grpSpPr>
        <a:xfrm>
          <a:off x="0" y="0"/>
          <a:ext cx="0" cy="0"/>
          <a:chOff x="0" y="0"/>
          <a:chExt cx="0" cy="0"/>
        </a:xfrm>
      </p:grpSpPr>
      <p:sp>
        <p:nvSpPr>
          <p:cNvPr id="3" name="TextBox 3"/>
          <p:cNvSpPr txBox="1"/>
          <p:nvPr/>
        </p:nvSpPr>
        <p:spPr>
          <a:xfrm>
            <a:off x="609600" y="930137"/>
            <a:ext cx="7315200" cy="1090042"/>
          </a:xfrm>
          <a:prstGeom prst="rect">
            <a:avLst/>
          </a:prstGeom>
        </p:spPr>
        <p:txBody>
          <a:bodyPr wrap="square" lIns="0" tIns="0" rIns="0" bIns="0" rtlCol="0" anchor="t">
            <a:spAutoFit/>
          </a:bodyPr>
          <a:lstStyle/>
          <a:p>
            <a:pPr>
              <a:lnSpc>
                <a:spcPts val="8524"/>
              </a:lnSpc>
            </a:pPr>
            <a:r>
              <a:rPr lang="en-US" sz="7749" spc="-154" dirty="0">
                <a:solidFill>
                  <a:srgbClr val="252827"/>
                </a:solidFill>
                <a:latin typeface="Barlow Light"/>
              </a:rPr>
              <a:t>About the Algos..</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724400" y="6210300"/>
            <a:ext cx="9177232" cy="9177232"/>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699384" y="-4588616"/>
            <a:ext cx="9177232" cy="9177232"/>
          </a:xfrm>
          <a:prstGeom prst="rect">
            <a:avLst/>
          </a:prstGeom>
        </p:spPr>
      </p:pic>
      <p:sp>
        <p:nvSpPr>
          <p:cNvPr id="7" name="TextBox 6">
            <a:extLst>
              <a:ext uri="{FF2B5EF4-FFF2-40B4-BE49-F238E27FC236}">
                <a16:creationId xmlns:a16="http://schemas.microsoft.com/office/drawing/2014/main" id="{DEBF3C05-3518-4C77-850B-B2DF5FB9422E}"/>
              </a:ext>
            </a:extLst>
          </p:cNvPr>
          <p:cNvSpPr txBox="1"/>
          <p:nvPr/>
        </p:nvSpPr>
        <p:spPr>
          <a:xfrm>
            <a:off x="1600200" y="2076530"/>
            <a:ext cx="15087600" cy="6740307"/>
          </a:xfrm>
          <a:prstGeom prst="rect">
            <a:avLst/>
          </a:prstGeom>
          <a:noFill/>
        </p:spPr>
        <p:txBody>
          <a:bodyPr wrap="square" rtlCol="0">
            <a:spAutoFit/>
          </a:bodyPr>
          <a:lstStyle/>
          <a:p>
            <a:pPr marL="571500" indent="-571500">
              <a:buFont typeface="Arial" panose="020B0604020202020204" pitchFamily="34" charset="0"/>
              <a:buChar char="•"/>
            </a:pPr>
            <a:r>
              <a:rPr lang="en-US" sz="3600" dirty="0">
                <a:ea typeface="+mn-lt"/>
                <a:cs typeface="+mn-lt"/>
              </a:rPr>
              <a:t>Alpha-Beta pruning is actually a algorithm that is an optimization technique for the minimax algorithm. </a:t>
            </a:r>
          </a:p>
          <a:p>
            <a:pPr marL="571500" indent="-571500">
              <a:buFont typeface="Arial" panose="020B0604020202020204" pitchFamily="34" charset="0"/>
              <a:buChar char="•"/>
            </a:pPr>
            <a:r>
              <a:rPr lang="en-US" sz="3600" b="0" i="0" dirty="0">
                <a:solidFill>
                  <a:srgbClr val="273239"/>
                </a:solidFill>
                <a:effectLst/>
                <a:latin typeface="urw-din"/>
              </a:rPr>
              <a:t>It tries to reduce the computation time by a huge factor. This allows us to search much faster and even go into deeper levels in the game tree.</a:t>
            </a:r>
          </a:p>
          <a:p>
            <a:pPr marL="571500" indent="-571500">
              <a:buFont typeface="Arial" panose="020B0604020202020204" pitchFamily="34" charset="0"/>
              <a:buChar char="•"/>
            </a:pPr>
            <a:r>
              <a:rPr lang="en-US" sz="3600" dirty="0">
                <a:ea typeface="+mn-lt"/>
                <a:cs typeface="+mn-lt"/>
              </a:rPr>
              <a:t>As we know in the minimax search algorithm the number of game states it has to examine are exponential in depth of the tree. Since we cannot eliminate the exponent, but we can cut it to half. </a:t>
            </a:r>
          </a:p>
          <a:p>
            <a:pPr marL="571500" indent="-571500">
              <a:buFont typeface="Arial" panose="020B0604020202020204" pitchFamily="34" charset="0"/>
              <a:buChar char="•"/>
            </a:pPr>
            <a:r>
              <a:rPr lang="en-US" sz="3600" dirty="0">
                <a:ea typeface="+mn-lt"/>
                <a:cs typeface="+mn-lt"/>
              </a:rPr>
              <a:t>Hence there is a technique by which without checking each node of the game tree we can compute the correct minimax decision, and this technique is called pruning.</a:t>
            </a:r>
          </a:p>
          <a:p>
            <a:pPr marL="571500" indent="-571500">
              <a:buFont typeface="Arial" panose="020B0604020202020204" pitchFamily="34" charset="0"/>
              <a:buChar char="•"/>
            </a:pPr>
            <a:r>
              <a:rPr lang="en-US" sz="3600" dirty="0">
                <a:ea typeface="+mn-lt"/>
                <a:cs typeface="+mn-lt"/>
              </a:rPr>
              <a:t>This involves two threshold parameter Alpha and beta for future expansion, so it is called alpha-beta pruning. It is also called as Alpha-Beta Algorithm.</a:t>
            </a:r>
          </a:p>
        </p:txBody>
      </p:sp>
    </p:spTree>
    <p:extLst>
      <p:ext uri="{BB962C8B-B14F-4D97-AF65-F5344CB8AC3E}">
        <p14:creationId xmlns:p14="http://schemas.microsoft.com/office/powerpoint/2010/main" val="10735877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52827"/>
        </a:solidFill>
        <a:effectLst/>
      </p:bgPr>
    </p:bg>
    <p:spTree>
      <p:nvGrpSpPr>
        <p:cNvPr id="1" name=""/>
        <p:cNvGrpSpPr/>
        <p:nvPr/>
      </p:nvGrpSpPr>
      <p:grpSpPr>
        <a:xfrm>
          <a:off x="0" y="0"/>
          <a:ext cx="0" cy="0"/>
          <a:chOff x="0" y="0"/>
          <a:chExt cx="0" cy="0"/>
        </a:xfrm>
      </p:grpSpPr>
      <p:sp>
        <p:nvSpPr>
          <p:cNvPr id="3" name="TextBox 3"/>
          <p:cNvSpPr txBox="1"/>
          <p:nvPr/>
        </p:nvSpPr>
        <p:spPr>
          <a:xfrm>
            <a:off x="7651973" y="3119556"/>
            <a:ext cx="9743414" cy="3323987"/>
          </a:xfrm>
          <a:prstGeom prst="rect">
            <a:avLst/>
          </a:prstGeom>
        </p:spPr>
        <p:txBody>
          <a:bodyPr wrap="square" lIns="0" tIns="0" rIns="0" bIns="0" rtlCol="0" anchor="t">
            <a:spAutoFit/>
          </a:bodyPr>
          <a:lstStyle/>
          <a:p>
            <a:pPr algn="l" fontAlgn="base">
              <a:buFont typeface="Arial" panose="020B0604020202020204" pitchFamily="34" charset="0"/>
              <a:buChar char="•"/>
            </a:pPr>
            <a:r>
              <a:rPr lang="en-US" sz="3600" b="0" i="0" dirty="0">
                <a:solidFill>
                  <a:schemeClr val="bg1"/>
                </a:solidFill>
                <a:effectLst/>
                <a:latin typeface="urw-din"/>
              </a:rPr>
              <a:t> The main disadvantage of Alpha Beta pruning is that alpha beta pruning requires setting a depth limit, as in most cases, it is not feasible to search the entire game tree.</a:t>
            </a:r>
          </a:p>
          <a:p>
            <a:pPr algn="l" fontAlgn="base">
              <a:buFont typeface="Arial" panose="020B0604020202020204" pitchFamily="34" charset="0"/>
              <a:buChar char="•"/>
            </a:pPr>
            <a:r>
              <a:rPr lang="en-US" sz="3600" b="0" i="0" dirty="0">
                <a:solidFill>
                  <a:schemeClr val="bg1"/>
                </a:solidFill>
                <a:effectLst/>
                <a:latin typeface="urw-din"/>
              </a:rPr>
              <a:t> Also it does not solve all the problems associated with the original minimax algorithm. </a:t>
            </a:r>
          </a:p>
        </p:txBody>
      </p:sp>
      <p:sp>
        <p:nvSpPr>
          <p:cNvPr id="5" name="TextBox 5"/>
          <p:cNvSpPr txBox="1"/>
          <p:nvPr/>
        </p:nvSpPr>
        <p:spPr>
          <a:xfrm>
            <a:off x="363645" y="1924050"/>
            <a:ext cx="6648450" cy="3922869"/>
          </a:xfrm>
          <a:prstGeom prst="rect">
            <a:avLst/>
          </a:prstGeom>
        </p:spPr>
        <p:txBody>
          <a:bodyPr wrap="square" lIns="0" tIns="0" rIns="0" bIns="0" rtlCol="0" anchor="t">
            <a:spAutoFit/>
          </a:bodyPr>
          <a:lstStyle/>
          <a:p>
            <a:pPr>
              <a:lnSpc>
                <a:spcPts val="10560"/>
              </a:lnSpc>
            </a:pPr>
            <a:r>
              <a:rPr lang="en-IN" sz="7200" spc="-96" dirty="0">
                <a:solidFill>
                  <a:srgbClr val="F8CF2C"/>
                </a:solidFill>
                <a:latin typeface="Barlow Light"/>
              </a:rPr>
              <a:t>Disadvantage of Alpha – Beta Pruning</a:t>
            </a:r>
            <a:endParaRPr lang="en-US" sz="7200" spc="-96" dirty="0">
              <a:solidFill>
                <a:srgbClr val="F8CF2C"/>
              </a:solidFill>
              <a:latin typeface="Barlow Light"/>
            </a:endParaRPr>
          </a:p>
        </p:txBody>
      </p:sp>
      <p:sp>
        <p:nvSpPr>
          <p:cNvPr id="6" name="AutoShape 6"/>
          <p:cNvSpPr/>
          <p:nvPr/>
        </p:nvSpPr>
        <p:spPr>
          <a:xfrm>
            <a:off x="6858000" y="1562100"/>
            <a:ext cx="38100" cy="6438900"/>
          </a:xfrm>
          <a:prstGeom prst="rect">
            <a:avLst/>
          </a:prstGeom>
          <a:solidFill>
            <a:srgbClr val="F8CF2C"/>
          </a:solidFill>
        </p:spPr>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96192">
            <a:off x="13213212" y="-4655027"/>
            <a:ext cx="8596340" cy="8596340"/>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3414">
            <a:off x="-2703974" y="7851296"/>
            <a:ext cx="5407949" cy="540794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CF2C"/>
        </a:solidFill>
        <a:effectLst/>
      </p:bgPr>
    </p:bg>
    <p:spTree>
      <p:nvGrpSpPr>
        <p:cNvPr id="1" name=""/>
        <p:cNvGrpSpPr/>
        <p:nvPr/>
      </p:nvGrpSpPr>
      <p:grpSpPr>
        <a:xfrm>
          <a:off x="0" y="0"/>
          <a:ext cx="0" cy="0"/>
          <a:chOff x="0" y="0"/>
          <a:chExt cx="0" cy="0"/>
        </a:xfrm>
      </p:grpSpPr>
      <p:sp>
        <p:nvSpPr>
          <p:cNvPr id="2" name="TextBox 2"/>
          <p:cNvSpPr txBox="1"/>
          <p:nvPr/>
        </p:nvSpPr>
        <p:spPr>
          <a:xfrm>
            <a:off x="7315200" y="1181100"/>
            <a:ext cx="9525000" cy="1484630"/>
          </a:xfrm>
          <a:prstGeom prst="rect">
            <a:avLst/>
          </a:prstGeom>
        </p:spPr>
        <p:txBody>
          <a:bodyPr lIns="0" tIns="0" rIns="0" bIns="0" rtlCol="0" anchor="t">
            <a:spAutoFit/>
          </a:bodyPr>
          <a:lstStyle/>
          <a:p>
            <a:pPr algn="r">
              <a:lnSpc>
                <a:spcPts val="11440"/>
              </a:lnSpc>
            </a:pPr>
            <a:r>
              <a:rPr lang="en-US" sz="10400" spc="-104" dirty="0">
                <a:solidFill>
                  <a:srgbClr val="252827"/>
                </a:solidFill>
                <a:latin typeface="Barlow Light"/>
              </a:rPr>
              <a:t>Thank You</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496800" y="4520042"/>
            <a:ext cx="10732600" cy="10732600"/>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852092" y="-5905413"/>
            <a:ext cx="12914702" cy="12914702"/>
          </a:xfrm>
          <a:prstGeom prst="rect">
            <a:avLst/>
          </a:prstGeom>
        </p:spPr>
      </p:pic>
      <p:sp>
        <p:nvSpPr>
          <p:cNvPr id="5" name="TextBox 4">
            <a:extLst>
              <a:ext uri="{FF2B5EF4-FFF2-40B4-BE49-F238E27FC236}">
                <a16:creationId xmlns:a16="http://schemas.microsoft.com/office/drawing/2014/main" id="{D7BCFC97-E80C-48CD-AEF6-C5CE634BE560}"/>
              </a:ext>
            </a:extLst>
          </p:cNvPr>
          <p:cNvSpPr txBox="1"/>
          <p:nvPr/>
        </p:nvSpPr>
        <p:spPr>
          <a:xfrm>
            <a:off x="4038600" y="5506998"/>
            <a:ext cx="10515600" cy="1692771"/>
          </a:xfrm>
          <a:prstGeom prst="rect">
            <a:avLst/>
          </a:prstGeom>
          <a:noFill/>
        </p:spPr>
        <p:txBody>
          <a:bodyPr wrap="square" rtlCol="0">
            <a:spAutoFit/>
          </a:bodyPr>
          <a:lstStyle/>
          <a:p>
            <a:r>
              <a:rPr lang="en-US" sz="10400" spc="-104" dirty="0">
                <a:solidFill>
                  <a:srgbClr val="252827"/>
                </a:solidFill>
                <a:latin typeface="Barlow Light"/>
              </a:rPr>
              <a:t>Any Questions!</a:t>
            </a:r>
            <a:endParaRPr lang="en-IN" sz="10400" spc="-104" dirty="0">
              <a:solidFill>
                <a:srgbClr val="252827"/>
              </a:solidFill>
              <a:latin typeface="Barlow 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1971</TotalTime>
  <Words>555</Words>
  <Application>Microsoft Office PowerPoint</Application>
  <PresentationFormat>Custom</PresentationFormat>
  <Paragraphs>40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Lora Italics</vt:lpstr>
      <vt:lpstr>Barlow Light</vt:lpstr>
      <vt:lpstr>Lora</vt:lpstr>
      <vt:lpstr>Arial</vt:lpstr>
      <vt:lpstr>urw-din</vt:lpstr>
      <vt:lpstr>Inter</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Kaivalya Aole</dc:creator>
  <cp:lastModifiedBy>Kaivalya Aole</cp:lastModifiedBy>
  <cp:revision>22</cp:revision>
  <dcterms:created xsi:type="dcterms:W3CDTF">2006-08-16T00:00:00Z</dcterms:created>
  <dcterms:modified xsi:type="dcterms:W3CDTF">2022-11-27T19:29:12Z</dcterms:modified>
  <dc:identifier>DAE69xpwiJ8</dc:identifier>
</cp:coreProperties>
</file>