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0"/>
  </p:notesMasterIdLst>
  <p:sldIdLst>
    <p:sldId id="256" r:id="rId2"/>
    <p:sldId id="258" r:id="rId3"/>
    <p:sldId id="262" r:id="rId4"/>
    <p:sldId id="263" r:id="rId5"/>
    <p:sldId id="272" r:id="rId6"/>
    <p:sldId id="285" r:id="rId7"/>
    <p:sldId id="273" r:id="rId8"/>
    <p:sldId id="284" r:id="rId9"/>
  </p:sldIdLst>
  <p:sldSz cx="9144000" cy="5143500" type="screen16x9"/>
  <p:notesSz cx="6858000" cy="9144000"/>
  <p:embeddedFontLst>
    <p:embeddedFont>
      <p:font typeface="Fira Sans Condensed Medium" panose="020B0604020202020204" pitchFamily="34" charset="0"/>
      <p:regular r:id="rId11"/>
      <p:bold r:id="rId12"/>
      <p:italic r:id="rId13"/>
      <p:boldItalic r:id="rId14"/>
    </p:embeddedFont>
    <p:embeddedFont>
      <p:font typeface="Krona One" panose="020B0604020202020204" charset="0"/>
      <p:regular r:id="rId15"/>
    </p:embeddedFont>
    <p:embeddedFont>
      <p:font typeface="Roboto" panose="02000000000000000000" pitchFamily="2" charset="0"/>
      <p:regular r:id="rId16"/>
      <p:bold r:id="rId17"/>
      <p:italic r:id="rId18"/>
      <p:boldItalic r:id="rId19"/>
    </p:embeddedFont>
    <p:embeddedFont>
      <p:font typeface="Roboto Light"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EA52C8-6502-4DB7-AE7D-2415C368D20A}">
  <a:tblStyle styleId="{45EA52C8-6502-4DB7-AE7D-2415C368D2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28" d="100"/>
          <a:sy n="128" d="100"/>
        </p:scale>
        <p:origin x="235"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6f1ba423c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6f1ba423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8732b585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8732b585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6ed1d3ee59_0_10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6ed1d3ee59_0_10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6f2a75a66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6f2a75a6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6f2a75a66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6f2a75a6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964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76e56ec33a_0_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76e56ec33a_0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g8732b58589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6" name="Google Shape;1146;g8732b58589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507800" y="1366863"/>
            <a:ext cx="4128300" cy="1857900"/>
          </a:xfrm>
          <a:prstGeom prst="rect">
            <a:avLst/>
          </a:prstGeom>
        </p:spPr>
        <p:txBody>
          <a:bodyPr spcFirstLastPara="1" wrap="square" lIns="91425" tIns="91425" rIns="91425" bIns="91425" anchor="b" anchorCtr="0">
            <a:noAutofit/>
          </a:bodyPr>
          <a:lstStyle>
            <a:lvl1pPr lvl="0" algn="ctr">
              <a:spcBef>
                <a:spcPts val="0"/>
              </a:spcBef>
              <a:spcAft>
                <a:spcPts val="0"/>
              </a:spcAft>
              <a:buSzPts val="5300"/>
              <a:buNone/>
              <a:defRPr sz="36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a:endParaRPr/>
          </a:p>
        </p:txBody>
      </p:sp>
      <p:sp>
        <p:nvSpPr>
          <p:cNvPr id="10" name="Google Shape;10;p2"/>
          <p:cNvSpPr txBox="1">
            <a:spLocks noGrp="1"/>
          </p:cNvSpPr>
          <p:nvPr>
            <p:ph type="subTitle" idx="1"/>
          </p:nvPr>
        </p:nvSpPr>
        <p:spPr>
          <a:xfrm>
            <a:off x="3489300" y="3110330"/>
            <a:ext cx="2165400" cy="666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5400000" flipH="1">
            <a:off x="8273618" y="344514"/>
            <a:ext cx="351173" cy="351750"/>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115684" y="691895"/>
            <a:ext cx="3605211" cy="4226616"/>
            <a:chOff x="-1115684" y="691895"/>
            <a:chExt cx="3605211" cy="4226616"/>
          </a:xfrm>
        </p:grpSpPr>
        <p:sp>
          <p:nvSpPr>
            <p:cNvPr id="13" name="Google Shape;13;p2"/>
            <p:cNvSpPr/>
            <p:nvPr/>
          </p:nvSpPr>
          <p:spPr>
            <a:xfrm>
              <a:off x="-899915" y="1096911"/>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11020" y="2105577"/>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1945" y="2842785"/>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2239" y="200389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15684" y="1250254"/>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19791" y="1118048"/>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592890" y="2498503"/>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495265" y="691895"/>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331113" y="1527771"/>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692235" y="721769"/>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534862" y="1736804"/>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003628" y="1398581"/>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rot="10800000">
            <a:off x="7282491" y="1289856"/>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800000">
            <a:off x="7633470" y="1021404"/>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7561999" y="221771"/>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10800000">
            <a:off x="7122433" y="88080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10800000">
            <a:off x="8040857" y="1679083"/>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0800000">
            <a:off x="7908284" y="3814501"/>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10800000">
            <a:off x="7198584" y="2297136"/>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0800000">
            <a:off x="7482468" y="4289974"/>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6646591" y="345412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800000">
            <a:off x="6907317" y="3882285"/>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0800000">
            <a:off x="7264673" y="3066895"/>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6926786" y="353565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22478" y="4453642"/>
            <a:ext cx="344659" cy="345244"/>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_1_2_1">
    <p:spTree>
      <p:nvGrpSpPr>
        <p:cNvPr id="1" name="Shape 538"/>
        <p:cNvGrpSpPr/>
        <p:nvPr/>
      </p:nvGrpSpPr>
      <p:grpSpPr>
        <a:xfrm>
          <a:off x="0" y="0"/>
          <a:ext cx="0" cy="0"/>
          <a:chOff x="0" y="0"/>
          <a:chExt cx="0" cy="0"/>
        </a:xfrm>
      </p:grpSpPr>
      <p:sp>
        <p:nvSpPr>
          <p:cNvPr id="539" name="Google Shape;539;p25"/>
          <p:cNvSpPr txBox="1">
            <a:spLocks noGrp="1"/>
          </p:cNvSpPr>
          <p:nvPr>
            <p:ph type="subTitle" idx="1"/>
          </p:nvPr>
        </p:nvSpPr>
        <p:spPr>
          <a:xfrm>
            <a:off x="694800" y="3020204"/>
            <a:ext cx="2011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solidFill>
                  <a:schemeClr val="accent2"/>
                </a:solidFill>
                <a:latin typeface="Krona One"/>
                <a:ea typeface="Krona One"/>
                <a:cs typeface="Krona One"/>
                <a:sym typeface="Krona One"/>
              </a:defRPr>
            </a:lvl1pPr>
            <a:lvl2pPr lvl="1" algn="ctr" rtl="0">
              <a:lnSpc>
                <a:spcPct val="100000"/>
              </a:lnSpc>
              <a:spcBef>
                <a:spcPts val="0"/>
              </a:spcBef>
              <a:spcAft>
                <a:spcPts val="0"/>
              </a:spcAft>
              <a:buNone/>
              <a:defRPr sz="1800">
                <a:solidFill>
                  <a:schemeClr val="accent2"/>
                </a:solidFill>
                <a:latin typeface="Krona One"/>
                <a:ea typeface="Krona One"/>
                <a:cs typeface="Krona One"/>
                <a:sym typeface="Krona One"/>
              </a:defRPr>
            </a:lvl2pPr>
            <a:lvl3pPr lvl="2" algn="ctr" rtl="0">
              <a:lnSpc>
                <a:spcPct val="100000"/>
              </a:lnSpc>
              <a:spcBef>
                <a:spcPts val="0"/>
              </a:spcBef>
              <a:spcAft>
                <a:spcPts val="0"/>
              </a:spcAft>
              <a:buNone/>
              <a:defRPr sz="1800">
                <a:solidFill>
                  <a:schemeClr val="accent2"/>
                </a:solidFill>
                <a:latin typeface="Krona One"/>
                <a:ea typeface="Krona One"/>
                <a:cs typeface="Krona One"/>
                <a:sym typeface="Krona One"/>
              </a:defRPr>
            </a:lvl3pPr>
            <a:lvl4pPr lvl="3" algn="ctr" rtl="0">
              <a:lnSpc>
                <a:spcPct val="100000"/>
              </a:lnSpc>
              <a:spcBef>
                <a:spcPts val="0"/>
              </a:spcBef>
              <a:spcAft>
                <a:spcPts val="0"/>
              </a:spcAft>
              <a:buNone/>
              <a:defRPr sz="1800">
                <a:solidFill>
                  <a:schemeClr val="accent2"/>
                </a:solidFill>
                <a:latin typeface="Krona One"/>
                <a:ea typeface="Krona One"/>
                <a:cs typeface="Krona One"/>
                <a:sym typeface="Krona One"/>
              </a:defRPr>
            </a:lvl4pPr>
            <a:lvl5pPr lvl="4" algn="ctr" rtl="0">
              <a:lnSpc>
                <a:spcPct val="100000"/>
              </a:lnSpc>
              <a:spcBef>
                <a:spcPts val="0"/>
              </a:spcBef>
              <a:spcAft>
                <a:spcPts val="0"/>
              </a:spcAft>
              <a:buNone/>
              <a:defRPr sz="1800">
                <a:solidFill>
                  <a:schemeClr val="accent2"/>
                </a:solidFill>
                <a:latin typeface="Krona One"/>
                <a:ea typeface="Krona One"/>
                <a:cs typeface="Krona One"/>
                <a:sym typeface="Krona One"/>
              </a:defRPr>
            </a:lvl5pPr>
            <a:lvl6pPr lvl="5" algn="ctr" rtl="0">
              <a:lnSpc>
                <a:spcPct val="100000"/>
              </a:lnSpc>
              <a:spcBef>
                <a:spcPts val="0"/>
              </a:spcBef>
              <a:spcAft>
                <a:spcPts val="0"/>
              </a:spcAft>
              <a:buNone/>
              <a:defRPr sz="1800">
                <a:solidFill>
                  <a:schemeClr val="accent2"/>
                </a:solidFill>
                <a:latin typeface="Krona One"/>
                <a:ea typeface="Krona One"/>
                <a:cs typeface="Krona One"/>
                <a:sym typeface="Krona One"/>
              </a:defRPr>
            </a:lvl6pPr>
            <a:lvl7pPr lvl="6" algn="ctr" rtl="0">
              <a:lnSpc>
                <a:spcPct val="100000"/>
              </a:lnSpc>
              <a:spcBef>
                <a:spcPts val="0"/>
              </a:spcBef>
              <a:spcAft>
                <a:spcPts val="0"/>
              </a:spcAft>
              <a:buNone/>
              <a:defRPr sz="1800">
                <a:solidFill>
                  <a:schemeClr val="accent2"/>
                </a:solidFill>
                <a:latin typeface="Krona One"/>
                <a:ea typeface="Krona One"/>
                <a:cs typeface="Krona One"/>
                <a:sym typeface="Krona One"/>
              </a:defRPr>
            </a:lvl7pPr>
            <a:lvl8pPr lvl="7" algn="ctr" rtl="0">
              <a:lnSpc>
                <a:spcPct val="100000"/>
              </a:lnSpc>
              <a:spcBef>
                <a:spcPts val="0"/>
              </a:spcBef>
              <a:spcAft>
                <a:spcPts val="0"/>
              </a:spcAft>
              <a:buNone/>
              <a:defRPr sz="1800">
                <a:solidFill>
                  <a:schemeClr val="accent2"/>
                </a:solidFill>
                <a:latin typeface="Krona One"/>
                <a:ea typeface="Krona One"/>
                <a:cs typeface="Krona One"/>
                <a:sym typeface="Krona One"/>
              </a:defRPr>
            </a:lvl8pPr>
            <a:lvl9pPr lvl="8" algn="ctr" rtl="0">
              <a:lnSpc>
                <a:spcPct val="100000"/>
              </a:lnSpc>
              <a:spcBef>
                <a:spcPts val="0"/>
              </a:spcBef>
              <a:spcAft>
                <a:spcPts val="0"/>
              </a:spcAft>
              <a:buNone/>
              <a:defRPr sz="1800">
                <a:solidFill>
                  <a:schemeClr val="accent2"/>
                </a:solidFill>
                <a:latin typeface="Krona One"/>
                <a:ea typeface="Krona One"/>
                <a:cs typeface="Krona One"/>
                <a:sym typeface="Krona One"/>
              </a:defRPr>
            </a:lvl9pPr>
          </a:lstStyle>
          <a:p>
            <a:endParaRPr/>
          </a:p>
        </p:txBody>
      </p:sp>
      <p:sp>
        <p:nvSpPr>
          <p:cNvPr id="540" name="Google Shape;540;p25"/>
          <p:cNvSpPr txBox="1">
            <a:spLocks noGrp="1"/>
          </p:cNvSpPr>
          <p:nvPr>
            <p:ph type="subTitle" idx="2"/>
          </p:nvPr>
        </p:nvSpPr>
        <p:spPr>
          <a:xfrm>
            <a:off x="3551800" y="3020204"/>
            <a:ext cx="2011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solidFill>
                  <a:schemeClr val="accent2"/>
                </a:solidFill>
                <a:latin typeface="Krona One"/>
                <a:ea typeface="Krona One"/>
                <a:cs typeface="Krona One"/>
                <a:sym typeface="Krona One"/>
              </a:defRPr>
            </a:lvl1pPr>
            <a:lvl2pPr lvl="1" algn="ctr" rtl="0">
              <a:lnSpc>
                <a:spcPct val="100000"/>
              </a:lnSpc>
              <a:spcBef>
                <a:spcPts val="0"/>
              </a:spcBef>
              <a:spcAft>
                <a:spcPts val="0"/>
              </a:spcAft>
              <a:buNone/>
              <a:defRPr sz="1800">
                <a:solidFill>
                  <a:schemeClr val="accent2"/>
                </a:solidFill>
                <a:latin typeface="Krona One"/>
                <a:ea typeface="Krona One"/>
                <a:cs typeface="Krona One"/>
                <a:sym typeface="Krona One"/>
              </a:defRPr>
            </a:lvl2pPr>
            <a:lvl3pPr lvl="2" algn="ctr" rtl="0">
              <a:lnSpc>
                <a:spcPct val="100000"/>
              </a:lnSpc>
              <a:spcBef>
                <a:spcPts val="0"/>
              </a:spcBef>
              <a:spcAft>
                <a:spcPts val="0"/>
              </a:spcAft>
              <a:buNone/>
              <a:defRPr sz="1800">
                <a:solidFill>
                  <a:schemeClr val="accent2"/>
                </a:solidFill>
                <a:latin typeface="Krona One"/>
                <a:ea typeface="Krona One"/>
                <a:cs typeface="Krona One"/>
                <a:sym typeface="Krona One"/>
              </a:defRPr>
            </a:lvl3pPr>
            <a:lvl4pPr lvl="3" algn="ctr" rtl="0">
              <a:lnSpc>
                <a:spcPct val="100000"/>
              </a:lnSpc>
              <a:spcBef>
                <a:spcPts val="0"/>
              </a:spcBef>
              <a:spcAft>
                <a:spcPts val="0"/>
              </a:spcAft>
              <a:buNone/>
              <a:defRPr sz="1800">
                <a:solidFill>
                  <a:schemeClr val="accent2"/>
                </a:solidFill>
                <a:latin typeface="Krona One"/>
                <a:ea typeface="Krona One"/>
                <a:cs typeface="Krona One"/>
                <a:sym typeface="Krona One"/>
              </a:defRPr>
            </a:lvl4pPr>
            <a:lvl5pPr lvl="4" algn="ctr" rtl="0">
              <a:lnSpc>
                <a:spcPct val="100000"/>
              </a:lnSpc>
              <a:spcBef>
                <a:spcPts val="0"/>
              </a:spcBef>
              <a:spcAft>
                <a:spcPts val="0"/>
              </a:spcAft>
              <a:buNone/>
              <a:defRPr sz="1800">
                <a:solidFill>
                  <a:schemeClr val="accent2"/>
                </a:solidFill>
                <a:latin typeface="Krona One"/>
                <a:ea typeface="Krona One"/>
                <a:cs typeface="Krona One"/>
                <a:sym typeface="Krona One"/>
              </a:defRPr>
            </a:lvl5pPr>
            <a:lvl6pPr lvl="5" algn="ctr" rtl="0">
              <a:lnSpc>
                <a:spcPct val="100000"/>
              </a:lnSpc>
              <a:spcBef>
                <a:spcPts val="0"/>
              </a:spcBef>
              <a:spcAft>
                <a:spcPts val="0"/>
              </a:spcAft>
              <a:buNone/>
              <a:defRPr sz="1800">
                <a:solidFill>
                  <a:schemeClr val="accent2"/>
                </a:solidFill>
                <a:latin typeface="Krona One"/>
                <a:ea typeface="Krona One"/>
                <a:cs typeface="Krona One"/>
                <a:sym typeface="Krona One"/>
              </a:defRPr>
            </a:lvl6pPr>
            <a:lvl7pPr lvl="6" algn="ctr" rtl="0">
              <a:lnSpc>
                <a:spcPct val="100000"/>
              </a:lnSpc>
              <a:spcBef>
                <a:spcPts val="0"/>
              </a:spcBef>
              <a:spcAft>
                <a:spcPts val="0"/>
              </a:spcAft>
              <a:buNone/>
              <a:defRPr sz="1800">
                <a:solidFill>
                  <a:schemeClr val="accent2"/>
                </a:solidFill>
                <a:latin typeface="Krona One"/>
                <a:ea typeface="Krona One"/>
                <a:cs typeface="Krona One"/>
                <a:sym typeface="Krona One"/>
              </a:defRPr>
            </a:lvl7pPr>
            <a:lvl8pPr lvl="7" algn="ctr" rtl="0">
              <a:lnSpc>
                <a:spcPct val="100000"/>
              </a:lnSpc>
              <a:spcBef>
                <a:spcPts val="0"/>
              </a:spcBef>
              <a:spcAft>
                <a:spcPts val="0"/>
              </a:spcAft>
              <a:buNone/>
              <a:defRPr sz="1800">
                <a:solidFill>
                  <a:schemeClr val="accent2"/>
                </a:solidFill>
                <a:latin typeface="Krona One"/>
                <a:ea typeface="Krona One"/>
                <a:cs typeface="Krona One"/>
                <a:sym typeface="Krona One"/>
              </a:defRPr>
            </a:lvl8pPr>
            <a:lvl9pPr lvl="8" algn="ctr" rtl="0">
              <a:lnSpc>
                <a:spcPct val="100000"/>
              </a:lnSpc>
              <a:spcBef>
                <a:spcPts val="0"/>
              </a:spcBef>
              <a:spcAft>
                <a:spcPts val="0"/>
              </a:spcAft>
              <a:buNone/>
              <a:defRPr sz="1800">
                <a:solidFill>
                  <a:schemeClr val="accent2"/>
                </a:solidFill>
                <a:latin typeface="Krona One"/>
                <a:ea typeface="Krona One"/>
                <a:cs typeface="Krona One"/>
                <a:sym typeface="Krona One"/>
              </a:defRPr>
            </a:lvl9pPr>
          </a:lstStyle>
          <a:p>
            <a:endParaRPr/>
          </a:p>
        </p:txBody>
      </p:sp>
      <p:sp>
        <p:nvSpPr>
          <p:cNvPr id="541" name="Google Shape;541;p25"/>
          <p:cNvSpPr txBox="1">
            <a:spLocks noGrp="1"/>
          </p:cNvSpPr>
          <p:nvPr>
            <p:ph type="subTitle" idx="3"/>
          </p:nvPr>
        </p:nvSpPr>
        <p:spPr>
          <a:xfrm>
            <a:off x="6448400" y="3020204"/>
            <a:ext cx="2011200" cy="47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solidFill>
                  <a:schemeClr val="accent2"/>
                </a:solidFill>
                <a:latin typeface="Krona One"/>
                <a:ea typeface="Krona One"/>
                <a:cs typeface="Krona One"/>
                <a:sym typeface="Krona One"/>
              </a:defRPr>
            </a:lvl1pPr>
            <a:lvl2pPr lvl="1" algn="ctr" rtl="0">
              <a:lnSpc>
                <a:spcPct val="100000"/>
              </a:lnSpc>
              <a:spcBef>
                <a:spcPts val="0"/>
              </a:spcBef>
              <a:spcAft>
                <a:spcPts val="0"/>
              </a:spcAft>
              <a:buNone/>
              <a:defRPr sz="1800">
                <a:solidFill>
                  <a:schemeClr val="accent2"/>
                </a:solidFill>
                <a:latin typeface="Krona One"/>
                <a:ea typeface="Krona One"/>
                <a:cs typeface="Krona One"/>
                <a:sym typeface="Krona One"/>
              </a:defRPr>
            </a:lvl2pPr>
            <a:lvl3pPr lvl="2" algn="ctr" rtl="0">
              <a:lnSpc>
                <a:spcPct val="100000"/>
              </a:lnSpc>
              <a:spcBef>
                <a:spcPts val="0"/>
              </a:spcBef>
              <a:spcAft>
                <a:spcPts val="0"/>
              </a:spcAft>
              <a:buNone/>
              <a:defRPr sz="1800">
                <a:solidFill>
                  <a:schemeClr val="accent2"/>
                </a:solidFill>
                <a:latin typeface="Krona One"/>
                <a:ea typeface="Krona One"/>
                <a:cs typeface="Krona One"/>
                <a:sym typeface="Krona One"/>
              </a:defRPr>
            </a:lvl3pPr>
            <a:lvl4pPr lvl="3" algn="ctr" rtl="0">
              <a:lnSpc>
                <a:spcPct val="100000"/>
              </a:lnSpc>
              <a:spcBef>
                <a:spcPts val="0"/>
              </a:spcBef>
              <a:spcAft>
                <a:spcPts val="0"/>
              </a:spcAft>
              <a:buNone/>
              <a:defRPr sz="1800">
                <a:solidFill>
                  <a:schemeClr val="accent2"/>
                </a:solidFill>
                <a:latin typeface="Krona One"/>
                <a:ea typeface="Krona One"/>
                <a:cs typeface="Krona One"/>
                <a:sym typeface="Krona One"/>
              </a:defRPr>
            </a:lvl4pPr>
            <a:lvl5pPr lvl="4" algn="ctr" rtl="0">
              <a:lnSpc>
                <a:spcPct val="100000"/>
              </a:lnSpc>
              <a:spcBef>
                <a:spcPts val="0"/>
              </a:spcBef>
              <a:spcAft>
                <a:spcPts val="0"/>
              </a:spcAft>
              <a:buNone/>
              <a:defRPr sz="1800">
                <a:solidFill>
                  <a:schemeClr val="accent2"/>
                </a:solidFill>
                <a:latin typeface="Krona One"/>
                <a:ea typeface="Krona One"/>
                <a:cs typeface="Krona One"/>
                <a:sym typeface="Krona One"/>
              </a:defRPr>
            </a:lvl5pPr>
            <a:lvl6pPr lvl="5" algn="ctr" rtl="0">
              <a:lnSpc>
                <a:spcPct val="100000"/>
              </a:lnSpc>
              <a:spcBef>
                <a:spcPts val="0"/>
              </a:spcBef>
              <a:spcAft>
                <a:spcPts val="0"/>
              </a:spcAft>
              <a:buNone/>
              <a:defRPr sz="1800">
                <a:solidFill>
                  <a:schemeClr val="accent2"/>
                </a:solidFill>
                <a:latin typeface="Krona One"/>
                <a:ea typeface="Krona One"/>
                <a:cs typeface="Krona One"/>
                <a:sym typeface="Krona One"/>
              </a:defRPr>
            </a:lvl6pPr>
            <a:lvl7pPr lvl="6" algn="ctr" rtl="0">
              <a:lnSpc>
                <a:spcPct val="100000"/>
              </a:lnSpc>
              <a:spcBef>
                <a:spcPts val="0"/>
              </a:spcBef>
              <a:spcAft>
                <a:spcPts val="0"/>
              </a:spcAft>
              <a:buNone/>
              <a:defRPr sz="1800">
                <a:solidFill>
                  <a:schemeClr val="accent2"/>
                </a:solidFill>
                <a:latin typeface="Krona One"/>
                <a:ea typeface="Krona One"/>
                <a:cs typeface="Krona One"/>
                <a:sym typeface="Krona One"/>
              </a:defRPr>
            </a:lvl7pPr>
            <a:lvl8pPr lvl="7" algn="ctr" rtl="0">
              <a:lnSpc>
                <a:spcPct val="100000"/>
              </a:lnSpc>
              <a:spcBef>
                <a:spcPts val="0"/>
              </a:spcBef>
              <a:spcAft>
                <a:spcPts val="0"/>
              </a:spcAft>
              <a:buNone/>
              <a:defRPr sz="1800">
                <a:solidFill>
                  <a:schemeClr val="accent2"/>
                </a:solidFill>
                <a:latin typeface="Krona One"/>
                <a:ea typeface="Krona One"/>
                <a:cs typeface="Krona One"/>
                <a:sym typeface="Krona One"/>
              </a:defRPr>
            </a:lvl8pPr>
            <a:lvl9pPr lvl="8" algn="ctr" rtl="0">
              <a:lnSpc>
                <a:spcPct val="100000"/>
              </a:lnSpc>
              <a:spcBef>
                <a:spcPts val="0"/>
              </a:spcBef>
              <a:spcAft>
                <a:spcPts val="0"/>
              </a:spcAft>
              <a:buNone/>
              <a:defRPr sz="1800">
                <a:solidFill>
                  <a:schemeClr val="accent2"/>
                </a:solidFill>
                <a:latin typeface="Krona One"/>
                <a:ea typeface="Krona One"/>
                <a:cs typeface="Krona One"/>
                <a:sym typeface="Krona One"/>
              </a:defRPr>
            </a:lvl9pPr>
          </a:lstStyle>
          <a:p>
            <a:endParaRPr/>
          </a:p>
        </p:txBody>
      </p:sp>
      <p:sp>
        <p:nvSpPr>
          <p:cNvPr id="542" name="Google Shape;542;p25"/>
          <p:cNvSpPr txBox="1">
            <a:spLocks noGrp="1"/>
          </p:cNvSpPr>
          <p:nvPr>
            <p:ph type="title"/>
          </p:nvPr>
        </p:nvSpPr>
        <p:spPr>
          <a:xfrm>
            <a:off x="2465450" y="545026"/>
            <a:ext cx="4213200" cy="753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3" name="Google Shape;543;p25"/>
          <p:cNvSpPr txBox="1">
            <a:spLocks noGrp="1"/>
          </p:cNvSpPr>
          <p:nvPr>
            <p:ph type="subTitle" idx="4"/>
          </p:nvPr>
        </p:nvSpPr>
        <p:spPr>
          <a:xfrm>
            <a:off x="737700" y="3404975"/>
            <a:ext cx="1968300" cy="94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endParaRPr/>
          </a:p>
        </p:txBody>
      </p:sp>
      <p:sp>
        <p:nvSpPr>
          <p:cNvPr id="544" name="Google Shape;544;p25"/>
          <p:cNvSpPr txBox="1">
            <a:spLocks noGrp="1"/>
          </p:cNvSpPr>
          <p:nvPr>
            <p:ph type="subTitle" idx="5"/>
          </p:nvPr>
        </p:nvSpPr>
        <p:spPr>
          <a:xfrm>
            <a:off x="3551800" y="3404975"/>
            <a:ext cx="2011200" cy="94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160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endParaRPr/>
          </a:p>
        </p:txBody>
      </p:sp>
      <p:sp>
        <p:nvSpPr>
          <p:cNvPr id="545" name="Google Shape;545;p25"/>
          <p:cNvSpPr txBox="1">
            <a:spLocks noGrp="1"/>
          </p:cNvSpPr>
          <p:nvPr>
            <p:ph type="subTitle" idx="6"/>
          </p:nvPr>
        </p:nvSpPr>
        <p:spPr>
          <a:xfrm>
            <a:off x="6448400" y="3404975"/>
            <a:ext cx="1978800" cy="94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endParaRPr/>
          </a:p>
        </p:txBody>
      </p:sp>
      <p:grpSp>
        <p:nvGrpSpPr>
          <p:cNvPr id="546" name="Google Shape;546;p25"/>
          <p:cNvGrpSpPr/>
          <p:nvPr/>
        </p:nvGrpSpPr>
        <p:grpSpPr>
          <a:xfrm rot="10800000">
            <a:off x="7618911" y="342622"/>
            <a:ext cx="3159610" cy="2987129"/>
            <a:chOff x="-994654" y="-2135427"/>
            <a:chExt cx="3159610" cy="2987129"/>
          </a:xfrm>
        </p:grpSpPr>
        <p:sp>
          <p:nvSpPr>
            <p:cNvPr id="547" name="Google Shape;547;p25"/>
            <p:cNvSpPr/>
            <p:nvPr/>
          </p:nvSpPr>
          <p:spPr>
            <a:xfrm rot="5400000">
              <a:off x="-994837" y="-1537980"/>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5"/>
            <p:cNvSpPr/>
            <p:nvPr/>
          </p:nvSpPr>
          <p:spPr>
            <a:xfrm rot="5400000">
              <a:off x="-540799" y="-1530589"/>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5"/>
            <p:cNvSpPr/>
            <p:nvPr/>
          </p:nvSpPr>
          <p:spPr>
            <a:xfrm rot="5400000">
              <a:off x="-628175" y="-2135427"/>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5"/>
            <p:cNvSpPr/>
            <p:nvPr/>
          </p:nvSpPr>
          <p:spPr>
            <a:xfrm rot="5400000">
              <a:off x="1507088" y="202"/>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5"/>
            <p:cNvSpPr/>
            <p:nvPr/>
          </p:nvSpPr>
          <p:spPr>
            <a:xfrm rot="5400000">
              <a:off x="1982730" y="475507"/>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5"/>
            <p:cNvSpPr/>
            <p:nvPr/>
          </p:nvSpPr>
          <p:spPr>
            <a:xfrm rot="5400000">
              <a:off x="759637" y="515118"/>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5"/>
            <p:cNvSpPr/>
            <p:nvPr/>
          </p:nvSpPr>
          <p:spPr>
            <a:xfrm rot="5400000">
              <a:off x="1959083" y="-230735"/>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 name="Google Shape;554;p25"/>
          <p:cNvGrpSpPr/>
          <p:nvPr/>
        </p:nvGrpSpPr>
        <p:grpSpPr>
          <a:xfrm rot="10800000" flipH="1">
            <a:off x="-1927207" y="169294"/>
            <a:ext cx="3002431" cy="3253194"/>
            <a:chOff x="-1287455" y="-2135427"/>
            <a:chExt cx="3002431" cy="3253194"/>
          </a:xfrm>
        </p:grpSpPr>
        <p:sp>
          <p:nvSpPr>
            <p:cNvPr id="555" name="Google Shape;555;p25"/>
            <p:cNvSpPr/>
            <p:nvPr/>
          </p:nvSpPr>
          <p:spPr>
            <a:xfrm rot="5400000">
              <a:off x="-560731" y="-1608782"/>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rot="5400000">
              <a:off x="-1287624" y="-1137989"/>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rot="5400000">
              <a:off x="-628175" y="-2135427"/>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p:nvPr/>
          </p:nvSpPr>
          <p:spPr>
            <a:xfrm rot="5400000">
              <a:off x="1507088" y="202"/>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5"/>
            <p:cNvSpPr/>
            <p:nvPr/>
          </p:nvSpPr>
          <p:spPr>
            <a:xfrm rot="5400000">
              <a:off x="1507255" y="589257"/>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5"/>
            <p:cNvSpPr/>
            <p:nvPr/>
          </p:nvSpPr>
          <p:spPr>
            <a:xfrm rot="5400000">
              <a:off x="1228570" y="839240"/>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5"/>
            <p:cNvSpPr/>
            <p:nvPr/>
          </p:nvSpPr>
          <p:spPr>
            <a:xfrm rot="5400000">
              <a:off x="-1133637" y="-1392480"/>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2" name="Google Shape;562;p25"/>
          <p:cNvSpPr/>
          <p:nvPr/>
        </p:nvSpPr>
        <p:spPr>
          <a:xfrm rot="5400000" flipH="1">
            <a:off x="198003" y="762690"/>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6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1558077" y="2114976"/>
            <a:ext cx="6027980" cy="6027980"/>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3"/>
          <p:cNvGrpSpPr/>
          <p:nvPr/>
        </p:nvGrpSpPr>
        <p:grpSpPr>
          <a:xfrm>
            <a:off x="-1115684" y="-228605"/>
            <a:ext cx="3605211" cy="3567585"/>
            <a:chOff x="-1115684" y="691895"/>
            <a:chExt cx="3605211" cy="3567585"/>
          </a:xfrm>
        </p:grpSpPr>
        <p:sp>
          <p:nvSpPr>
            <p:cNvPr id="41" name="Google Shape;41;p3"/>
            <p:cNvSpPr/>
            <p:nvPr/>
          </p:nvSpPr>
          <p:spPr>
            <a:xfrm>
              <a:off x="-899915" y="1096911"/>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511020" y="2105577"/>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42239" y="200389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1115684" y="1250254"/>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019791" y="1118048"/>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1592890" y="2498503"/>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495265" y="691895"/>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2331113" y="1527771"/>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534862" y="1736804"/>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2003628" y="1398581"/>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rgbClr val="FB7843"/>
                </a:gs>
                <a:gs pos="100000">
                  <a:srgbClr val="E85CDB"/>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3"/>
          <p:cNvGrpSpPr/>
          <p:nvPr/>
        </p:nvGrpSpPr>
        <p:grpSpPr>
          <a:xfrm>
            <a:off x="6725678" y="216894"/>
            <a:ext cx="3651827" cy="3549464"/>
            <a:chOff x="7253877" y="1275092"/>
            <a:chExt cx="3651827" cy="3549464"/>
          </a:xfrm>
        </p:grpSpPr>
        <p:sp>
          <p:nvSpPr>
            <p:cNvPr id="52" name="Google Shape;52;p3"/>
            <p:cNvSpPr/>
            <p:nvPr/>
          </p:nvSpPr>
          <p:spPr>
            <a:xfrm>
              <a:off x="7758579" y="1886464"/>
              <a:ext cx="2742439" cy="2742439"/>
            </a:xfrm>
            <a:custGeom>
              <a:avLst/>
              <a:gdLst/>
              <a:ahLst/>
              <a:cxnLst/>
              <a:rect l="l" t="t" r="r" b="b"/>
              <a:pathLst>
                <a:path w="97310" h="97310" extrusionOk="0">
                  <a:moveTo>
                    <a:pt x="12907" y="644"/>
                  </a:moveTo>
                  <a:lnTo>
                    <a:pt x="96679" y="84404"/>
                  </a:lnTo>
                  <a:lnTo>
                    <a:pt x="84404" y="96679"/>
                  </a:lnTo>
                  <a:lnTo>
                    <a:pt x="631" y="12907"/>
                  </a:lnTo>
                  <a:lnTo>
                    <a:pt x="12907" y="644"/>
                  </a:lnTo>
                  <a:close/>
                  <a:moveTo>
                    <a:pt x="12907" y="1"/>
                  </a:moveTo>
                  <a:lnTo>
                    <a:pt x="0" y="12907"/>
                  </a:lnTo>
                  <a:lnTo>
                    <a:pt x="84404" y="97310"/>
                  </a:lnTo>
                  <a:lnTo>
                    <a:pt x="97310" y="84404"/>
                  </a:lnTo>
                  <a:lnTo>
                    <a:pt x="12907" y="1"/>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774291" y="2251545"/>
              <a:ext cx="1974381" cy="1974720"/>
            </a:xfrm>
            <a:custGeom>
              <a:avLst/>
              <a:gdLst/>
              <a:ahLst/>
              <a:cxnLst/>
              <a:rect l="l" t="t" r="r" b="b"/>
              <a:pathLst>
                <a:path w="70057" h="70069" extrusionOk="0">
                  <a:moveTo>
                    <a:pt x="7716" y="1"/>
                  </a:moveTo>
                  <a:lnTo>
                    <a:pt x="0" y="7728"/>
                  </a:lnTo>
                  <a:lnTo>
                    <a:pt x="62342" y="70069"/>
                  </a:lnTo>
                  <a:lnTo>
                    <a:pt x="70057" y="62341"/>
                  </a:lnTo>
                  <a:lnTo>
                    <a:pt x="7716" y="1"/>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656176" y="1728414"/>
              <a:ext cx="2249527" cy="2249865"/>
            </a:xfrm>
            <a:custGeom>
              <a:avLst/>
              <a:gdLst/>
              <a:ahLst/>
              <a:cxnLst/>
              <a:rect l="l" t="t" r="r" b="b"/>
              <a:pathLst>
                <a:path w="79820" h="79832" extrusionOk="0">
                  <a:moveTo>
                    <a:pt x="4168" y="632"/>
                  </a:moveTo>
                  <a:lnTo>
                    <a:pt x="79189" y="75653"/>
                  </a:lnTo>
                  <a:lnTo>
                    <a:pt x="75641" y="79201"/>
                  </a:lnTo>
                  <a:lnTo>
                    <a:pt x="631" y="4180"/>
                  </a:lnTo>
                  <a:lnTo>
                    <a:pt x="4168" y="632"/>
                  </a:lnTo>
                  <a:close/>
                  <a:moveTo>
                    <a:pt x="4168" y="1"/>
                  </a:moveTo>
                  <a:lnTo>
                    <a:pt x="0" y="4180"/>
                  </a:lnTo>
                  <a:lnTo>
                    <a:pt x="75641" y="79832"/>
                  </a:lnTo>
                  <a:lnTo>
                    <a:pt x="79820" y="75653"/>
                  </a:lnTo>
                  <a:lnTo>
                    <a:pt x="4168" y="1"/>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928014" y="2654532"/>
              <a:ext cx="2170024" cy="2170024"/>
            </a:xfrm>
            <a:custGeom>
              <a:avLst/>
              <a:gdLst/>
              <a:ahLst/>
              <a:cxnLst/>
              <a:rect l="l" t="t" r="r" b="b"/>
              <a:pathLst>
                <a:path w="76999" h="76999" extrusionOk="0">
                  <a:moveTo>
                    <a:pt x="5871" y="1"/>
                  </a:moveTo>
                  <a:lnTo>
                    <a:pt x="1" y="5871"/>
                  </a:lnTo>
                  <a:lnTo>
                    <a:pt x="71129" y="76998"/>
                  </a:lnTo>
                  <a:lnTo>
                    <a:pt x="76999" y="71128"/>
                  </a:lnTo>
                  <a:lnTo>
                    <a:pt x="5871" y="1"/>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788425" y="2514971"/>
              <a:ext cx="205394" cy="205704"/>
            </a:xfrm>
            <a:custGeom>
              <a:avLst/>
              <a:gdLst/>
              <a:ahLst/>
              <a:cxnLst/>
              <a:rect l="l" t="t" r="r" b="b"/>
              <a:pathLst>
                <a:path w="7288" h="7299" extrusionOk="0">
                  <a:moveTo>
                    <a:pt x="3644" y="0"/>
                  </a:moveTo>
                  <a:lnTo>
                    <a:pt x="1" y="3643"/>
                  </a:lnTo>
                  <a:lnTo>
                    <a:pt x="3644" y="7298"/>
                  </a:lnTo>
                  <a:lnTo>
                    <a:pt x="7287" y="3643"/>
                  </a:lnTo>
                  <a:lnTo>
                    <a:pt x="3644" y="0"/>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253877" y="2102232"/>
              <a:ext cx="139278" cy="139278"/>
            </a:xfrm>
            <a:custGeom>
              <a:avLst/>
              <a:gdLst/>
              <a:ahLst/>
              <a:cxnLst/>
              <a:rect l="l" t="t" r="r" b="b"/>
              <a:pathLst>
                <a:path w="4942" h="4942" extrusionOk="0">
                  <a:moveTo>
                    <a:pt x="2465" y="0"/>
                  </a:moveTo>
                  <a:lnTo>
                    <a:pt x="0" y="2465"/>
                  </a:lnTo>
                  <a:lnTo>
                    <a:pt x="2465" y="4941"/>
                  </a:lnTo>
                  <a:lnTo>
                    <a:pt x="4941" y="2465"/>
                  </a:lnTo>
                  <a:lnTo>
                    <a:pt x="2465" y="0"/>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02516" y="1275092"/>
              <a:ext cx="139278" cy="139278"/>
            </a:xfrm>
            <a:custGeom>
              <a:avLst/>
              <a:gdLst/>
              <a:ahLst/>
              <a:cxnLst/>
              <a:rect l="l" t="t" r="r" b="b"/>
              <a:pathLst>
                <a:path w="4942" h="4942" extrusionOk="0">
                  <a:moveTo>
                    <a:pt x="2477" y="1"/>
                  </a:moveTo>
                  <a:lnTo>
                    <a:pt x="0" y="2477"/>
                  </a:lnTo>
                  <a:lnTo>
                    <a:pt x="2477" y="4942"/>
                  </a:lnTo>
                  <a:lnTo>
                    <a:pt x="4941" y="2477"/>
                  </a:lnTo>
                  <a:lnTo>
                    <a:pt x="2477" y="1"/>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7396513" y="1524398"/>
              <a:ext cx="530536" cy="530874"/>
            </a:xfrm>
            <a:custGeom>
              <a:avLst/>
              <a:gdLst/>
              <a:ahLst/>
              <a:cxnLst/>
              <a:rect l="l" t="t" r="r" b="b"/>
              <a:pathLst>
                <a:path w="18825" h="18837" extrusionOk="0">
                  <a:moveTo>
                    <a:pt x="9418" y="1"/>
                  </a:moveTo>
                  <a:lnTo>
                    <a:pt x="0" y="9419"/>
                  </a:lnTo>
                  <a:lnTo>
                    <a:pt x="9418" y="18837"/>
                  </a:lnTo>
                  <a:lnTo>
                    <a:pt x="18824" y="9419"/>
                  </a:lnTo>
                  <a:lnTo>
                    <a:pt x="9418" y="1"/>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8400473" y="1878094"/>
              <a:ext cx="333230" cy="333202"/>
            </a:xfrm>
            <a:custGeom>
              <a:avLst/>
              <a:gdLst/>
              <a:ahLst/>
              <a:cxnLst/>
              <a:rect l="l" t="t" r="r" b="b"/>
              <a:pathLst>
                <a:path w="11824" h="11823" extrusionOk="0">
                  <a:moveTo>
                    <a:pt x="5918" y="0"/>
                  </a:moveTo>
                  <a:lnTo>
                    <a:pt x="1" y="5906"/>
                  </a:lnTo>
                  <a:lnTo>
                    <a:pt x="5918" y="11823"/>
                  </a:lnTo>
                  <a:lnTo>
                    <a:pt x="11824" y="5906"/>
                  </a:lnTo>
                  <a:lnTo>
                    <a:pt x="5918" y="0"/>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8057543" y="1534826"/>
              <a:ext cx="221148" cy="221148"/>
            </a:xfrm>
            <a:custGeom>
              <a:avLst/>
              <a:gdLst/>
              <a:ahLst/>
              <a:cxnLst/>
              <a:rect l="l" t="t" r="r" b="b"/>
              <a:pathLst>
                <a:path w="7847" h="7847" extrusionOk="0">
                  <a:moveTo>
                    <a:pt x="3918" y="631"/>
                  </a:moveTo>
                  <a:lnTo>
                    <a:pt x="7216" y="3929"/>
                  </a:lnTo>
                  <a:lnTo>
                    <a:pt x="3918" y="7215"/>
                  </a:lnTo>
                  <a:lnTo>
                    <a:pt x="632" y="3929"/>
                  </a:lnTo>
                  <a:lnTo>
                    <a:pt x="3918" y="631"/>
                  </a:lnTo>
                  <a:close/>
                  <a:moveTo>
                    <a:pt x="3918" y="0"/>
                  </a:moveTo>
                  <a:lnTo>
                    <a:pt x="1" y="3929"/>
                  </a:lnTo>
                  <a:lnTo>
                    <a:pt x="3918" y="7846"/>
                  </a:lnTo>
                  <a:lnTo>
                    <a:pt x="7847" y="3929"/>
                  </a:lnTo>
                  <a:lnTo>
                    <a:pt x="3918" y="0"/>
                  </a:lnTo>
                  <a:close/>
                </a:path>
              </a:pathLst>
            </a:custGeom>
            <a:gradFill>
              <a:gsLst>
                <a:gs pos="0">
                  <a:srgbClr val="E85CDB"/>
                </a:gs>
                <a:gs pos="100000">
                  <a:srgbClr val="FB7843"/>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3"/>
          <p:cNvSpPr txBox="1">
            <a:spLocks noGrp="1"/>
          </p:cNvSpPr>
          <p:nvPr>
            <p:ph type="title"/>
          </p:nvPr>
        </p:nvSpPr>
        <p:spPr>
          <a:xfrm>
            <a:off x="1207825" y="3983254"/>
            <a:ext cx="6700500" cy="666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000"/>
              <a:buNone/>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endParaRPr/>
          </a:p>
        </p:txBody>
      </p:sp>
      <p:sp>
        <p:nvSpPr>
          <p:cNvPr id="63" name="Google Shape;63;p3"/>
          <p:cNvSpPr txBox="1">
            <a:spLocks noGrp="1"/>
          </p:cNvSpPr>
          <p:nvPr>
            <p:ph type="title" idx="2" hasCustomPrompt="1"/>
          </p:nvPr>
        </p:nvSpPr>
        <p:spPr>
          <a:xfrm>
            <a:off x="3722450" y="526575"/>
            <a:ext cx="1699200" cy="31908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SzPts val="4400"/>
              <a:buNone/>
              <a:defRPr sz="8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1"/>
        </a:solidFill>
        <a:effectLst/>
      </p:bgPr>
    </p:bg>
    <p:spTree>
      <p:nvGrpSpPr>
        <p:cNvPr id="1" name="Shape 77"/>
        <p:cNvGrpSpPr/>
        <p:nvPr/>
      </p:nvGrpSpPr>
      <p:grpSpPr>
        <a:xfrm>
          <a:off x="0" y="0"/>
          <a:ext cx="0" cy="0"/>
          <a:chOff x="0" y="0"/>
          <a:chExt cx="0" cy="0"/>
        </a:xfrm>
      </p:grpSpPr>
      <p:sp>
        <p:nvSpPr>
          <p:cNvPr id="78" name="Google Shape;78;p5"/>
          <p:cNvSpPr/>
          <p:nvPr/>
        </p:nvSpPr>
        <p:spPr>
          <a:xfrm rot="5400000">
            <a:off x="-142725" y="-420475"/>
            <a:ext cx="7743900" cy="7743900"/>
          </a:xfrm>
          <a:prstGeom prst="rtTriangle">
            <a:avLst/>
          </a:prstGeom>
          <a:gradFill>
            <a:gsLst>
              <a:gs pos="0">
                <a:schemeClr val="accent4"/>
              </a:gs>
              <a:gs pos="100000">
                <a:schemeClr val="accen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txBox="1">
            <a:spLocks noGrp="1"/>
          </p:cNvSpPr>
          <p:nvPr>
            <p:ph type="title"/>
          </p:nvPr>
        </p:nvSpPr>
        <p:spPr>
          <a:xfrm>
            <a:off x="712950" y="1574125"/>
            <a:ext cx="3095400" cy="833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3000"/>
              <a:buNone/>
              <a:defRPr sz="5000">
                <a:solidFill>
                  <a:schemeClr val="accent1"/>
                </a:solidFill>
              </a:defRPr>
            </a:lvl1pPr>
            <a:lvl2pPr lvl="1">
              <a:spcBef>
                <a:spcPts val="0"/>
              </a:spcBef>
              <a:spcAft>
                <a:spcPts val="0"/>
              </a:spcAft>
              <a:buClr>
                <a:schemeClr val="accent2"/>
              </a:buClr>
              <a:buSzPts val="2800"/>
              <a:buNone/>
              <a:defRPr>
                <a:solidFill>
                  <a:schemeClr val="accent2"/>
                </a:solidFill>
              </a:defRPr>
            </a:lvl2pPr>
            <a:lvl3pPr lvl="2">
              <a:spcBef>
                <a:spcPts val="0"/>
              </a:spcBef>
              <a:spcAft>
                <a:spcPts val="0"/>
              </a:spcAft>
              <a:buClr>
                <a:schemeClr val="accent2"/>
              </a:buClr>
              <a:buSzPts val="2800"/>
              <a:buNone/>
              <a:defRPr>
                <a:solidFill>
                  <a:schemeClr val="accent2"/>
                </a:solidFill>
              </a:defRPr>
            </a:lvl3pPr>
            <a:lvl4pPr lvl="3">
              <a:spcBef>
                <a:spcPts val="0"/>
              </a:spcBef>
              <a:spcAft>
                <a:spcPts val="0"/>
              </a:spcAft>
              <a:buClr>
                <a:schemeClr val="accent2"/>
              </a:buClr>
              <a:buSzPts val="2800"/>
              <a:buNone/>
              <a:defRPr>
                <a:solidFill>
                  <a:schemeClr val="accent2"/>
                </a:solidFill>
              </a:defRPr>
            </a:lvl4pPr>
            <a:lvl5pPr lvl="4">
              <a:spcBef>
                <a:spcPts val="0"/>
              </a:spcBef>
              <a:spcAft>
                <a:spcPts val="0"/>
              </a:spcAft>
              <a:buClr>
                <a:schemeClr val="accent2"/>
              </a:buClr>
              <a:buSzPts val="2800"/>
              <a:buNone/>
              <a:defRPr>
                <a:solidFill>
                  <a:schemeClr val="accent2"/>
                </a:solidFill>
              </a:defRPr>
            </a:lvl5pPr>
            <a:lvl6pPr lvl="5">
              <a:spcBef>
                <a:spcPts val="0"/>
              </a:spcBef>
              <a:spcAft>
                <a:spcPts val="0"/>
              </a:spcAft>
              <a:buClr>
                <a:schemeClr val="accent2"/>
              </a:buClr>
              <a:buSzPts val="2800"/>
              <a:buNone/>
              <a:defRPr>
                <a:solidFill>
                  <a:schemeClr val="accent2"/>
                </a:solidFill>
              </a:defRPr>
            </a:lvl6pPr>
            <a:lvl7pPr lvl="6">
              <a:spcBef>
                <a:spcPts val="0"/>
              </a:spcBef>
              <a:spcAft>
                <a:spcPts val="0"/>
              </a:spcAft>
              <a:buClr>
                <a:schemeClr val="accent2"/>
              </a:buClr>
              <a:buSzPts val="2800"/>
              <a:buNone/>
              <a:defRPr>
                <a:solidFill>
                  <a:schemeClr val="accent2"/>
                </a:solidFill>
              </a:defRPr>
            </a:lvl7pPr>
            <a:lvl8pPr lvl="7">
              <a:spcBef>
                <a:spcPts val="0"/>
              </a:spcBef>
              <a:spcAft>
                <a:spcPts val="0"/>
              </a:spcAft>
              <a:buClr>
                <a:schemeClr val="accent2"/>
              </a:buClr>
              <a:buSzPts val="2800"/>
              <a:buNone/>
              <a:defRPr>
                <a:solidFill>
                  <a:schemeClr val="accent2"/>
                </a:solidFill>
              </a:defRPr>
            </a:lvl8pPr>
            <a:lvl9pPr lvl="8">
              <a:spcBef>
                <a:spcPts val="0"/>
              </a:spcBef>
              <a:spcAft>
                <a:spcPts val="0"/>
              </a:spcAft>
              <a:buClr>
                <a:schemeClr val="accent2"/>
              </a:buClr>
              <a:buSzPts val="2800"/>
              <a:buNone/>
              <a:defRPr>
                <a:solidFill>
                  <a:schemeClr val="accent2"/>
                </a:solidFill>
              </a:defRPr>
            </a:lvl9pPr>
          </a:lstStyle>
          <a:p>
            <a:endParaRPr/>
          </a:p>
        </p:txBody>
      </p:sp>
      <p:sp>
        <p:nvSpPr>
          <p:cNvPr id="80" name="Google Shape;80;p5"/>
          <p:cNvSpPr txBox="1">
            <a:spLocks noGrp="1"/>
          </p:cNvSpPr>
          <p:nvPr>
            <p:ph type="title" idx="2"/>
          </p:nvPr>
        </p:nvSpPr>
        <p:spPr>
          <a:xfrm>
            <a:off x="5339975" y="1574125"/>
            <a:ext cx="3086700" cy="833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3000"/>
              <a:buNone/>
              <a:defRPr sz="5000">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a:endParaRPr/>
          </a:p>
        </p:txBody>
      </p:sp>
      <p:sp>
        <p:nvSpPr>
          <p:cNvPr id="81" name="Google Shape;81;p5"/>
          <p:cNvSpPr txBox="1">
            <a:spLocks noGrp="1"/>
          </p:cNvSpPr>
          <p:nvPr>
            <p:ph type="subTitle" idx="1"/>
          </p:nvPr>
        </p:nvSpPr>
        <p:spPr>
          <a:xfrm>
            <a:off x="5531225" y="2457275"/>
            <a:ext cx="2704200" cy="111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000" b="0"/>
            </a:lvl1pPr>
            <a:lvl2pPr lvl="1" algn="ctr" rtl="0">
              <a:lnSpc>
                <a:spcPct val="100000"/>
              </a:lnSpc>
              <a:spcBef>
                <a:spcPts val="160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2" name="Google Shape;82;p5"/>
          <p:cNvSpPr txBox="1">
            <a:spLocks noGrp="1"/>
          </p:cNvSpPr>
          <p:nvPr>
            <p:ph type="subTitle" idx="3"/>
          </p:nvPr>
        </p:nvSpPr>
        <p:spPr>
          <a:xfrm>
            <a:off x="903475" y="2457275"/>
            <a:ext cx="2704200" cy="111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000" b="0">
                <a:solidFill>
                  <a:schemeClr val="dk1"/>
                </a:solidFill>
              </a:defRPr>
            </a:lvl1pPr>
            <a:lvl2pPr lvl="1" algn="ctr" rtl="0">
              <a:lnSpc>
                <a:spcPct val="100000"/>
              </a:lnSpc>
              <a:spcBef>
                <a:spcPts val="160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83" name="Google Shape;83;p5"/>
          <p:cNvGrpSpPr/>
          <p:nvPr/>
        </p:nvGrpSpPr>
        <p:grpSpPr>
          <a:xfrm>
            <a:off x="-1345888" y="-2051672"/>
            <a:ext cx="4226616" cy="3325016"/>
            <a:chOff x="-2085486" y="-2135427"/>
            <a:chExt cx="4226616" cy="3325016"/>
          </a:xfrm>
        </p:grpSpPr>
        <p:sp>
          <p:nvSpPr>
            <p:cNvPr id="84" name="Google Shape;84;p5"/>
            <p:cNvSpPr/>
            <p:nvPr/>
          </p:nvSpPr>
          <p:spPr>
            <a:xfrm rot="5400000">
              <a:off x="-1017416" y="-1919645"/>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rot="5400000">
              <a:off x="-1286037" y="-1530580"/>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rot="5400000">
              <a:off x="-2085656" y="-1521519"/>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5400000">
              <a:off x="-1426624" y="-1261814"/>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rot="5400000">
              <a:off x="-628175" y="-2135427"/>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rot="5400000">
              <a:off x="1507088" y="202"/>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rot="5400000">
              <a:off x="-10122" y="573147"/>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rot="5400000">
              <a:off x="1982730" y="475507"/>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rot="5400000">
              <a:off x="759637" y="515118"/>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rot="5400000">
              <a:off x="1228570" y="983715"/>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5"/>
          <p:cNvGrpSpPr/>
          <p:nvPr/>
        </p:nvGrpSpPr>
        <p:grpSpPr>
          <a:xfrm rot="10800000">
            <a:off x="7401487" y="4575023"/>
            <a:ext cx="4226616" cy="3325016"/>
            <a:chOff x="-2085486" y="-2135427"/>
            <a:chExt cx="4226616" cy="3325016"/>
          </a:xfrm>
        </p:grpSpPr>
        <p:sp>
          <p:nvSpPr>
            <p:cNvPr id="95" name="Google Shape;95;p5"/>
            <p:cNvSpPr/>
            <p:nvPr/>
          </p:nvSpPr>
          <p:spPr>
            <a:xfrm rot="5400000">
              <a:off x="-1017416" y="-1919645"/>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rot="5400000">
              <a:off x="-1286037" y="-1530580"/>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rot="5400000">
              <a:off x="-2085656" y="-1521519"/>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rot="5400000">
              <a:off x="-1426624" y="-1261814"/>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rot="5400000">
              <a:off x="-628175" y="-2135427"/>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rot="5400000">
              <a:off x="1507088" y="202"/>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rot="5400000">
              <a:off x="-10122" y="573147"/>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rot="5400000">
              <a:off x="1982730" y="475507"/>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rot="5400000">
              <a:off x="759637" y="515118"/>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rot="5400000">
              <a:off x="1228570" y="983715"/>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4"/>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0"/>
        <p:cNvGrpSpPr/>
        <p:nvPr/>
      </p:nvGrpSpPr>
      <p:grpSpPr>
        <a:xfrm>
          <a:off x="0" y="0"/>
          <a:ext cx="0" cy="0"/>
          <a:chOff x="0" y="0"/>
          <a:chExt cx="0" cy="0"/>
        </a:xfrm>
      </p:grpSpPr>
      <p:sp>
        <p:nvSpPr>
          <p:cNvPr id="171" name="Google Shape;171;p10"/>
          <p:cNvSpPr txBox="1">
            <a:spLocks noGrp="1"/>
          </p:cNvSpPr>
          <p:nvPr>
            <p:ph type="title"/>
          </p:nvPr>
        </p:nvSpPr>
        <p:spPr>
          <a:xfrm>
            <a:off x="2101800" y="2309850"/>
            <a:ext cx="4940400" cy="5238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4000"/>
            </a:lvl1pPr>
            <a:lvl2pPr lvl="1" algn="ctr">
              <a:spcBef>
                <a:spcPts val="0"/>
              </a:spcBef>
              <a:spcAft>
                <a:spcPts val="0"/>
              </a:spcAft>
              <a:buNone/>
              <a:defRPr sz="4000"/>
            </a:lvl2pPr>
            <a:lvl3pPr lvl="2" algn="ctr">
              <a:spcBef>
                <a:spcPts val="0"/>
              </a:spcBef>
              <a:spcAft>
                <a:spcPts val="0"/>
              </a:spcAft>
              <a:buNone/>
              <a:defRPr sz="4000"/>
            </a:lvl3pPr>
            <a:lvl4pPr lvl="3" algn="ctr">
              <a:spcBef>
                <a:spcPts val="0"/>
              </a:spcBef>
              <a:spcAft>
                <a:spcPts val="0"/>
              </a:spcAft>
              <a:buNone/>
              <a:defRPr sz="4000"/>
            </a:lvl4pPr>
            <a:lvl5pPr lvl="4" algn="ctr">
              <a:spcBef>
                <a:spcPts val="0"/>
              </a:spcBef>
              <a:spcAft>
                <a:spcPts val="0"/>
              </a:spcAft>
              <a:buNone/>
              <a:defRPr sz="4000"/>
            </a:lvl5pPr>
            <a:lvl6pPr lvl="5" algn="ctr">
              <a:spcBef>
                <a:spcPts val="0"/>
              </a:spcBef>
              <a:spcAft>
                <a:spcPts val="0"/>
              </a:spcAft>
              <a:buNone/>
              <a:defRPr sz="4000"/>
            </a:lvl6pPr>
            <a:lvl7pPr lvl="6" algn="ctr">
              <a:spcBef>
                <a:spcPts val="0"/>
              </a:spcBef>
              <a:spcAft>
                <a:spcPts val="0"/>
              </a:spcAft>
              <a:buNone/>
              <a:defRPr sz="4000"/>
            </a:lvl7pPr>
            <a:lvl8pPr lvl="7" algn="ctr">
              <a:spcBef>
                <a:spcPts val="0"/>
              </a:spcBef>
              <a:spcAft>
                <a:spcPts val="0"/>
              </a:spcAft>
              <a:buNone/>
              <a:defRPr sz="4000"/>
            </a:lvl8pPr>
            <a:lvl9pPr lvl="8" algn="ctr">
              <a:spcBef>
                <a:spcPts val="0"/>
              </a:spcBef>
              <a:spcAft>
                <a:spcPts val="0"/>
              </a:spcAft>
              <a:buNone/>
              <a:defRPr sz="4000"/>
            </a:lvl9pPr>
          </a:lstStyle>
          <a:p>
            <a:endParaRPr/>
          </a:p>
        </p:txBody>
      </p:sp>
      <p:grpSp>
        <p:nvGrpSpPr>
          <p:cNvPr id="172" name="Google Shape;172;p10"/>
          <p:cNvGrpSpPr/>
          <p:nvPr/>
        </p:nvGrpSpPr>
        <p:grpSpPr>
          <a:xfrm>
            <a:off x="-1568946" y="3387470"/>
            <a:ext cx="3605211" cy="4226616"/>
            <a:chOff x="-1115684" y="691895"/>
            <a:chExt cx="3605211" cy="4226616"/>
          </a:xfrm>
        </p:grpSpPr>
        <p:sp>
          <p:nvSpPr>
            <p:cNvPr id="173" name="Google Shape;173;p10"/>
            <p:cNvSpPr/>
            <p:nvPr/>
          </p:nvSpPr>
          <p:spPr>
            <a:xfrm>
              <a:off x="-899915" y="1096911"/>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0"/>
            <p:cNvSpPr/>
            <p:nvPr/>
          </p:nvSpPr>
          <p:spPr>
            <a:xfrm>
              <a:off x="-511020" y="2105577"/>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501945" y="2842785"/>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242239" y="200389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1115684" y="1250254"/>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1019791" y="1118048"/>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1592890" y="2498503"/>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1495265" y="691895"/>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2331113" y="1527771"/>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a:off x="1692235" y="721769"/>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1534862" y="1736804"/>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2003628" y="1398581"/>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10"/>
          <p:cNvGrpSpPr/>
          <p:nvPr/>
        </p:nvGrpSpPr>
        <p:grpSpPr>
          <a:xfrm>
            <a:off x="7107729" y="-2469041"/>
            <a:ext cx="3605211" cy="4226616"/>
            <a:chOff x="6646591" y="221771"/>
            <a:chExt cx="3605211" cy="4226616"/>
          </a:xfrm>
        </p:grpSpPr>
        <p:sp>
          <p:nvSpPr>
            <p:cNvPr id="186" name="Google Shape;186;p10"/>
            <p:cNvSpPr/>
            <p:nvPr/>
          </p:nvSpPr>
          <p:spPr>
            <a:xfrm rot="-5400000" flipH="1">
              <a:off x="8273618" y="344514"/>
              <a:ext cx="351173" cy="351750"/>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rot="10800000">
              <a:off x="7282491" y="1289856"/>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0"/>
            <p:cNvSpPr/>
            <p:nvPr/>
          </p:nvSpPr>
          <p:spPr>
            <a:xfrm rot="10800000">
              <a:off x="7633470" y="1021404"/>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p:nvPr/>
          </p:nvSpPr>
          <p:spPr>
            <a:xfrm rot="10800000">
              <a:off x="7561999" y="221771"/>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0"/>
            <p:cNvSpPr/>
            <p:nvPr/>
          </p:nvSpPr>
          <p:spPr>
            <a:xfrm rot="10800000">
              <a:off x="7122433" y="88080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0"/>
            <p:cNvSpPr/>
            <p:nvPr/>
          </p:nvSpPr>
          <p:spPr>
            <a:xfrm rot="10800000">
              <a:off x="8040857" y="1679083"/>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0"/>
            <p:cNvSpPr/>
            <p:nvPr/>
          </p:nvSpPr>
          <p:spPr>
            <a:xfrm rot="10800000">
              <a:off x="7908284" y="3814501"/>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0"/>
            <p:cNvSpPr/>
            <p:nvPr/>
          </p:nvSpPr>
          <p:spPr>
            <a:xfrm rot="10800000">
              <a:off x="7198584" y="2297136"/>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0"/>
            <p:cNvSpPr/>
            <p:nvPr/>
          </p:nvSpPr>
          <p:spPr>
            <a:xfrm rot="10800000">
              <a:off x="7482468" y="4289974"/>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0"/>
            <p:cNvSpPr/>
            <p:nvPr/>
          </p:nvSpPr>
          <p:spPr>
            <a:xfrm rot="10800000">
              <a:off x="6646591" y="345412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0"/>
            <p:cNvSpPr/>
            <p:nvPr/>
          </p:nvSpPr>
          <p:spPr>
            <a:xfrm rot="10800000">
              <a:off x="6907317" y="3882285"/>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0"/>
            <p:cNvSpPr/>
            <p:nvPr/>
          </p:nvSpPr>
          <p:spPr>
            <a:xfrm rot="10800000">
              <a:off x="7264673" y="3066895"/>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0"/>
            <p:cNvSpPr/>
            <p:nvPr/>
          </p:nvSpPr>
          <p:spPr>
            <a:xfrm rot="10800000">
              <a:off x="6926786" y="353565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ONE_COLUMN_TEXT_2_1_1">
    <p:bg>
      <p:bgPr>
        <a:solidFill>
          <a:schemeClr val="accent1"/>
        </a:solidFill>
        <a:effectLst/>
      </p:bgPr>
    </p:bg>
    <p:spTree>
      <p:nvGrpSpPr>
        <p:cNvPr id="1" name="Shape 413"/>
        <p:cNvGrpSpPr/>
        <p:nvPr/>
      </p:nvGrpSpPr>
      <p:grpSpPr>
        <a:xfrm>
          <a:off x="0" y="0"/>
          <a:ext cx="0" cy="0"/>
          <a:chOff x="0" y="0"/>
          <a:chExt cx="0" cy="0"/>
        </a:xfrm>
      </p:grpSpPr>
      <p:sp>
        <p:nvSpPr>
          <p:cNvPr id="414" name="Google Shape;414;p19"/>
          <p:cNvSpPr txBox="1">
            <a:spLocks noGrp="1"/>
          </p:cNvSpPr>
          <p:nvPr>
            <p:ph type="ctrTitle"/>
          </p:nvPr>
        </p:nvSpPr>
        <p:spPr>
          <a:xfrm>
            <a:off x="571476" y="536101"/>
            <a:ext cx="6163200" cy="632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415" name="Google Shape;415;p19"/>
          <p:cNvSpPr txBox="1">
            <a:spLocks noGrp="1"/>
          </p:cNvSpPr>
          <p:nvPr>
            <p:ph type="subTitle" idx="1"/>
          </p:nvPr>
        </p:nvSpPr>
        <p:spPr>
          <a:xfrm>
            <a:off x="599100" y="2438775"/>
            <a:ext cx="2979300" cy="1739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000"/>
              <a:buNone/>
              <a:defRPr sz="2000" b="0"/>
            </a:lvl1pPr>
            <a:lvl2pPr lvl="1" algn="ctr" rtl="0">
              <a:lnSpc>
                <a:spcPct val="100000"/>
              </a:lnSpc>
              <a:spcBef>
                <a:spcPts val="0"/>
              </a:spcBef>
              <a:spcAft>
                <a:spcPts val="0"/>
              </a:spcAft>
              <a:buClr>
                <a:schemeClr val="lt1"/>
              </a:buClr>
              <a:buSzPts val="1000"/>
              <a:buNone/>
              <a:defRPr sz="1000">
                <a:solidFill>
                  <a:schemeClr val="lt1"/>
                </a:solidFill>
              </a:defRPr>
            </a:lvl2pPr>
            <a:lvl3pPr lvl="2" algn="ctr" rtl="0">
              <a:lnSpc>
                <a:spcPct val="100000"/>
              </a:lnSpc>
              <a:spcBef>
                <a:spcPts val="0"/>
              </a:spcBef>
              <a:spcAft>
                <a:spcPts val="0"/>
              </a:spcAft>
              <a:buClr>
                <a:schemeClr val="lt1"/>
              </a:buClr>
              <a:buSzPts val="1000"/>
              <a:buNone/>
              <a:defRPr sz="1000">
                <a:solidFill>
                  <a:schemeClr val="lt1"/>
                </a:solidFill>
              </a:defRPr>
            </a:lvl3pPr>
            <a:lvl4pPr lvl="3" algn="ctr" rtl="0">
              <a:lnSpc>
                <a:spcPct val="100000"/>
              </a:lnSpc>
              <a:spcBef>
                <a:spcPts val="0"/>
              </a:spcBef>
              <a:spcAft>
                <a:spcPts val="0"/>
              </a:spcAft>
              <a:buClr>
                <a:schemeClr val="lt1"/>
              </a:buClr>
              <a:buSzPts val="1000"/>
              <a:buNone/>
              <a:defRPr sz="1000">
                <a:solidFill>
                  <a:schemeClr val="lt1"/>
                </a:solidFill>
              </a:defRPr>
            </a:lvl4pPr>
            <a:lvl5pPr lvl="4" algn="ctr" rtl="0">
              <a:lnSpc>
                <a:spcPct val="100000"/>
              </a:lnSpc>
              <a:spcBef>
                <a:spcPts val="0"/>
              </a:spcBef>
              <a:spcAft>
                <a:spcPts val="0"/>
              </a:spcAft>
              <a:buClr>
                <a:schemeClr val="lt1"/>
              </a:buClr>
              <a:buSzPts val="1000"/>
              <a:buNone/>
              <a:defRPr sz="1000">
                <a:solidFill>
                  <a:schemeClr val="lt1"/>
                </a:solidFill>
              </a:defRPr>
            </a:lvl5pPr>
            <a:lvl6pPr lvl="5" algn="ctr" rtl="0">
              <a:lnSpc>
                <a:spcPct val="100000"/>
              </a:lnSpc>
              <a:spcBef>
                <a:spcPts val="0"/>
              </a:spcBef>
              <a:spcAft>
                <a:spcPts val="0"/>
              </a:spcAft>
              <a:buClr>
                <a:schemeClr val="lt1"/>
              </a:buClr>
              <a:buSzPts val="1000"/>
              <a:buNone/>
              <a:defRPr sz="1000">
                <a:solidFill>
                  <a:schemeClr val="lt1"/>
                </a:solidFill>
              </a:defRPr>
            </a:lvl6pPr>
            <a:lvl7pPr lvl="6" algn="ctr" rtl="0">
              <a:lnSpc>
                <a:spcPct val="100000"/>
              </a:lnSpc>
              <a:spcBef>
                <a:spcPts val="0"/>
              </a:spcBef>
              <a:spcAft>
                <a:spcPts val="0"/>
              </a:spcAft>
              <a:buClr>
                <a:schemeClr val="lt1"/>
              </a:buClr>
              <a:buSzPts val="1000"/>
              <a:buNone/>
              <a:defRPr sz="1000">
                <a:solidFill>
                  <a:schemeClr val="lt1"/>
                </a:solidFill>
              </a:defRPr>
            </a:lvl7pPr>
            <a:lvl8pPr lvl="7" algn="ctr" rtl="0">
              <a:lnSpc>
                <a:spcPct val="100000"/>
              </a:lnSpc>
              <a:spcBef>
                <a:spcPts val="0"/>
              </a:spcBef>
              <a:spcAft>
                <a:spcPts val="0"/>
              </a:spcAft>
              <a:buClr>
                <a:schemeClr val="lt1"/>
              </a:buClr>
              <a:buSzPts val="1000"/>
              <a:buNone/>
              <a:defRPr sz="1000">
                <a:solidFill>
                  <a:schemeClr val="lt1"/>
                </a:solidFill>
              </a:defRPr>
            </a:lvl8pPr>
            <a:lvl9pPr lvl="8" algn="ctr"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416" name="Google Shape;416;p19"/>
          <p:cNvSpPr txBox="1">
            <a:spLocks noGrp="1"/>
          </p:cNvSpPr>
          <p:nvPr>
            <p:ph type="subTitle" idx="2"/>
          </p:nvPr>
        </p:nvSpPr>
        <p:spPr>
          <a:xfrm>
            <a:off x="3787600" y="2438775"/>
            <a:ext cx="2979300" cy="1739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000"/>
              <a:buNone/>
              <a:defRPr sz="2000" b="0"/>
            </a:lvl1pPr>
            <a:lvl2pPr lvl="1" algn="ctr" rtl="0">
              <a:lnSpc>
                <a:spcPct val="100000"/>
              </a:lnSpc>
              <a:spcBef>
                <a:spcPts val="0"/>
              </a:spcBef>
              <a:spcAft>
                <a:spcPts val="0"/>
              </a:spcAft>
              <a:buClr>
                <a:schemeClr val="lt1"/>
              </a:buClr>
              <a:buSzPts val="1000"/>
              <a:buNone/>
              <a:defRPr sz="1000">
                <a:solidFill>
                  <a:schemeClr val="lt1"/>
                </a:solidFill>
              </a:defRPr>
            </a:lvl2pPr>
            <a:lvl3pPr lvl="2" algn="ctr" rtl="0">
              <a:lnSpc>
                <a:spcPct val="100000"/>
              </a:lnSpc>
              <a:spcBef>
                <a:spcPts val="0"/>
              </a:spcBef>
              <a:spcAft>
                <a:spcPts val="0"/>
              </a:spcAft>
              <a:buClr>
                <a:schemeClr val="lt1"/>
              </a:buClr>
              <a:buSzPts val="1000"/>
              <a:buNone/>
              <a:defRPr sz="1000">
                <a:solidFill>
                  <a:schemeClr val="lt1"/>
                </a:solidFill>
              </a:defRPr>
            </a:lvl3pPr>
            <a:lvl4pPr lvl="3" algn="ctr" rtl="0">
              <a:lnSpc>
                <a:spcPct val="100000"/>
              </a:lnSpc>
              <a:spcBef>
                <a:spcPts val="0"/>
              </a:spcBef>
              <a:spcAft>
                <a:spcPts val="0"/>
              </a:spcAft>
              <a:buClr>
                <a:schemeClr val="lt1"/>
              </a:buClr>
              <a:buSzPts val="1000"/>
              <a:buNone/>
              <a:defRPr sz="1000">
                <a:solidFill>
                  <a:schemeClr val="lt1"/>
                </a:solidFill>
              </a:defRPr>
            </a:lvl4pPr>
            <a:lvl5pPr lvl="4" algn="ctr" rtl="0">
              <a:lnSpc>
                <a:spcPct val="100000"/>
              </a:lnSpc>
              <a:spcBef>
                <a:spcPts val="0"/>
              </a:spcBef>
              <a:spcAft>
                <a:spcPts val="0"/>
              </a:spcAft>
              <a:buClr>
                <a:schemeClr val="lt1"/>
              </a:buClr>
              <a:buSzPts val="1000"/>
              <a:buNone/>
              <a:defRPr sz="1000">
                <a:solidFill>
                  <a:schemeClr val="lt1"/>
                </a:solidFill>
              </a:defRPr>
            </a:lvl5pPr>
            <a:lvl6pPr lvl="5" algn="ctr" rtl="0">
              <a:lnSpc>
                <a:spcPct val="100000"/>
              </a:lnSpc>
              <a:spcBef>
                <a:spcPts val="0"/>
              </a:spcBef>
              <a:spcAft>
                <a:spcPts val="0"/>
              </a:spcAft>
              <a:buClr>
                <a:schemeClr val="lt1"/>
              </a:buClr>
              <a:buSzPts val="1000"/>
              <a:buNone/>
              <a:defRPr sz="1000">
                <a:solidFill>
                  <a:schemeClr val="lt1"/>
                </a:solidFill>
              </a:defRPr>
            </a:lvl6pPr>
            <a:lvl7pPr lvl="6" algn="ctr" rtl="0">
              <a:lnSpc>
                <a:spcPct val="100000"/>
              </a:lnSpc>
              <a:spcBef>
                <a:spcPts val="0"/>
              </a:spcBef>
              <a:spcAft>
                <a:spcPts val="0"/>
              </a:spcAft>
              <a:buClr>
                <a:schemeClr val="lt1"/>
              </a:buClr>
              <a:buSzPts val="1000"/>
              <a:buNone/>
              <a:defRPr sz="1000">
                <a:solidFill>
                  <a:schemeClr val="lt1"/>
                </a:solidFill>
              </a:defRPr>
            </a:lvl7pPr>
            <a:lvl8pPr lvl="7" algn="ctr" rtl="0">
              <a:lnSpc>
                <a:spcPct val="100000"/>
              </a:lnSpc>
              <a:spcBef>
                <a:spcPts val="0"/>
              </a:spcBef>
              <a:spcAft>
                <a:spcPts val="0"/>
              </a:spcAft>
              <a:buClr>
                <a:schemeClr val="lt1"/>
              </a:buClr>
              <a:buSzPts val="1000"/>
              <a:buNone/>
              <a:defRPr sz="1000">
                <a:solidFill>
                  <a:schemeClr val="lt1"/>
                </a:solidFill>
              </a:defRPr>
            </a:lvl8pPr>
            <a:lvl9pPr lvl="8" algn="ctr"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417" name="Google Shape;417;p19"/>
          <p:cNvSpPr txBox="1">
            <a:spLocks noGrp="1"/>
          </p:cNvSpPr>
          <p:nvPr>
            <p:ph type="ctrTitle" idx="3"/>
          </p:nvPr>
        </p:nvSpPr>
        <p:spPr>
          <a:xfrm>
            <a:off x="599100" y="4124549"/>
            <a:ext cx="2979300" cy="4530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chemeClr val="lt1"/>
              </a:buClr>
              <a:buSzPts val="1600"/>
              <a:buFont typeface="Fira Sans Condensed Medium"/>
              <a:buChar char="-"/>
              <a:defRPr sz="1400">
                <a:solidFill>
                  <a:schemeClr val="accent2"/>
                </a:solidFill>
              </a:defRPr>
            </a:lvl1pPr>
            <a:lvl2pPr lvl="1" algn="ctr" rtl="0">
              <a:spcBef>
                <a:spcPts val="0"/>
              </a:spcBef>
              <a:spcAft>
                <a:spcPts val="0"/>
              </a:spcAft>
              <a:buClr>
                <a:schemeClr val="lt1"/>
              </a:buClr>
              <a:buSzPts val="1600"/>
              <a:buFont typeface="Fira Sans Condensed Medium"/>
              <a:buChar char="-"/>
              <a:defRPr sz="1600">
                <a:solidFill>
                  <a:schemeClr val="lt1"/>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chemeClr val="lt1"/>
              </a:buClr>
              <a:buSzPts val="1600"/>
              <a:buFont typeface="Fira Sans Condensed Medium"/>
              <a:buChar char="-"/>
              <a:defRPr sz="1600">
                <a:solidFill>
                  <a:schemeClr val="lt1"/>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chemeClr val="lt1"/>
              </a:buClr>
              <a:buSzPts val="1600"/>
              <a:buFont typeface="Fira Sans Condensed Medium"/>
              <a:buChar char="-"/>
              <a:defRPr sz="1600">
                <a:solidFill>
                  <a:schemeClr val="lt1"/>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chemeClr val="lt1"/>
              </a:buClr>
              <a:buSzPts val="1600"/>
              <a:buFont typeface="Fira Sans Condensed Medium"/>
              <a:buChar char="-"/>
              <a:defRPr sz="1600">
                <a:solidFill>
                  <a:schemeClr val="lt1"/>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chemeClr val="lt1"/>
              </a:buClr>
              <a:buSzPts val="1600"/>
              <a:buFont typeface="Fira Sans Condensed Medium"/>
              <a:buChar char="-"/>
              <a:defRPr sz="1600">
                <a:solidFill>
                  <a:schemeClr val="lt1"/>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chemeClr val="lt1"/>
              </a:buClr>
              <a:buSzPts val="1600"/>
              <a:buFont typeface="Fira Sans Condensed Medium"/>
              <a:buChar char="-"/>
              <a:defRPr sz="1600">
                <a:solidFill>
                  <a:schemeClr val="lt1"/>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chemeClr val="lt1"/>
              </a:buClr>
              <a:buSzPts val="1600"/>
              <a:buFont typeface="Fira Sans Condensed Medium"/>
              <a:buChar char="-"/>
              <a:defRPr sz="1600">
                <a:solidFill>
                  <a:schemeClr val="lt1"/>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chemeClr val="lt1"/>
              </a:buClr>
              <a:buSzPts val="1600"/>
              <a:buFont typeface="Fira Sans Condensed Medium"/>
              <a:buChar char="-"/>
              <a:defRPr sz="1600">
                <a:solidFill>
                  <a:schemeClr val="lt1"/>
                </a:solidFill>
                <a:latin typeface="Fira Sans Condensed Medium"/>
                <a:ea typeface="Fira Sans Condensed Medium"/>
                <a:cs typeface="Fira Sans Condensed Medium"/>
                <a:sym typeface="Fira Sans Condensed Medium"/>
              </a:defRPr>
            </a:lvl9pPr>
          </a:lstStyle>
          <a:p>
            <a:endParaRPr/>
          </a:p>
        </p:txBody>
      </p:sp>
      <p:sp>
        <p:nvSpPr>
          <p:cNvPr id="418" name="Google Shape;418;p19"/>
          <p:cNvSpPr txBox="1">
            <a:spLocks noGrp="1"/>
          </p:cNvSpPr>
          <p:nvPr>
            <p:ph type="ctrTitle" idx="4"/>
          </p:nvPr>
        </p:nvSpPr>
        <p:spPr>
          <a:xfrm>
            <a:off x="3787600" y="4124549"/>
            <a:ext cx="2979300" cy="4530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chemeClr val="lt1"/>
              </a:buClr>
              <a:buSzPts val="1600"/>
              <a:buFont typeface="Fira Sans Condensed Medium"/>
              <a:buChar char="-"/>
              <a:defRPr sz="1400">
                <a:solidFill>
                  <a:schemeClr val="accent2"/>
                </a:solidFill>
              </a:defRPr>
            </a:lvl1pPr>
            <a:lvl2pPr lvl="1" algn="ctr" rtl="0">
              <a:spcBef>
                <a:spcPts val="0"/>
              </a:spcBef>
              <a:spcAft>
                <a:spcPts val="0"/>
              </a:spcAft>
              <a:buClr>
                <a:schemeClr val="lt1"/>
              </a:buClr>
              <a:buSzPts val="1600"/>
              <a:buFont typeface="Fira Sans Condensed Medium"/>
              <a:buChar char="-"/>
              <a:defRPr sz="1600">
                <a:solidFill>
                  <a:schemeClr val="lt1"/>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chemeClr val="lt1"/>
              </a:buClr>
              <a:buSzPts val="1600"/>
              <a:buFont typeface="Fira Sans Condensed Medium"/>
              <a:buChar char="-"/>
              <a:defRPr sz="1600">
                <a:solidFill>
                  <a:schemeClr val="lt1"/>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chemeClr val="lt1"/>
              </a:buClr>
              <a:buSzPts val="1600"/>
              <a:buFont typeface="Fira Sans Condensed Medium"/>
              <a:buChar char="-"/>
              <a:defRPr sz="1600">
                <a:solidFill>
                  <a:schemeClr val="lt1"/>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chemeClr val="lt1"/>
              </a:buClr>
              <a:buSzPts val="1600"/>
              <a:buFont typeface="Fira Sans Condensed Medium"/>
              <a:buChar char="-"/>
              <a:defRPr sz="1600">
                <a:solidFill>
                  <a:schemeClr val="lt1"/>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chemeClr val="lt1"/>
              </a:buClr>
              <a:buSzPts val="1600"/>
              <a:buFont typeface="Fira Sans Condensed Medium"/>
              <a:buChar char="-"/>
              <a:defRPr sz="1600">
                <a:solidFill>
                  <a:schemeClr val="lt1"/>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chemeClr val="lt1"/>
              </a:buClr>
              <a:buSzPts val="1600"/>
              <a:buFont typeface="Fira Sans Condensed Medium"/>
              <a:buChar char="-"/>
              <a:defRPr sz="1600">
                <a:solidFill>
                  <a:schemeClr val="lt1"/>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chemeClr val="lt1"/>
              </a:buClr>
              <a:buSzPts val="1600"/>
              <a:buFont typeface="Fira Sans Condensed Medium"/>
              <a:buChar char="-"/>
              <a:defRPr sz="1600">
                <a:solidFill>
                  <a:schemeClr val="lt1"/>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chemeClr val="lt1"/>
              </a:buClr>
              <a:buSzPts val="1600"/>
              <a:buFont typeface="Fira Sans Condensed Medium"/>
              <a:buChar char="-"/>
              <a:defRPr sz="1600">
                <a:solidFill>
                  <a:schemeClr val="lt1"/>
                </a:solidFill>
                <a:latin typeface="Fira Sans Condensed Medium"/>
                <a:ea typeface="Fira Sans Condensed Medium"/>
                <a:cs typeface="Fira Sans Condensed Medium"/>
                <a:sym typeface="Fira Sans Condensed Medium"/>
              </a:defRPr>
            </a:lvl9pPr>
          </a:lstStyle>
          <a:p>
            <a:endParaRPr/>
          </a:p>
        </p:txBody>
      </p:sp>
      <p:sp>
        <p:nvSpPr>
          <p:cNvPr id="419" name="Google Shape;419;p19"/>
          <p:cNvSpPr/>
          <p:nvPr/>
        </p:nvSpPr>
        <p:spPr>
          <a:xfrm>
            <a:off x="8274403" y="4448704"/>
            <a:ext cx="349586" cy="350179"/>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0" name="Google Shape;420;p19"/>
          <p:cNvGrpSpPr/>
          <p:nvPr/>
        </p:nvGrpSpPr>
        <p:grpSpPr>
          <a:xfrm>
            <a:off x="6552420" y="-1457516"/>
            <a:ext cx="3795235" cy="4859418"/>
            <a:chOff x="6552420" y="-1457516"/>
            <a:chExt cx="3795235" cy="4859418"/>
          </a:xfrm>
        </p:grpSpPr>
        <p:grpSp>
          <p:nvGrpSpPr>
            <p:cNvPr id="421" name="Google Shape;421;p19"/>
            <p:cNvGrpSpPr/>
            <p:nvPr/>
          </p:nvGrpSpPr>
          <p:grpSpPr>
            <a:xfrm>
              <a:off x="6552420" y="-1457516"/>
              <a:ext cx="3795235" cy="4397633"/>
              <a:chOff x="6456567" y="221771"/>
              <a:chExt cx="3795235" cy="4397633"/>
            </a:xfrm>
          </p:grpSpPr>
          <p:sp>
            <p:nvSpPr>
              <p:cNvPr id="422" name="Google Shape;422;p19"/>
              <p:cNvSpPr/>
              <p:nvPr/>
            </p:nvSpPr>
            <p:spPr>
              <a:xfrm rot="10800000">
                <a:off x="7282491" y="1289856"/>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rot="10800000">
                <a:off x="7633470" y="1021404"/>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rot="10800000">
                <a:off x="7180999" y="221771"/>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rot="10800000">
                <a:off x="7122433" y="880803"/>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rot="10800000">
                <a:off x="8040857" y="1679083"/>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rot="10800000">
                <a:off x="7908284" y="3814501"/>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rot="10800000">
                <a:off x="7282484" y="4274761"/>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rot="10800000">
                <a:off x="6646591" y="2996925"/>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rot="10800000">
                <a:off x="6456567" y="2066960"/>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rot="10800000">
                <a:off x="7264673" y="3066895"/>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rot="10800000">
                <a:off x="6926786" y="353565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3" name="Google Shape;433;p19"/>
            <p:cNvSpPr/>
            <p:nvPr/>
          </p:nvSpPr>
          <p:spPr>
            <a:xfrm rot="10800000">
              <a:off x="8192195" y="2810263"/>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rot="10800000">
              <a:off x="8049640" y="3195859"/>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1">
  <p:cSld name="ONE_COLUMN_TEXT_1_1_2">
    <p:spTree>
      <p:nvGrpSpPr>
        <p:cNvPr id="1" name="Shape 435"/>
        <p:cNvGrpSpPr/>
        <p:nvPr/>
      </p:nvGrpSpPr>
      <p:grpSpPr>
        <a:xfrm>
          <a:off x="0" y="0"/>
          <a:ext cx="0" cy="0"/>
          <a:chOff x="0" y="0"/>
          <a:chExt cx="0" cy="0"/>
        </a:xfrm>
      </p:grpSpPr>
      <p:sp>
        <p:nvSpPr>
          <p:cNvPr id="436" name="Google Shape;436;p20"/>
          <p:cNvSpPr txBox="1">
            <a:spLocks noGrp="1"/>
          </p:cNvSpPr>
          <p:nvPr>
            <p:ph type="title"/>
          </p:nvPr>
        </p:nvSpPr>
        <p:spPr>
          <a:xfrm>
            <a:off x="2174575" y="420152"/>
            <a:ext cx="4794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37" name="Google Shape;437;p20"/>
          <p:cNvSpPr txBox="1">
            <a:spLocks noGrp="1"/>
          </p:cNvSpPr>
          <p:nvPr>
            <p:ph type="subTitle" idx="1"/>
          </p:nvPr>
        </p:nvSpPr>
        <p:spPr>
          <a:xfrm>
            <a:off x="2213575" y="3462734"/>
            <a:ext cx="4717200" cy="98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438" name="Google Shape;438;p20"/>
          <p:cNvGrpSpPr/>
          <p:nvPr/>
        </p:nvGrpSpPr>
        <p:grpSpPr>
          <a:xfrm>
            <a:off x="7393741" y="-1060432"/>
            <a:ext cx="3605211" cy="4226616"/>
            <a:chOff x="7298566" y="-573980"/>
            <a:chExt cx="3605211" cy="4226616"/>
          </a:xfrm>
        </p:grpSpPr>
        <p:sp>
          <p:nvSpPr>
            <p:cNvPr id="439" name="Google Shape;439;p20"/>
            <p:cNvSpPr/>
            <p:nvPr/>
          </p:nvSpPr>
          <p:spPr>
            <a:xfrm rot="10800000">
              <a:off x="7934466" y="494105"/>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0"/>
            <p:cNvSpPr/>
            <p:nvPr/>
          </p:nvSpPr>
          <p:spPr>
            <a:xfrm rot="10800000">
              <a:off x="8285445" y="225652"/>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0"/>
            <p:cNvSpPr/>
            <p:nvPr/>
          </p:nvSpPr>
          <p:spPr>
            <a:xfrm rot="10800000">
              <a:off x="8213974" y="-573980"/>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0"/>
            <p:cNvSpPr/>
            <p:nvPr/>
          </p:nvSpPr>
          <p:spPr>
            <a:xfrm rot="10800000">
              <a:off x="7774408" y="85051"/>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0"/>
            <p:cNvSpPr/>
            <p:nvPr/>
          </p:nvSpPr>
          <p:spPr>
            <a:xfrm rot="10800000">
              <a:off x="8692832" y="883331"/>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0"/>
            <p:cNvSpPr/>
            <p:nvPr/>
          </p:nvSpPr>
          <p:spPr>
            <a:xfrm rot="10800000">
              <a:off x="8560259" y="3018749"/>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0"/>
            <p:cNvSpPr/>
            <p:nvPr/>
          </p:nvSpPr>
          <p:spPr>
            <a:xfrm rot="10800000">
              <a:off x="7850559" y="1501384"/>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rot="10800000">
              <a:off x="8134443" y="3494222"/>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rot="10800000">
              <a:off x="7298566" y="2658374"/>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rot="10800000">
              <a:off x="7559292" y="3086534"/>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rot="10800000">
              <a:off x="7916648" y="2271143"/>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rot="10800000">
              <a:off x="7578761" y="2739908"/>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20"/>
          <p:cNvGrpSpPr/>
          <p:nvPr/>
        </p:nvGrpSpPr>
        <p:grpSpPr>
          <a:xfrm flipH="1">
            <a:off x="-1863484" y="-1060432"/>
            <a:ext cx="3605211" cy="4226616"/>
            <a:chOff x="7298566" y="-573980"/>
            <a:chExt cx="3605211" cy="4226616"/>
          </a:xfrm>
        </p:grpSpPr>
        <p:sp>
          <p:nvSpPr>
            <p:cNvPr id="452" name="Google Shape;452;p20"/>
            <p:cNvSpPr/>
            <p:nvPr/>
          </p:nvSpPr>
          <p:spPr>
            <a:xfrm rot="10800000">
              <a:off x="7934466" y="494105"/>
              <a:ext cx="2753543" cy="2753515"/>
            </a:xfrm>
            <a:custGeom>
              <a:avLst/>
              <a:gdLst/>
              <a:ahLst/>
              <a:cxnLst/>
              <a:rect l="l" t="t" r="r" b="b"/>
              <a:pathLst>
                <a:path w="97704" h="97703" extrusionOk="0">
                  <a:moveTo>
                    <a:pt x="84987" y="1"/>
                  </a:moveTo>
                  <a:lnTo>
                    <a:pt x="0" y="84987"/>
                  </a:lnTo>
                  <a:lnTo>
                    <a:pt x="12716" y="97703"/>
                  </a:lnTo>
                  <a:lnTo>
                    <a:pt x="97703" y="12716"/>
                  </a:lnTo>
                  <a:lnTo>
                    <a:pt x="84987"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rot="10800000">
              <a:off x="8285445" y="225652"/>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rot="10800000">
              <a:off x="8213974" y="-573980"/>
              <a:ext cx="2076064" cy="2075726"/>
            </a:xfrm>
            <a:custGeom>
              <a:avLst/>
              <a:gdLst/>
              <a:ahLst/>
              <a:cxnLst/>
              <a:rect l="l" t="t" r="r" b="b"/>
              <a:pathLst>
                <a:path w="73665" h="73653" extrusionOk="0">
                  <a:moveTo>
                    <a:pt x="67354" y="0"/>
                  </a:moveTo>
                  <a:lnTo>
                    <a:pt x="0" y="67354"/>
                  </a:lnTo>
                  <a:lnTo>
                    <a:pt x="6299" y="73652"/>
                  </a:lnTo>
                  <a:lnTo>
                    <a:pt x="73664" y="6299"/>
                  </a:lnTo>
                  <a:lnTo>
                    <a:pt x="67354"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rot="10800000">
              <a:off x="7774408" y="85051"/>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rot="10800000">
              <a:off x="8692832" y="883331"/>
              <a:ext cx="2210945" cy="2210945"/>
            </a:xfrm>
            <a:custGeom>
              <a:avLst/>
              <a:gdLst/>
              <a:ahLst/>
              <a:cxnLst/>
              <a:rect l="l" t="t" r="r" b="b"/>
              <a:pathLst>
                <a:path w="78451" h="78451" extrusionOk="0">
                  <a:moveTo>
                    <a:pt x="72200" y="632"/>
                  </a:moveTo>
                  <a:lnTo>
                    <a:pt x="77820" y="6251"/>
                  </a:lnTo>
                  <a:lnTo>
                    <a:pt x="6251" y="77819"/>
                  </a:lnTo>
                  <a:lnTo>
                    <a:pt x="632" y="72200"/>
                  </a:lnTo>
                  <a:lnTo>
                    <a:pt x="72200" y="632"/>
                  </a:lnTo>
                  <a:close/>
                  <a:moveTo>
                    <a:pt x="72200" y="1"/>
                  </a:moveTo>
                  <a:lnTo>
                    <a:pt x="1" y="72200"/>
                  </a:lnTo>
                  <a:lnTo>
                    <a:pt x="6251" y="78451"/>
                  </a:lnTo>
                  <a:lnTo>
                    <a:pt x="78451" y="6251"/>
                  </a:lnTo>
                  <a:lnTo>
                    <a:pt x="7220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rot="10800000">
              <a:off x="8560259" y="3018749"/>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rot="10800000">
              <a:off x="7850559" y="1501384"/>
              <a:ext cx="344644" cy="344644"/>
            </a:xfrm>
            <a:custGeom>
              <a:avLst/>
              <a:gdLst/>
              <a:ahLst/>
              <a:cxnLst/>
              <a:rect l="l" t="t" r="r" b="b"/>
              <a:pathLst>
                <a:path w="12229" h="12229" extrusionOk="0">
                  <a:moveTo>
                    <a:pt x="6121" y="1"/>
                  </a:moveTo>
                  <a:lnTo>
                    <a:pt x="1" y="6120"/>
                  </a:lnTo>
                  <a:lnTo>
                    <a:pt x="6121" y="12228"/>
                  </a:lnTo>
                  <a:lnTo>
                    <a:pt x="12229" y="6120"/>
                  </a:lnTo>
                  <a:lnTo>
                    <a:pt x="612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rot="10800000">
              <a:off x="8134443" y="3494222"/>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rot="10800000">
              <a:off x="7298566" y="2658374"/>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rot="10800000">
              <a:off x="7559292" y="3086534"/>
              <a:ext cx="536567" cy="536228"/>
            </a:xfrm>
            <a:custGeom>
              <a:avLst/>
              <a:gdLst/>
              <a:ahLst/>
              <a:cxnLst/>
              <a:rect l="l" t="t" r="r" b="b"/>
              <a:pathLst>
                <a:path w="19039" h="19027" extrusionOk="0">
                  <a:moveTo>
                    <a:pt x="9525" y="0"/>
                  </a:moveTo>
                  <a:lnTo>
                    <a:pt x="0" y="9513"/>
                  </a:lnTo>
                  <a:lnTo>
                    <a:pt x="9525" y="19027"/>
                  </a:lnTo>
                  <a:lnTo>
                    <a:pt x="19038" y="9513"/>
                  </a:lnTo>
                  <a:lnTo>
                    <a:pt x="952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rot="10800000">
              <a:off x="7916648" y="2271143"/>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rot="10800000">
              <a:off x="7578761" y="2739908"/>
              <a:ext cx="205704" cy="206042"/>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amp; Credits">
  <p:cSld name="SECTION_TITLE_AND_DESCRIPTION_1">
    <p:bg>
      <p:bgPr>
        <a:solidFill>
          <a:schemeClr val="accent1"/>
        </a:solidFill>
        <a:effectLst/>
      </p:bgPr>
    </p:bg>
    <p:spTree>
      <p:nvGrpSpPr>
        <p:cNvPr id="1" name="Shape 491"/>
        <p:cNvGrpSpPr/>
        <p:nvPr/>
      </p:nvGrpSpPr>
      <p:grpSpPr>
        <a:xfrm>
          <a:off x="0" y="0"/>
          <a:ext cx="0" cy="0"/>
          <a:chOff x="0" y="0"/>
          <a:chExt cx="0" cy="0"/>
        </a:xfrm>
      </p:grpSpPr>
      <p:sp>
        <p:nvSpPr>
          <p:cNvPr id="492" name="Google Shape;492;p23"/>
          <p:cNvSpPr txBox="1"/>
          <p:nvPr/>
        </p:nvSpPr>
        <p:spPr>
          <a:xfrm>
            <a:off x="4495800" y="3692150"/>
            <a:ext cx="4049100" cy="48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accent2"/>
                </a:solidFill>
                <a:latin typeface="Roboto Light"/>
                <a:ea typeface="Roboto Light"/>
                <a:cs typeface="Roboto Light"/>
                <a:sym typeface="Roboto Light"/>
              </a:rPr>
              <a:t>CREDITS: This presentation template was created by Slidesgo, including icons by Flaticon, and infographics &amp; images by Freepik and illustrations by Stories</a:t>
            </a:r>
            <a:endParaRPr sz="1000">
              <a:solidFill>
                <a:schemeClr val="accent2"/>
              </a:solidFill>
              <a:latin typeface="Roboto Light"/>
              <a:ea typeface="Roboto Light"/>
              <a:cs typeface="Roboto Light"/>
              <a:sym typeface="Roboto Light"/>
            </a:endParaRPr>
          </a:p>
        </p:txBody>
      </p:sp>
      <p:sp>
        <p:nvSpPr>
          <p:cNvPr id="493" name="Google Shape;493;p23"/>
          <p:cNvSpPr txBox="1">
            <a:spLocks noGrp="1"/>
          </p:cNvSpPr>
          <p:nvPr>
            <p:ph type="title"/>
          </p:nvPr>
        </p:nvSpPr>
        <p:spPr>
          <a:xfrm>
            <a:off x="4441625" y="672246"/>
            <a:ext cx="4099200" cy="560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200"/>
              <a:buNone/>
              <a:defRPr sz="5000">
                <a:solidFill>
                  <a:srgbClr val="FFFFFF"/>
                </a:solidFill>
              </a:defRPr>
            </a:lvl1pPr>
            <a:lvl2pPr lvl="1" algn="ctr" rtl="0">
              <a:spcBef>
                <a:spcPts val="0"/>
              </a:spcBef>
              <a:spcAft>
                <a:spcPts val="0"/>
              </a:spcAft>
              <a:buClr>
                <a:srgbClr val="FFFFFF"/>
              </a:buClr>
              <a:buSzPts val="4200"/>
              <a:buNone/>
              <a:defRPr sz="4200">
                <a:solidFill>
                  <a:srgbClr val="FFFFFF"/>
                </a:solidFill>
              </a:defRPr>
            </a:lvl2pPr>
            <a:lvl3pPr lvl="2" algn="ctr" rtl="0">
              <a:spcBef>
                <a:spcPts val="0"/>
              </a:spcBef>
              <a:spcAft>
                <a:spcPts val="0"/>
              </a:spcAft>
              <a:buClr>
                <a:srgbClr val="FFFFFF"/>
              </a:buClr>
              <a:buSzPts val="4200"/>
              <a:buNone/>
              <a:defRPr sz="4200">
                <a:solidFill>
                  <a:srgbClr val="FFFFFF"/>
                </a:solidFill>
              </a:defRPr>
            </a:lvl3pPr>
            <a:lvl4pPr lvl="3" algn="ctr" rtl="0">
              <a:spcBef>
                <a:spcPts val="0"/>
              </a:spcBef>
              <a:spcAft>
                <a:spcPts val="0"/>
              </a:spcAft>
              <a:buClr>
                <a:srgbClr val="FFFFFF"/>
              </a:buClr>
              <a:buSzPts val="4200"/>
              <a:buNone/>
              <a:defRPr sz="4200">
                <a:solidFill>
                  <a:srgbClr val="FFFFFF"/>
                </a:solidFill>
              </a:defRPr>
            </a:lvl4pPr>
            <a:lvl5pPr lvl="4" algn="ctr" rtl="0">
              <a:spcBef>
                <a:spcPts val="0"/>
              </a:spcBef>
              <a:spcAft>
                <a:spcPts val="0"/>
              </a:spcAft>
              <a:buClr>
                <a:srgbClr val="FFFFFF"/>
              </a:buClr>
              <a:buSzPts val="4200"/>
              <a:buNone/>
              <a:defRPr sz="4200">
                <a:solidFill>
                  <a:srgbClr val="FFFFFF"/>
                </a:solidFill>
              </a:defRPr>
            </a:lvl5pPr>
            <a:lvl6pPr lvl="5" algn="ctr" rtl="0">
              <a:spcBef>
                <a:spcPts val="0"/>
              </a:spcBef>
              <a:spcAft>
                <a:spcPts val="0"/>
              </a:spcAft>
              <a:buClr>
                <a:srgbClr val="FFFFFF"/>
              </a:buClr>
              <a:buSzPts val="4200"/>
              <a:buNone/>
              <a:defRPr sz="4200">
                <a:solidFill>
                  <a:srgbClr val="FFFFFF"/>
                </a:solidFill>
              </a:defRPr>
            </a:lvl6pPr>
            <a:lvl7pPr lvl="6" algn="ctr" rtl="0">
              <a:spcBef>
                <a:spcPts val="0"/>
              </a:spcBef>
              <a:spcAft>
                <a:spcPts val="0"/>
              </a:spcAft>
              <a:buClr>
                <a:srgbClr val="FFFFFF"/>
              </a:buClr>
              <a:buSzPts val="4200"/>
              <a:buNone/>
              <a:defRPr sz="4200">
                <a:solidFill>
                  <a:srgbClr val="FFFFFF"/>
                </a:solidFill>
              </a:defRPr>
            </a:lvl7pPr>
            <a:lvl8pPr lvl="7" algn="ctr" rtl="0">
              <a:spcBef>
                <a:spcPts val="0"/>
              </a:spcBef>
              <a:spcAft>
                <a:spcPts val="0"/>
              </a:spcAft>
              <a:buClr>
                <a:srgbClr val="FFFFFF"/>
              </a:buClr>
              <a:buSzPts val="4200"/>
              <a:buNone/>
              <a:defRPr sz="4200">
                <a:solidFill>
                  <a:srgbClr val="FFFFFF"/>
                </a:solidFill>
              </a:defRPr>
            </a:lvl8pPr>
            <a:lvl9pPr lvl="8" algn="ctr" rtl="0">
              <a:spcBef>
                <a:spcPts val="0"/>
              </a:spcBef>
              <a:spcAft>
                <a:spcPts val="0"/>
              </a:spcAft>
              <a:buClr>
                <a:srgbClr val="FFFFFF"/>
              </a:buClr>
              <a:buSzPts val="4200"/>
              <a:buNone/>
              <a:defRPr sz="4200">
                <a:solidFill>
                  <a:srgbClr val="FFFFFF"/>
                </a:solidFill>
              </a:defRPr>
            </a:lvl9pPr>
          </a:lstStyle>
          <a:p>
            <a:endParaRPr/>
          </a:p>
        </p:txBody>
      </p:sp>
      <p:sp>
        <p:nvSpPr>
          <p:cNvPr id="494" name="Google Shape;494;p23"/>
          <p:cNvSpPr txBox="1">
            <a:spLocks noGrp="1"/>
          </p:cNvSpPr>
          <p:nvPr>
            <p:ph type="subTitle" idx="1"/>
          </p:nvPr>
        </p:nvSpPr>
        <p:spPr>
          <a:xfrm>
            <a:off x="4475750" y="4173650"/>
            <a:ext cx="4069200" cy="311400"/>
          </a:xfrm>
          <a:prstGeom prst="rect">
            <a:avLst/>
          </a:prstGeom>
        </p:spPr>
        <p:txBody>
          <a:bodyPr spcFirstLastPara="1" wrap="square" lIns="91425" tIns="91425" rIns="91425" bIns="91425" anchor="t" anchorCtr="0">
            <a:noAutofit/>
          </a:bodyPr>
          <a:lstStyle>
            <a:lvl1pPr lvl="0" rtl="0">
              <a:lnSpc>
                <a:spcPct val="100000"/>
              </a:lnSpc>
              <a:spcBef>
                <a:spcPts val="300"/>
              </a:spcBef>
              <a:spcAft>
                <a:spcPts val="0"/>
              </a:spcAft>
              <a:buNone/>
              <a:defRPr sz="1200" b="0">
                <a:solidFill>
                  <a:schemeClr val="lt1"/>
                </a:solidFill>
                <a:latin typeface="Roboto Light"/>
                <a:ea typeface="Roboto Light"/>
                <a:cs typeface="Roboto Light"/>
                <a:sym typeface="Roboto Light"/>
              </a:defRPr>
            </a:lvl1pPr>
            <a:lvl2pPr lvl="1" rtl="0">
              <a:lnSpc>
                <a:spcPct val="100000"/>
              </a:lnSpc>
              <a:spcBef>
                <a:spcPts val="300"/>
              </a:spcBef>
              <a:spcAft>
                <a:spcPts val="0"/>
              </a:spcAft>
              <a:buNone/>
              <a:defRPr sz="1200">
                <a:solidFill>
                  <a:schemeClr val="lt1"/>
                </a:solidFill>
                <a:latin typeface="Roboto Light"/>
                <a:ea typeface="Roboto Light"/>
                <a:cs typeface="Roboto Light"/>
                <a:sym typeface="Roboto Light"/>
              </a:defRPr>
            </a:lvl2pPr>
            <a:lvl3pPr lvl="2" rtl="0">
              <a:lnSpc>
                <a:spcPct val="100000"/>
              </a:lnSpc>
              <a:spcBef>
                <a:spcPts val="300"/>
              </a:spcBef>
              <a:spcAft>
                <a:spcPts val="0"/>
              </a:spcAft>
              <a:buNone/>
              <a:defRPr sz="1200">
                <a:solidFill>
                  <a:schemeClr val="lt1"/>
                </a:solidFill>
                <a:latin typeface="Roboto Light"/>
                <a:ea typeface="Roboto Light"/>
                <a:cs typeface="Roboto Light"/>
                <a:sym typeface="Roboto Light"/>
              </a:defRPr>
            </a:lvl3pPr>
            <a:lvl4pPr lvl="3" rtl="0">
              <a:lnSpc>
                <a:spcPct val="100000"/>
              </a:lnSpc>
              <a:spcBef>
                <a:spcPts val="300"/>
              </a:spcBef>
              <a:spcAft>
                <a:spcPts val="0"/>
              </a:spcAft>
              <a:buNone/>
              <a:defRPr sz="1200">
                <a:solidFill>
                  <a:schemeClr val="lt1"/>
                </a:solidFill>
                <a:latin typeface="Roboto Light"/>
                <a:ea typeface="Roboto Light"/>
                <a:cs typeface="Roboto Light"/>
                <a:sym typeface="Roboto Light"/>
              </a:defRPr>
            </a:lvl4pPr>
            <a:lvl5pPr lvl="4" rtl="0">
              <a:lnSpc>
                <a:spcPct val="100000"/>
              </a:lnSpc>
              <a:spcBef>
                <a:spcPts val="300"/>
              </a:spcBef>
              <a:spcAft>
                <a:spcPts val="0"/>
              </a:spcAft>
              <a:buNone/>
              <a:defRPr sz="1200">
                <a:solidFill>
                  <a:schemeClr val="lt1"/>
                </a:solidFill>
                <a:latin typeface="Roboto Light"/>
                <a:ea typeface="Roboto Light"/>
                <a:cs typeface="Roboto Light"/>
                <a:sym typeface="Roboto Light"/>
              </a:defRPr>
            </a:lvl5pPr>
            <a:lvl6pPr lvl="5" rtl="0">
              <a:lnSpc>
                <a:spcPct val="100000"/>
              </a:lnSpc>
              <a:spcBef>
                <a:spcPts val="300"/>
              </a:spcBef>
              <a:spcAft>
                <a:spcPts val="0"/>
              </a:spcAft>
              <a:buNone/>
              <a:defRPr sz="1200">
                <a:solidFill>
                  <a:schemeClr val="lt1"/>
                </a:solidFill>
                <a:latin typeface="Roboto Light"/>
                <a:ea typeface="Roboto Light"/>
                <a:cs typeface="Roboto Light"/>
                <a:sym typeface="Roboto Light"/>
              </a:defRPr>
            </a:lvl6pPr>
            <a:lvl7pPr lvl="6" rtl="0">
              <a:lnSpc>
                <a:spcPct val="100000"/>
              </a:lnSpc>
              <a:spcBef>
                <a:spcPts val="300"/>
              </a:spcBef>
              <a:spcAft>
                <a:spcPts val="0"/>
              </a:spcAft>
              <a:buNone/>
              <a:defRPr sz="1200">
                <a:solidFill>
                  <a:schemeClr val="lt1"/>
                </a:solidFill>
                <a:latin typeface="Roboto Light"/>
                <a:ea typeface="Roboto Light"/>
                <a:cs typeface="Roboto Light"/>
                <a:sym typeface="Roboto Light"/>
              </a:defRPr>
            </a:lvl7pPr>
            <a:lvl8pPr lvl="7" rtl="0">
              <a:lnSpc>
                <a:spcPct val="100000"/>
              </a:lnSpc>
              <a:spcBef>
                <a:spcPts val="300"/>
              </a:spcBef>
              <a:spcAft>
                <a:spcPts val="0"/>
              </a:spcAft>
              <a:buNone/>
              <a:defRPr sz="1200">
                <a:solidFill>
                  <a:schemeClr val="lt1"/>
                </a:solidFill>
                <a:latin typeface="Roboto Light"/>
                <a:ea typeface="Roboto Light"/>
                <a:cs typeface="Roboto Light"/>
                <a:sym typeface="Roboto Light"/>
              </a:defRPr>
            </a:lvl8pPr>
            <a:lvl9pPr lvl="8" rtl="0">
              <a:lnSpc>
                <a:spcPct val="100000"/>
              </a:lnSpc>
              <a:spcBef>
                <a:spcPts val="300"/>
              </a:spcBef>
              <a:spcAft>
                <a:spcPts val="0"/>
              </a:spcAft>
              <a:buNone/>
              <a:defRPr sz="1200">
                <a:solidFill>
                  <a:schemeClr val="lt1"/>
                </a:solidFill>
                <a:latin typeface="Roboto Light"/>
                <a:ea typeface="Roboto Light"/>
                <a:cs typeface="Roboto Light"/>
                <a:sym typeface="Roboto Light"/>
              </a:defRPr>
            </a:lvl9pPr>
          </a:lstStyle>
          <a:p>
            <a:endParaRPr/>
          </a:p>
        </p:txBody>
      </p:sp>
      <p:sp>
        <p:nvSpPr>
          <p:cNvPr id="495" name="Google Shape;495;p23"/>
          <p:cNvSpPr txBox="1">
            <a:spLocks noGrp="1"/>
          </p:cNvSpPr>
          <p:nvPr>
            <p:ph type="subTitle" idx="2"/>
          </p:nvPr>
        </p:nvSpPr>
        <p:spPr>
          <a:xfrm>
            <a:off x="4470875" y="1456150"/>
            <a:ext cx="4069200" cy="119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b="0">
                <a:solidFill>
                  <a:schemeClr val="lt1"/>
                </a:solidFill>
              </a:defRPr>
            </a:lvl1pPr>
            <a:lvl2pPr lvl="1" rtl="0">
              <a:lnSpc>
                <a:spcPct val="100000"/>
              </a:lnSpc>
              <a:spcBef>
                <a:spcPts val="1600"/>
              </a:spcBef>
              <a:spcAft>
                <a:spcPts val="0"/>
              </a:spcAft>
              <a:buNone/>
              <a:defRPr>
                <a:solidFill>
                  <a:schemeClr val="lt1"/>
                </a:solidFill>
              </a:defRPr>
            </a:lvl2pPr>
            <a:lvl3pPr lvl="2" rtl="0">
              <a:lnSpc>
                <a:spcPct val="100000"/>
              </a:lnSpc>
              <a:spcBef>
                <a:spcPts val="1600"/>
              </a:spcBef>
              <a:spcAft>
                <a:spcPts val="0"/>
              </a:spcAft>
              <a:buNone/>
              <a:defRPr>
                <a:solidFill>
                  <a:schemeClr val="lt1"/>
                </a:solidFill>
              </a:defRPr>
            </a:lvl3pPr>
            <a:lvl4pPr lvl="3" rtl="0">
              <a:lnSpc>
                <a:spcPct val="100000"/>
              </a:lnSpc>
              <a:spcBef>
                <a:spcPts val="1600"/>
              </a:spcBef>
              <a:spcAft>
                <a:spcPts val="0"/>
              </a:spcAft>
              <a:buNone/>
              <a:defRPr>
                <a:solidFill>
                  <a:schemeClr val="lt1"/>
                </a:solidFill>
              </a:defRPr>
            </a:lvl4pPr>
            <a:lvl5pPr lvl="4" rtl="0">
              <a:lnSpc>
                <a:spcPct val="100000"/>
              </a:lnSpc>
              <a:spcBef>
                <a:spcPts val="1600"/>
              </a:spcBef>
              <a:spcAft>
                <a:spcPts val="0"/>
              </a:spcAft>
              <a:buNone/>
              <a:defRPr>
                <a:solidFill>
                  <a:schemeClr val="lt1"/>
                </a:solidFill>
              </a:defRPr>
            </a:lvl5pPr>
            <a:lvl6pPr lvl="5" rtl="0">
              <a:lnSpc>
                <a:spcPct val="100000"/>
              </a:lnSpc>
              <a:spcBef>
                <a:spcPts val="1600"/>
              </a:spcBef>
              <a:spcAft>
                <a:spcPts val="0"/>
              </a:spcAft>
              <a:buNone/>
              <a:defRPr>
                <a:solidFill>
                  <a:schemeClr val="lt1"/>
                </a:solidFill>
              </a:defRPr>
            </a:lvl6pPr>
            <a:lvl7pPr lvl="6" rtl="0">
              <a:lnSpc>
                <a:spcPct val="100000"/>
              </a:lnSpc>
              <a:spcBef>
                <a:spcPts val="1600"/>
              </a:spcBef>
              <a:spcAft>
                <a:spcPts val="0"/>
              </a:spcAft>
              <a:buNone/>
              <a:defRPr>
                <a:solidFill>
                  <a:schemeClr val="lt1"/>
                </a:solidFill>
              </a:defRPr>
            </a:lvl7pPr>
            <a:lvl8pPr lvl="7" rtl="0">
              <a:lnSpc>
                <a:spcPct val="100000"/>
              </a:lnSpc>
              <a:spcBef>
                <a:spcPts val="1600"/>
              </a:spcBef>
              <a:spcAft>
                <a:spcPts val="0"/>
              </a:spcAft>
              <a:buNone/>
              <a:defRPr>
                <a:solidFill>
                  <a:schemeClr val="lt1"/>
                </a:solidFill>
              </a:defRPr>
            </a:lvl8pPr>
            <a:lvl9pPr lvl="8" rtl="0">
              <a:lnSpc>
                <a:spcPct val="100000"/>
              </a:lnSpc>
              <a:spcBef>
                <a:spcPts val="1600"/>
              </a:spcBef>
              <a:spcAft>
                <a:spcPts val="1600"/>
              </a:spcAft>
              <a:buNone/>
              <a:defRPr>
                <a:solidFill>
                  <a:schemeClr val="lt1"/>
                </a:solidFill>
              </a:defRPr>
            </a:lvl9pPr>
          </a:lstStyle>
          <a:p>
            <a:endParaRPr/>
          </a:p>
        </p:txBody>
      </p:sp>
      <p:grpSp>
        <p:nvGrpSpPr>
          <p:cNvPr id="496" name="Google Shape;496;p23"/>
          <p:cNvGrpSpPr/>
          <p:nvPr/>
        </p:nvGrpSpPr>
        <p:grpSpPr>
          <a:xfrm>
            <a:off x="-1575469" y="-1479303"/>
            <a:ext cx="3981935" cy="2815716"/>
            <a:chOff x="-1627857" y="-1522928"/>
            <a:chExt cx="3981935" cy="2815716"/>
          </a:xfrm>
        </p:grpSpPr>
        <p:sp>
          <p:nvSpPr>
            <p:cNvPr id="497" name="Google Shape;497;p23"/>
            <p:cNvSpPr/>
            <p:nvPr/>
          </p:nvSpPr>
          <p:spPr>
            <a:xfrm rot="5400000">
              <a:off x="-1273114" y="-1472425"/>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3"/>
            <p:cNvSpPr/>
            <p:nvPr/>
          </p:nvSpPr>
          <p:spPr>
            <a:xfrm rot="5400000">
              <a:off x="-1628026" y="-1384634"/>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3"/>
            <p:cNvSpPr/>
            <p:nvPr/>
          </p:nvSpPr>
          <p:spPr>
            <a:xfrm rot="5400000">
              <a:off x="1520011" y="58357"/>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3"/>
            <p:cNvSpPr/>
            <p:nvPr/>
          </p:nvSpPr>
          <p:spPr>
            <a:xfrm rot="5400000">
              <a:off x="2195678" y="265600"/>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3"/>
            <p:cNvSpPr/>
            <p:nvPr/>
          </p:nvSpPr>
          <p:spPr>
            <a:xfrm rot="5400000">
              <a:off x="331127" y="1134389"/>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3"/>
            <p:cNvSpPr/>
            <p:nvPr/>
          </p:nvSpPr>
          <p:spPr>
            <a:xfrm rot="5400000">
              <a:off x="772560" y="573273"/>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3"/>
            <p:cNvSpPr/>
            <p:nvPr/>
          </p:nvSpPr>
          <p:spPr>
            <a:xfrm rot="5400000">
              <a:off x="-594551" y="-1522759"/>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23"/>
          <p:cNvGrpSpPr/>
          <p:nvPr/>
        </p:nvGrpSpPr>
        <p:grpSpPr>
          <a:xfrm rot="10800000" flipH="1">
            <a:off x="-1575469" y="3807072"/>
            <a:ext cx="3981935" cy="2815716"/>
            <a:chOff x="-1627857" y="-1522928"/>
            <a:chExt cx="3981935" cy="2815716"/>
          </a:xfrm>
        </p:grpSpPr>
        <p:sp>
          <p:nvSpPr>
            <p:cNvPr id="505" name="Google Shape;505;p23"/>
            <p:cNvSpPr/>
            <p:nvPr/>
          </p:nvSpPr>
          <p:spPr>
            <a:xfrm rot="5400000">
              <a:off x="-1273114" y="-1472425"/>
              <a:ext cx="2013668" cy="2013301"/>
            </a:xfrm>
            <a:custGeom>
              <a:avLst/>
              <a:gdLst/>
              <a:ahLst/>
              <a:cxnLst/>
              <a:rect l="l" t="t" r="r" b="b"/>
              <a:pathLst>
                <a:path w="71451" h="71438" extrusionOk="0">
                  <a:moveTo>
                    <a:pt x="63330" y="632"/>
                  </a:moveTo>
                  <a:lnTo>
                    <a:pt x="70819" y="8121"/>
                  </a:lnTo>
                  <a:lnTo>
                    <a:pt x="8133" y="70807"/>
                  </a:lnTo>
                  <a:lnTo>
                    <a:pt x="644" y="63318"/>
                  </a:lnTo>
                  <a:lnTo>
                    <a:pt x="63330" y="632"/>
                  </a:lnTo>
                  <a:close/>
                  <a:moveTo>
                    <a:pt x="63330" y="1"/>
                  </a:moveTo>
                  <a:lnTo>
                    <a:pt x="1" y="63318"/>
                  </a:lnTo>
                  <a:lnTo>
                    <a:pt x="8133" y="71438"/>
                  </a:lnTo>
                  <a:lnTo>
                    <a:pt x="71450" y="8121"/>
                  </a:lnTo>
                  <a:lnTo>
                    <a:pt x="6333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3"/>
            <p:cNvSpPr/>
            <p:nvPr/>
          </p:nvSpPr>
          <p:spPr>
            <a:xfrm rot="5400000">
              <a:off x="-1628026" y="-1384634"/>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3"/>
            <p:cNvSpPr/>
            <p:nvPr/>
          </p:nvSpPr>
          <p:spPr>
            <a:xfrm rot="5400000">
              <a:off x="1520011" y="58357"/>
              <a:ext cx="208043" cy="207733"/>
            </a:xfrm>
            <a:custGeom>
              <a:avLst/>
              <a:gdLst/>
              <a:ahLst/>
              <a:cxnLst/>
              <a:rect l="l" t="t" r="r" b="b"/>
              <a:pathLst>
                <a:path w="7382" h="7371" extrusionOk="0">
                  <a:moveTo>
                    <a:pt x="3691" y="1"/>
                  </a:moveTo>
                  <a:lnTo>
                    <a:pt x="0" y="3680"/>
                  </a:lnTo>
                  <a:lnTo>
                    <a:pt x="3691" y="7371"/>
                  </a:lnTo>
                  <a:lnTo>
                    <a:pt x="7382" y="3680"/>
                  </a:lnTo>
                  <a:lnTo>
                    <a:pt x="369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3"/>
            <p:cNvSpPr/>
            <p:nvPr/>
          </p:nvSpPr>
          <p:spPr>
            <a:xfrm rot="5400000">
              <a:off x="2195678" y="265600"/>
              <a:ext cx="158386" cy="158414"/>
            </a:xfrm>
            <a:custGeom>
              <a:avLst/>
              <a:gdLst/>
              <a:ahLst/>
              <a:cxnLst/>
              <a:rect l="l" t="t" r="r" b="b"/>
              <a:pathLst>
                <a:path w="5620" h="5621" extrusionOk="0">
                  <a:moveTo>
                    <a:pt x="2810" y="632"/>
                  </a:moveTo>
                  <a:lnTo>
                    <a:pt x="4989" y="2811"/>
                  </a:lnTo>
                  <a:lnTo>
                    <a:pt x="2810" y="4989"/>
                  </a:lnTo>
                  <a:lnTo>
                    <a:pt x="631" y="2811"/>
                  </a:lnTo>
                  <a:lnTo>
                    <a:pt x="2810" y="632"/>
                  </a:lnTo>
                  <a:close/>
                  <a:moveTo>
                    <a:pt x="2810" y="1"/>
                  </a:moveTo>
                  <a:lnTo>
                    <a:pt x="0" y="2811"/>
                  </a:lnTo>
                  <a:lnTo>
                    <a:pt x="2810" y="5621"/>
                  </a:lnTo>
                  <a:lnTo>
                    <a:pt x="5620" y="2811"/>
                  </a:lnTo>
                  <a:lnTo>
                    <a:pt x="2810"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3"/>
            <p:cNvSpPr/>
            <p:nvPr/>
          </p:nvSpPr>
          <p:spPr>
            <a:xfrm rot="5400000">
              <a:off x="331127" y="1134389"/>
              <a:ext cx="158414" cy="158386"/>
            </a:xfrm>
            <a:custGeom>
              <a:avLst/>
              <a:gdLst/>
              <a:ahLst/>
              <a:cxnLst/>
              <a:rect l="l" t="t" r="r" b="b"/>
              <a:pathLst>
                <a:path w="5621" h="5620" extrusionOk="0">
                  <a:moveTo>
                    <a:pt x="2811" y="631"/>
                  </a:moveTo>
                  <a:lnTo>
                    <a:pt x="4989" y="2810"/>
                  </a:lnTo>
                  <a:lnTo>
                    <a:pt x="2811" y="4989"/>
                  </a:lnTo>
                  <a:lnTo>
                    <a:pt x="632" y="2810"/>
                  </a:lnTo>
                  <a:lnTo>
                    <a:pt x="2811" y="631"/>
                  </a:lnTo>
                  <a:close/>
                  <a:moveTo>
                    <a:pt x="2811" y="0"/>
                  </a:moveTo>
                  <a:lnTo>
                    <a:pt x="1" y="2810"/>
                  </a:lnTo>
                  <a:lnTo>
                    <a:pt x="2811" y="5620"/>
                  </a:lnTo>
                  <a:lnTo>
                    <a:pt x="5620" y="2810"/>
                  </a:lnTo>
                  <a:lnTo>
                    <a:pt x="2811"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3"/>
            <p:cNvSpPr/>
            <p:nvPr/>
          </p:nvSpPr>
          <p:spPr>
            <a:xfrm rot="5400000">
              <a:off x="772560" y="573273"/>
              <a:ext cx="336584" cy="336584"/>
            </a:xfrm>
            <a:custGeom>
              <a:avLst/>
              <a:gdLst/>
              <a:ahLst/>
              <a:cxnLst/>
              <a:rect l="l" t="t" r="r" b="b"/>
              <a:pathLst>
                <a:path w="11943" h="11943" extrusionOk="0">
                  <a:moveTo>
                    <a:pt x="5965" y="1"/>
                  </a:moveTo>
                  <a:lnTo>
                    <a:pt x="0" y="5966"/>
                  </a:lnTo>
                  <a:lnTo>
                    <a:pt x="5965" y="11943"/>
                  </a:lnTo>
                  <a:lnTo>
                    <a:pt x="11942" y="5966"/>
                  </a:lnTo>
                  <a:lnTo>
                    <a:pt x="5965"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3"/>
            <p:cNvSpPr/>
            <p:nvPr/>
          </p:nvSpPr>
          <p:spPr>
            <a:xfrm rot="5400000">
              <a:off x="-594551" y="-1522759"/>
              <a:ext cx="2255925" cy="2255586"/>
            </a:xfrm>
            <a:custGeom>
              <a:avLst/>
              <a:gdLst/>
              <a:ahLst/>
              <a:cxnLst/>
              <a:rect l="l" t="t" r="r" b="b"/>
              <a:pathLst>
                <a:path w="80047" h="80035" extrusionOk="0">
                  <a:moveTo>
                    <a:pt x="76141" y="1"/>
                  </a:moveTo>
                  <a:lnTo>
                    <a:pt x="1" y="76141"/>
                  </a:lnTo>
                  <a:lnTo>
                    <a:pt x="3894" y="80034"/>
                  </a:lnTo>
                  <a:lnTo>
                    <a:pt x="80046" y="3894"/>
                  </a:lnTo>
                  <a:lnTo>
                    <a:pt x="76141" y="1"/>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TITLE_AND_TWO_COLUMNS_1_1">
    <p:spTree>
      <p:nvGrpSpPr>
        <p:cNvPr id="1" name="Shape 512"/>
        <p:cNvGrpSpPr/>
        <p:nvPr/>
      </p:nvGrpSpPr>
      <p:grpSpPr>
        <a:xfrm>
          <a:off x="0" y="0"/>
          <a:ext cx="0" cy="0"/>
          <a:chOff x="0" y="0"/>
          <a:chExt cx="0" cy="0"/>
        </a:xfrm>
      </p:grpSpPr>
      <p:sp>
        <p:nvSpPr>
          <p:cNvPr id="513" name="Google Shape;513;p24"/>
          <p:cNvSpPr txBox="1">
            <a:spLocks noGrp="1"/>
          </p:cNvSpPr>
          <p:nvPr>
            <p:ph type="subTitle" idx="1"/>
          </p:nvPr>
        </p:nvSpPr>
        <p:spPr>
          <a:xfrm>
            <a:off x="2198238" y="3971898"/>
            <a:ext cx="3075000" cy="38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4" name="Google Shape;514;p24"/>
          <p:cNvSpPr txBox="1">
            <a:spLocks noGrp="1"/>
          </p:cNvSpPr>
          <p:nvPr>
            <p:ph type="subTitle" idx="2"/>
          </p:nvPr>
        </p:nvSpPr>
        <p:spPr>
          <a:xfrm>
            <a:off x="5306488" y="3971898"/>
            <a:ext cx="3075000" cy="38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5" name="Google Shape;515;p24"/>
          <p:cNvSpPr txBox="1">
            <a:spLocks noGrp="1"/>
          </p:cNvSpPr>
          <p:nvPr>
            <p:ph type="title" hasCustomPrompt="1"/>
          </p:nvPr>
        </p:nvSpPr>
        <p:spPr>
          <a:xfrm>
            <a:off x="817411" y="1500721"/>
            <a:ext cx="29652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400"/>
              <a:buNone/>
              <a:defRPr sz="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6" name="Google Shape;516;p24"/>
          <p:cNvSpPr txBox="1">
            <a:spLocks noGrp="1"/>
          </p:cNvSpPr>
          <p:nvPr>
            <p:ph type="title" idx="3" hasCustomPrompt="1"/>
          </p:nvPr>
        </p:nvSpPr>
        <p:spPr>
          <a:xfrm>
            <a:off x="3922363" y="1498221"/>
            <a:ext cx="29652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400"/>
              <a:buNone/>
              <a:defRPr sz="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7" name="Google Shape;517;p24"/>
          <p:cNvSpPr txBox="1">
            <a:spLocks noGrp="1"/>
          </p:cNvSpPr>
          <p:nvPr>
            <p:ph type="title" idx="4" hasCustomPrompt="1"/>
          </p:nvPr>
        </p:nvSpPr>
        <p:spPr>
          <a:xfrm>
            <a:off x="2253112" y="3027846"/>
            <a:ext cx="2965200" cy="64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400"/>
              <a:buNone/>
              <a:defRPr sz="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8" name="Google Shape;518;p24"/>
          <p:cNvSpPr txBox="1">
            <a:spLocks noGrp="1"/>
          </p:cNvSpPr>
          <p:nvPr>
            <p:ph type="title" idx="5" hasCustomPrompt="1"/>
          </p:nvPr>
        </p:nvSpPr>
        <p:spPr>
          <a:xfrm>
            <a:off x="5361386" y="3027846"/>
            <a:ext cx="2965200" cy="64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400"/>
              <a:buNone/>
              <a:defRPr sz="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9" name="Google Shape;519;p24"/>
          <p:cNvSpPr txBox="1">
            <a:spLocks noGrp="1"/>
          </p:cNvSpPr>
          <p:nvPr>
            <p:ph type="subTitle" idx="6"/>
          </p:nvPr>
        </p:nvSpPr>
        <p:spPr>
          <a:xfrm>
            <a:off x="762513" y="2185089"/>
            <a:ext cx="3075000" cy="360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None/>
              <a:defRPr sz="1400">
                <a:solidFill>
                  <a:schemeClr val="accent3"/>
                </a:solidFill>
                <a:latin typeface="Krona One"/>
                <a:ea typeface="Krona One"/>
                <a:cs typeface="Krona One"/>
                <a:sym typeface="Krona One"/>
              </a:defRPr>
            </a:lvl1pPr>
            <a:lvl2pPr lvl="1" algn="ctr">
              <a:lnSpc>
                <a:spcPct val="100000"/>
              </a:lnSpc>
              <a:spcBef>
                <a:spcPts val="0"/>
              </a:spcBef>
              <a:spcAft>
                <a:spcPts val="0"/>
              </a:spcAft>
              <a:buNone/>
              <a:defRPr sz="1400">
                <a:solidFill>
                  <a:schemeClr val="accent3"/>
                </a:solidFill>
                <a:latin typeface="Krona One"/>
                <a:ea typeface="Krona One"/>
                <a:cs typeface="Krona One"/>
                <a:sym typeface="Krona One"/>
              </a:defRPr>
            </a:lvl2pPr>
            <a:lvl3pPr lvl="2" algn="ctr">
              <a:lnSpc>
                <a:spcPct val="100000"/>
              </a:lnSpc>
              <a:spcBef>
                <a:spcPts val="0"/>
              </a:spcBef>
              <a:spcAft>
                <a:spcPts val="0"/>
              </a:spcAft>
              <a:buNone/>
              <a:defRPr sz="1400">
                <a:solidFill>
                  <a:schemeClr val="accent3"/>
                </a:solidFill>
                <a:latin typeface="Krona One"/>
                <a:ea typeface="Krona One"/>
                <a:cs typeface="Krona One"/>
                <a:sym typeface="Krona One"/>
              </a:defRPr>
            </a:lvl3pPr>
            <a:lvl4pPr lvl="3" algn="ctr">
              <a:lnSpc>
                <a:spcPct val="100000"/>
              </a:lnSpc>
              <a:spcBef>
                <a:spcPts val="0"/>
              </a:spcBef>
              <a:spcAft>
                <a:spcPts val="0"/>
              </a:spcAft>
              <a:buNone/>
              <a:defRPr sz="1400">
                <a:solidFill>
                  <a:schemeClr val="accent3"/>
                </a:solidFill>
                <a:latin typeface="Krona One"/>
                <a:ea typeface="Krona One"/>
                <a:cs typeface="Krona One"/>
                <a:sym typeface="Krona One"/>
              </a:defRPr>
            </a:lvl4pPr>
            <a:lvl5pPr lvl="4" algn="ctr">
              <a:lnSpc>
                <a:spcPct val="100000"/>
              </a:lnSpc>
              <a:spcBef>
                <a:spcPts val="0"/>
              </a:spcBef>
              <a:spcAft>
                <a:spcPts val="0"/>
              </a:spcAft>
              <a:buNone/>
              <a:defRPr sz="1400">
                <a:solidFill>
                  <a:schemeClr val="accent3"/>
                </a:solidFill>
                <a:latin typeface="Krona One"/>
                <a:ea typeface="Krona One"/>
                <a:cs typeface="Krona One"/>
                <a:sym typeface="Krona One"/>
              </a:defRPr>
            </a:lvl5pPr>
            <a:lvl6pPr lvl="5" algn="ctr">
              <a:lnSpc>
                <a:spcPct val="100000"/>
              </a:lnSpc>
              <a:spcBef>
                <a:spcPts val="0"/>
              </a:spcBef>
              <a:spcAft>
                <a:spcPts val="0"/>
              </a:spcAft>
              <a:buNone/>
              <a:defRPr sz="1400">
                <a:solidFill>
                  <a:schemeClr val="accent3"/>
                </a:solidFill>
                <a:latin typeface="Krona One"/>
                <a:ea typeface="Krona One"/>
                <a:cs typeface="Krona One"/>
                <a:sym typeface="Krona One"/>
              </a:defRPr>
            </a:lvl6pPr>
            <a:lvl7pPr lvl="6" algn="ctr">
              <a:lnSpc>
                <a:spcPct val="100000"/>
              </a:lnSpc>
              <a:spcBef>
                <a:spcPts val="0"/>
              </a:spcBef>
              <a:spcAft>
                <a:spcPts val="0"/>
              </a:spcAft>
              <a:buNone/>
              <a:defRPr sz="1400">
                <a:solidFill>
                  <a:schemeClr val="accent3"/>
                </a:solidFill>
                <a:latin typeface="Krona One"/>
                <a:ea typeface="Krona One"/>
                <a:cs typeface="Krona One"/>
                <a:sym typeface="Krona One"/>
              </a:defRPr>
            </a:lvl7pPr>
            <a:lvl8pPr lvl="7" algn="ctr">
              <a:lnSpc>
                <a:spcPct val="100000"/>
              </a:lnSpc>
              <a:spcBef>
                <a:spcPts val="0"/>
              </a:spcBef>
              <a:spcAft>
                <a:spcPts val="0"/>
              </a:spcAft>
              <a:buNone/>
              <a:defRPr sz="1400">
                <a:solidFill>
                  <a:schemeClr val="accent3"/>
                </a:solidFill>
                <a:latin typeface="Krona One"/>
                <a:ea typeface="Krona One"/>
                <a:cs typeface="Krona One"/>
                <a:sym typeface="Krona One"/>
              </a:defRPr>
            </a:lvl8pPr>
            <a:lvl9pPr lvl="8" algn="ctr">
              <a:lnSpc>
                <a:spcPct val="100000"/>
              </a:lnSpc>
              <a:spcBef>
                <a:spcPts val="0"/>
              </a:spcBef>
              <a:spcAft>
                <a:spcPts val="0"/>
              </a:spcAft>
              <a:buNone/>
              <a:defRPr sz="1400">
                <a:solidFill>
                  <a:schemeClr val="accent3"/>
                </a:solidFill>
                <a:latin typeface="Krona One"/>
                <a:ea typeface="Krona One"/>
                <a:cs typeface="Krona One"/>
                <a:sym typeface="Krona One"/>
              </a:defRPr>
            </a:lvl9pPr>
          </a:lstStyle>
          <a:p>
            <a:endParaRPr/>
          </a:p>
        </p:txBody>
      </p:sp>
      <p:sp>
        <p:nvSpPr>
          <p:cNvPr id="520" name="Google Shape;520;p24"/>
          <p:cNvSpPr txBox="1">
            <a:spLocks noGrp="1"/>
          </p:cNvSpPr>
          <p:nvPr>
            <p:ph type="subTitle" idx="7"/>
          </p:nvPr>
        </p:nvSpPr>
        <p:spPr>
          <a:xfrm>
            <a:off x="3881554" y="2185089"/>
            <a:ext cx="30609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3"/>
                </a:solidFill>
                <a:latin typeface="Krona One"/>
                <a:ea typeface="Krona One"/>
                <a:cs typeface="Krona One"/>
                <a:sym typeface="Krona One"/>
              </a:defRPr>
            </a:lvl1pPr>
            <a:lvl2pPr lvl="1" algn="ctr" rtl="0">
              <a:lnSpc>
                <a:spcPct val="100000"/>
              </a:lnSpc>
              <a:spcBef>
                <a:spcPts val="0"/>
              </a:spcBef>
              <a:spcAft>
                <a:spcPts val="0"/>
              </a:spcAft>
              <a:buNone/>
              <a:defRPr sz="1400">
                <a:solidFill>
                  <a:schemeClr val="accent3"/>
                </a:solidFill>
                <a:latin typeface="Krona One"/>
                <a:ea typeface="Krona One"/>
                <a:cs typeface="Krona One"/>
                <a:sym typeface="Krona One"/>
              </a:defRPr>
            </a:lvl2pPr>
            <a:lvl3pPr lvl="2" algn="ctr" rtl="0">
              <a:lnSpc>
                <a:spcPct val="100000"/>
              </a:lnSpc>
              <a:spcBef>
                <a:spcPts val="0"/>
              </a:spcBef>
              <a:spcAft>
                <a:spcPts val="0"/>
              </a:spcAft>
              <a:buNone/>
              <a:defRPr sz="1400">
                <a:solidFill>
                  <a:schemeClr val="accent3"/>
                </a:solidFill>
                <a:latin typeface="Krona One"/>
                <a:ea typeface="Krona One"/>
                <a:cs typeface="Krona One"/>
                <a:sym typeface="Krona One"/>
              </a:defRPr>
            </a:lvl3pPr>
            <a:lvl4pPr lvl="3" algn="ctr" rtl="0">
              <a:lnSpc>
                <a:spcPct val="100000"/>
              </a:lnSpc>
              <a:spcBef>
                <a:spcPts val="0"/>
              </a:spcBef>
              <a:spcAft>
                <a:spcPts val="0"/>
              </a:spcAft>
              <a:buNone/>
              <a:defRPr sz="1400">
                <a:solidFill>
                  <a:schemeClr val="accent3"/>
                </a:solidFill>
                <a:latin typeface="Krona One"/>
                <a:ea typeface="Krona One"/>
                <a:cs typeface="Krona One"/>
                <a:sym typeface="Krona One"/>
              </a:defRPr>
            </a:lvl4pPr>
            <a:lvl5pPr lvl="4" algn="ctr" rtl="0">
              <a:lnSpc>
                <a:spcPct val="100000"/>
              </a:lnSpc>
              <a:spcBef>
                <a:spcPts val="0"/>
              </a:spcBef>
              <a:spcAft>
                <a:spcPts val="0"/>
              </a:spcAft>
              <a:buNone/>
              <a:defRPr sz="1400">
                <a:solidFill>
                  <a:schemeClr val="accent3"/>
                </a:solidFill>
                <a:latin typeface="Krona One"/>
                <a:ea typeface="Krona One"/>
                <a:cs typeface="Krona One"/>
                <a:sym typeface="Krona One"/>
              </a:defRPr>
            </a:lvl5pPr>
            <a:lvl6pPr lvl="5" algn="ctr" rtl="0">
              <a:lnSpc>
                <a:spcPct val="100000"/>
              </a:lnSpc>
              <a:spcBef>
                <a:spcPts val="0"/>
              </a:spcBef>
              <a:spcAft>
                <a:spcPts val="0"/>
              </a:spcAft>
              <a:buNone/>
              <a:defRPr sz="1400">
                <a:solidFill>
                  <a:schemeClr val="accent3"/>
                </a:solidFill>
                <a:latin typeface="Krona One"/>
                <a:ea typeface="Krona One"/>
                <a:cs typeface="Krona One"/>
                <a:sym typeface="Krona One"/>
              </a:defRPr>
            </a:lvl6pPr>
            <a:lvl7pPr lvl="6" algn="ctr" rtl="0">
              <a:lnSpc>
                <a:spcPct val="100000"/>
              </a:lnSpc>
              <a:spcBef>
                <a:spcPts val="0"/>
              </a:spcBef>
              <a:spcAft>
                <a:spcPts val="0"/>
              </a:spcAft>
              <a:buNone/>
              <a:defRPr sz="1400">
                <a:solidFill>
                  <a:schemeClr val="accent3"/>
                </a:solidFill>
                <a:latin typeface="Krona One"/>
                <a:ea typeface="Krona One"/>
                <a:cs typeface="Krona One"/>
                <a:sym typeface="Krona One"/>
              </a:defRPr>
            </a:lvl7pPr>
            <a:lvl8pPr lvl="7" algn="ctr" rtl="0">
              <a:lnSpc>
                <a:spcPct val="100000"/>
              </a:lnSpc>
              <a:spcBef>
                <a:spcPts val="0"/>
              </a:spcBef>
              <a:spcAft>
                <a:spcPts val="0"/>
              </a:spcAft>
              <a:buNone/>
              <a:defRPr sz="1400">
                <a:solidFill>
                  <a:schemeClr val="accent3"/>
                </a:solidFill>
                <a:latin typeface="Krona One"/>
                <a:ea typeface="Krona One"/>
                <a:cs typeface="Krona One"/>
                <a:sym typeface="Krona One"/>
              </a:defRPr>
            </a:lvl8pPr>
            <a:lvl9pPr lvl="8" algn="ctr" rtl="0">
              <a:lnSpc>
                <a:spcPct val="100000"/>
              </a:lnSpc>
              <a:spcBef>
                <a:spcPts val="0"/>
              </a:spcBef>
              <a:spcAft>
                <a:spcPts val="0"/>
              </a:spcAft>
              <a:buNone/>
              <a:defRPr sz="1400">
                <a:solidFill>
                  <a:schemeClr val="accent3"/>
                </a:solidFill>
                <a:latin typeface="Krona One"/>
                <a:ea typeface="Krona One"/>
                <a:cs typeface="Krona One"/>
                <a:sym typeface="Krona One"/>
              </a:defRPr>
            </a:lvl9pPr>
          </a:lstStyle>
          <a:p>
            <a:endParaRPr/>
          </a:p>
        </p:txBody>
      </p:sp>
      <p:sp>
        <p:nvSpPr>
          <p:cNvPr id="521" name="Google Shape;521;p24"/>
          <p:cNvSpPr txBox="1">
            <a:spLocks noGrp="1"/>
          </p:cNvSpPr>
          <p:nvPr>
            <p:ph type="subTitle" idx="8"/>
          </p:nvPr>
        </p:nvSpPr>
        <p:spPr>
          <a:xfrm>
            <a:off x="5306488" y="3710501"/>
            <a:ext cx="30750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3"/>
                </a:solidFill>
                <a:latin typeface="Krona One"/>
                <a:ea typeface="Krona One"/>
                <a:cs typeface="Krona One"/>
                <a:sym typeface="Krona One"/>
              </a:defRPr>
            </a:lvl1pPr>
            <a:lvl2pPr lvl="1" algn="ctr" rtl="0">
              <a:lnSpc>
                <a:spcPct val="100000"/>
              </a:lnSpc>
              <a:spcBef>
                <a:spcPts val="0"/>
              </a:spcBef>
              <a:spcAft>
                <a:spcPts val="0"/>
              </a:spcAft>
              <a:buNone/>
              <a:defRPr sz="1400">
                <a:solidFill>
                  <a:schemeClr val="accent3"/>
                </a:solidFill>
                <a:latin typeface="Krona One"/>
                <a:ea typeface="Krona One"/>
                <a:cs typeface="Krona One"/>
                <a:sym typeface="Krona One"/>
              </a:defRPr>
            </a:lvl2pPr>
            <a:lvl3pPr lvl="2" algn="ctr" rtl="0">
              <a:lnSpc>
                <a:spcPct val="100000"/>
              </a:lnSpc>
              <a:spcBef>
                <a:spcPts val="0"/>
              </a:spcBef>
              <a:spcAft>
                <a:spcPts val="0"/>
              </a:spcAft>
              <a:buNone/>
              <a:defRPr sz="1400">
                <a:solidFill>
                  <a:schemeClr val="accent3"/>
                </a:solidFill>
                <a:latin typeface="Krona One"/>
                <a:ea typeface="Krona One"/>
                <a:cs typeface="Krona One"/>
                <a:sym typeface="Krona One"/>
              </a:defRPr>
            </a:lvl3pPr>
            <a:lvl4pPr lvl="3" algn="ctr" rtl="0">
              <a:lnSpc>
                <a:spcPct val="100000"/>
              </a:lnSpc>
              <a:spcBef>
                <a:spcPts val="0"/>
              </a:spcBef>
              <a:spcAft>
                <a:spcPts val="0"/>
              </a:spcAft>
              <a:buNone/>
              <a:defRPr sz="1400">
                <a:solidFill>
                  <a:schemeClr val="accent3"/>
                </a:solidFill>
                <a:latin typeface="Krona One"/>
                <a:ea typeface="Krona One"/>
                <a:cs typeface="Krona One"/>
                <a:sym typeface="Krona One"/>
              </a:defRPr>
            </a:lvl4pPr>
            <a:lvl5pPr lvl="4" algn="ctr" rtl="0">
              <a:lnSpc>
                <a:spcPct val="100000"/>
              </a:lnSpc>
              <a:spcBef>
                <a:spcPts val="0"/>
              </a:spcBef>
              <a:spcAft>
                <a:spcPts val="0"/>
              </a:spcAft>
              <a:buNone/>
              <a:defRPr sz="1400">
                <a:solidFill>
                  <a:schemeClr val="accent3"/>
                </a:solidFill>
                <a:latin typeface="Krona One"/>
                <a:ea typeface="Krona One"/>
                <a:cs typeface="Krona One"/>
                <a:sym typeface="Krona One"/>
              </a:defRPr>
            </a:lvl5pPr>
            <a:lvl6pPr lvl="5" algn="ctr" rtl="0">
              <a:lnSpc>
                <a:spcPct val="100000"/>
              </a:lnSpc>
              <a:spcBef>
                <a:spcPts val="0"/>
              </a:spcBef>
              <a:spcAft>
                <a:spcPts val="0"/>
              </a:spcAft>
              <a:buNone/>
              <a:defRPr sz="1400">
                <a:solidFill>
                  <a:schemeClr val="accent3"/>
                </a:solidFill>
                <a:latin typeface="Krona One"/>
                <a:ea typeface="Krona One"/>
                <a:cs typeface="Krona One"/>
                <a:sym typeface="Krona One"/>
              </a:defRPr>
            </a:lvl6pPr>
            <a:lvl7pPr lvl="6" algn="ctr" rtl="0">
              <a:lnSpc>
                <a:spcPct val="100000"/>
              </a:lnSpc>
              <a:spcBef>
                <a:spcPts val="0"/>
              </a:spcBef>
              <a:spcAft>
                <a:spcPts val="0"/>
              </a:spcAft>
              <a:buNone/>
              <a:defRPr sz="1400">
                <a:solidFill>
                  <a:schemeClr val="accent3"/>
                </a:solidFill>
                <a:latin typeface="Krona One"/>
                <a:ea typeface="Krona One"/>
                <a:cs typeface="Krona One"/>
                <a:sym typeface="Krona One"/>
              </a:defRPr>
            </a:lvl7pPr>
            <a:lvl8pPr lvl="7" algn="ctr" rtl="0">
              <a:lnSpc>
                <a:spcPct val="100000"/>
              </a:lnSpc>
              <a:spcBef>
                <a:spcPts val="0"/>
              </a:spcBef>
              <a:spcAft>
                <a:spcPts val="0"/>
              </a:spcAft>
              <a:buNone/>
              <a:defRPr sz="1400">
                <a:solidFill>
                  <a:schemeClr val="accent3"/>
                </a:solidFill>
                <a:latin typeface="Krona One"/>
                <a:ea typeface="Krona One"/>
                <a:cs typeface="Krona One"/>
                <a:sym typeface="Krona One"/>
              </a:defRPr>
            </a:lvl8pPr>
            <a:lvl9pPr lvl="8" algn="ctr" rtl="0">
              <a:lnSpc>
                <a:spcPct val="100000"/>
              </a:lnSpc>
              <a:spcBef>
                <a:spcPts val="0"/>
              </a:spcBef>
              <a:spcAft>
                <a:spcPts val="0"/>
              </a:spcAft>
              <a:buNone/>
              <a:defRPr sz="1400">
                <a:solidFill>
                  <a:schemeClr val="accent3"/>
                </a:solidFill>
                <a:latin typeface="Krona One"/>
                <a:ea typeface="Krona One"/>
                <a:cs typeface="Krona One"/>
                <a:sym typeface="Krona One"/>
              </a:defRPr>
            </a:lvl9pPr>
          </a:lstStyle>
          <a:p>
            <a:endParaRPr/>
          </a:p>
        </p:txBody>
      </p:sp>
      <p:sp>
        <p:nvSpPr>
          <p:cNvPr id="522" name="Google Shape;522;p24"/>
          <p:cNvSpPr txBox="1">
            <a:spLocks noGrp="1"/>
          </p:cNvSpPr>
          <p:nvPr>
            <p:ph type="title" idx="9"/>
          </p:nvPr>
        </p:nvSpPr>
        <p:spPr>
          <a:xfrm>
            <a:off x="599100" y="538673"/>
            <a:ext cx="7945800" cy="67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3" name="Google Shape;523;p24"/>
          <p:cNvSpPr txBox="1">
            <a:spLocks noGrp="1"/>
          </p:cNvSpPr>
          <p:nvPr>
            <p:ph type="subTitle" idx="13"/>
          </p:nvPr>
        </p:nvSpPr>
        <p:spPr>
          <a:xfrm>
            <a:off x="762513" y="2444238"/>
            <a:ext cx="3075000" cy="38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24" name="Google Shape;524;p24"/>
          <p:cNvSpPr txBox="1">
            <a:spLocks noGrp="1"/>
          </p:cNvSpPr>
          <p:nvPr>
            <p:ph type="subTitle" idx="14"/>
          </p:nvPr>
        </p:nvSpPr>
        <p:spPr>
          <a:xfrm>
            <a:off x="3874513" y="2442361"/>
            <a:ext cx="3060900" cy="38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25" name="Google Shape;525;p24"/>
          <p:cNvSpPr txBox="1">
            <a:spLocks noGrp="1"/>
          </p:cNvSpPr>
          <p:nvPr>
            <p:ph type="subTitle" idx="15"/>
          </p:nvPr>
        </p:nvSpPr>
        <p:spPr>
          <a:xfrm>
            <a:off x="2198238" y="3710501"/>
            <a:ext cx="30750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3"/>
                </a:solidFill>
                <a:latin typeface="Krona One"/>
                <a:ea typeface="Krona One"/>
                <a:cs typeface="Krona One"/>
                <a:sym typeface="Krona One"/>
              </a:defRPr>
            </a:lvl1pPr>
            <a:lvl2pPr lvl="1" algn="ctr" rtl="0">
              <a:lnSpc>
                <a:spcPct val="100000"/>
              </a:lnSpc>
              <a:spcBef>
                <a:spcPts val="0"/>
              </a:spcBef>
              <a:spcAft>
                <a:spcPts val="0"/>
              </a:spcAft>
              <a:buNone/>
              <a:defRPr sz="1400">
                <a:solidFill>
                  <a:schemeClr val="accent3"/>
                </a:solidFill>
                <a:latin typeface="Krona One"/>
                <a:ea typeface="Krona One"/>
                <a:cs typeface="Krona One"/>
                <a:sym typeface="Krona One"/>
              </a:defRPr>
            </a:lvl2pPr>
            <a:lvl3pPr lvl="2" algn="ctr" rtl="0">
              <a:lnSpc>
                <a:spcPct val="100000"/>
              </a:lnSpc>
              <a:spcBef>
                <a:spcPts val="0"/>
              </a:spcBef>
              <a:spcAft>
                <a:spcPts val="0"/>
              </a:spcAft>
              <a:buNone/>
              <a:defRPr sz="1400">
                <a:solidFill>
                  <a:schemeClr val="accent3"/>
                </a:solidFill>
                <a:latin typeface="Krona One"/>
                <a:ea typeface="Krona One"/>
                <a:cs typeface="Krona One"/>
                <a:sym typeface="Krona One"/>
              </a:defRPr>
            </a:lvl3pPr>
            <a:lvl4pPr lvl="3" algn="ctr" rtl="0">
              <a:lnSpc>
                <a:spcPct val="100000"/>
              </a:lnSpc>
              <a:spcBef>
                <a:spcPts val="0"/>
              </a:spcBef>
              <a:spcAft>
                <a:spcPts val="0"/>
              </a:spcAft>
              <a:buNone/>
              <a:defRPr sz="1400">
                <a:solidFill>
                  <a:schemeClr val="accent3"/>
                </a:solidFill>
                <a:latin typeface="Krona One"/>
                <a:ea typeface="Krona One"/>
                <a:cs typeface="Krona One"/>
                <a:sym typeface="Krona One"/>
              </a:defRPr>
            </a:lvl4pPr>
            <a:lvl5pPr lvl="4" algn="ctr" rtl="0">
              <a:lnSpc>
                <a:spcPct val="100000"/>
              </a:lnSpc>
              <a:spcBef>
                <a:spcPts val="0"/>
              </a:spcBef>
              <a:spcAft>
                <a:spcPts val="0"/>
              </a:spcAft>
              <a:buNone/>
              <a:defRPr sz="1400">
                <a:solidFill>
                  <a:schemeClr val="accent3"/>
                </a:solidFill>
                <a:latin typeface="Krona One"/>
                <a:ea typeface="Krona One"/>
                <a:cs typeface="Krona One"/>
                <a:sym typeface="Krona One"/>
              </a:defRPr>
            </a:lvl5pPr>
            <a:lvl6pPr lvl="5" algn="ctr" rtl="0">
              <a:lnSpc>
                <a:spcPct val="100000"/>
              </a:lnSpc>
              <a:spcBef>
                <a:spcPts val="0"/>
              </a:spcBef>
              <a:spcAft>
                <a:spcPts val="0"/>
              </a:spcAft>
              <a:buNone/>
              <a:defRPr sz="1400">
                <a:solidFill>
                  <a:schemeClr val="accent3"/>
                </a:solidFill>
                <a:latin typeface="Krona One"/>
                <a:ea typeface="Krona One"/>
                <a:cs typeface="Krona One"/>
                <a:sym typeface="Krona One"/>
              </a:defRPr>
            </a:lvl6pPr>
            <a:lvl7pPr lvl="6" algn="ctr" rtl="0">
              <a:lnSpc>
                <a:spcPct val="100000"/>
              </a:lnSpc>
              <a:spcBef>
                <a:spcPts val="0"/>
              </a:spcBef>
              <a:spcAft>
                <a:spcPts val="0"/>
              </a:spcAft>
              <a:buNone/>
              <a:defRPr sz="1400">
                <a:solidFill>
                  <a:schemeClr val="accent3"/>
                </a:solidFill>
                <a:latin typeface="Krona One"/>
                <a:ea typeface="Krona One"/>
                <a:cs typeface="Krona One"/>
                <a:sym typeface="Krona One"/>
              </a:defRPr>
            </a:lvl7pPr>
            <a:lvl8pPr lvl="7" algn="ctr" rtl="0">
              <a:lnSpc>
                <a:spcPct val="100000"/>
              </a:lnSpc>
              <a:spcBef>
                <a:spcPts val="0"/>
              </a:spcBef>
              <a:spcAft>
                <a:spcPts val="0"/>
              </a:spcAft>
              <a:buNone/>
              <a:defRPr sz="1400">
                <a:solidFill>
                  <a:schemeClr val="accent3"/>
                </a:solidFill>
                <a:latin typeface="Krona One"/>
                <a:ea typeface="Krona One"/>
                <a:cs typeface="Krona One"/>
                <a:sym typeface="Krona One"/>
              </a:defRPr>
            </a:lvl8pPr>
            <a:lvl9pPr lvl="8" algn="ctr" rtl="0">
              <a:lnSpc>
                <a:spcPct val="100000"/>
              </a:lnSpc>
              <a:spcBef>
                <a:spcPts val="0"/>
              </a:spcBef>
              <a:spcAft>
                <a:spcPts val="0"/>
              </a:spcAft>
              <a:buNone/>
              <a:defRPr sz="1400">
                <a:solidFill>
                  <a:schemeClr val="accent3"/>
                </a:solidFill>
                <a:latin typeface="Krona One"/>
                <a:ea typeface="Krona One"/>
                <a:cs typeface="Krona One"/>
                <a:sym typeface="Krona One"/>
              </a:defRPr>
            </a:lvl9pPr>
          </a:lstStyle>
          <a:p>
            <a:endParaRPr/>
          </a:p>
        </p:txBody>
      </p:sp>
      <p:grpSp>
        <p:nvGrpSpPr>
          <p:cNvPr id="526" name="Google Shape;526;p24"/>
          <p:cNvGrpSpPr/>
          <p:nvPr/>
        </p:nvGrpSpPr>
        <p:grpSpPr>
          <a:xfrm>
            <a:off x="7253877" y="869417"/>
            <a:ext cx="3651827" cy="3549464"/>
            <a:chOff x="7253877" y="1275092"/>
            <a:chExt cx="3651827" cy="3549464"/>
          </a:xfrm>
        </p:grpSpPr>
        <p:sp>
          <p:nvSpPr>
            <p:cNvPr id="527" name="Google Shape;527;p24"/>
            <p:cNvSpPr/>
            <p:nvPr/>
          </p:nvSpPr>
          <p:spPr>
            <a:xfrm>
              <a:off x="7758579" y="1886464"/>
              <a:ext cx="2742439" cy="2742439"/>
            </a:xfrm>
            <a:custGeom>
              <a:avLst/>
              <a:gdLst/>
              <a:ahLst/>
              <a:cxnLst/>
              <a:rect l="l" t="t" r="r" b="b"/>
              <a:pathLst>
                <a:path w="97310" h="97310" extrusionOk="0">
                  <a:moveTo>
                    <a:pt x="12907" y="644"/>
                  </a:moveTo>
                  <a:lnTo>
                    <a:pt x="96679" y="84404"/>
                  </a:lnTo>
                  <a:lnTo>
                    <a:pt x="84404" y="96679"/>
                  </a:lnTo>
                  <a:lnTo>
                    <a:pt x="631" y="12907"/>
                  </a:lnTo>
                  <a:lnTo>
                    <a:pt x="12907" y="644"/>
                  </a:lnTo>
                  <a:close/>
                  <a:moveTo>
                    <a:pt x="12907" y="1"/>
                  </a:moveTo>
                  <a:lnTo>
                    <a:pt x="0" y="12907"/>
                  </a:lnTo>
                  <a:lnTo>
                    <a:pt x="84404" y="97310"/>
                  </a:lnTo>
                  <a:lnTo>
                    <a:pt x="97310" y="84404"/>
                  </a:lnTo>
                  <a:lnTo>
                    <a:pt x="12907" y="1"/>
                  </a:lnTo>
                  <a:close/>
                </a:path>
              </a:pathLst>
            </a:custGeom>
            <a:gradFill>
              <a:gsLst>
                <a:gs pos="0">
                  <a:schemeClr val="accent4"/>
                </a:gs>
                <a:gs pos="100000">
                  <a:schemeClr val="accen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4"/>
            <p:cNvSpPr/>
            <p:nvPr/>
          </p:nvSpPr>
          <p:spPr>
            <a:xfrm>
              <a:off x="8774291" y="2251545"/>
              <a:ext cx="1974381" cy="1974720"/>
            </a:xfrm>
            <a:custGeom>
              <a:avLst/>
              <a:gdLst/>
              <a:ahLst/>
              <a:cxnLst/>
              <a:rect l="l" t="t" r="r" b="b"/>
              <a:pathLst>
                <a:path w="70057" h="70069" extrusionOk="0">
                  <a:moveTo>
                    <a:pt x="7716" y="1"/>
                  </a:moveTo>
                  <a:lnTo>
                    <a:pt x="0" y="7728"/>
                  </a:lnTo>
                  <a:lnTo>
                    <a:pt x="62342" y="70069"/>
                  </a:lnTo>
                  <a:lnTo>
                    <a:pt x="70057" y="62341"/>
                  </a:lnTo>
                  <a:lnTo>
                    <a:pt x="7716" y="1"/>
                  </a:lnTo>
                  <a:close/>
                </a:path>
              </a:pathLst>
            </a:custGeom>
            <a:gradFill>
              <a:gsLst>
                <a:gs pos="0">
                  <a:schemeClr val="accent4"/>
                </a:gs>
                <a:gs pos="100000">
                  <a:schemeClr val="accen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4"/>
            <p:cNvSpPr/>
            <p:nvPr/>
          </p:nvSpPr>
          <p:spPr>
            <a:xfrm>
              <a:off x="8656176" y="1728414"/>
              <a:ext cx="2249527" cy="2249865"/>
            </a:xfrm>
            <a:custGeom>
              <a:avLst/>
              <a:gdLst/>
              <a:ahLst/>
              <a:cxnLst/>
              <a:rect l="l" t="t" r="r" b="b"/>
              <a:pathLst>
                <a:path w="79820" h="79832" extrusionOk="0">
                  <a:moveTo>
                    <a:pt x="4168" y="632"/>
                  </a:moveTo>
                  <a:lnTo>
                    <a:pt x="79189" y="75653"/>
                  </a:lnTo>
                  <a:lnTo>
                    <a:pt x="75641" y="79201"/>
                  </a:lnTo>
                  <a:lnTo>
                    <a:pt x="631" y="4180"/>
                  </a:lnTo>
                  <a:lnTo>
                    <a:pt x="4168" y="632"/>
                  </a:lnTo>
                  <a:close/>
                  <a:moveTo>
                    <a:pt x="4168" y="1"/>
                  </a:moveTo>
                  <a:lnTo>
                    <a:pt x="0" y="4180"/>
                  </a:lnTo>
                  <a:lnTo>
                    <a:pt x="75641" y="79832"/>
                  </a:lnTo>
                  <a:lnTo>
                    <a:pt x="79820" y="75653"/>
                  </a:lnTo>
                  <a:lnTo>
                    <a:pt x="4168" y="1"/>
                  </a:lnTo>
                  <a:close/>
                </a:path>
              </a:pathLst>
            </a:custGeom>
            <a:gradFill>
              <a:gsLst>
                <a:gs pos="0">
                  <a:schemeClr val="accent4"/>
                </a:gs>
                <a:gs pos="100000">
                  <a:schemeClr val="accen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4"/>
            <p:cNvSpPr/>
            <p:nvPr/>
          </p:nvSpPr>
          <p:spPr>
            <a:xfrm>
              <a:off x="7928014" y="2654532"/>
              <a:ext cx="2170024" cy="2170024"/>
            </a:xfrm>
            <a:custGeom>
              <a:avLst/>
              <a:gdLst/>
              <a:ahLst/>
              <a:cxnLst/>
              <a:rect l="l" t="t" r="r" b="b"/>
              <a:pathLst>
                <a:path w="76999" h="76999" extrusionOk="0">
                  <a:moveTo>
                    <a:pt x="5871" y="1"/>
                  </a:moveTo>
                  <a:lnTo>
                    <a:pt x="1" y="5871"/>
                  </a:lnTo>
                  <a:lnTo>
                    <a:pt x="71129" y="76998"/>
                  </a:lnTo>
                  <a:lnTo>
                    <a:pt x="76999" y="71128"/>
                  </a:lnTo>
                  <a:lnTo>
                    <a:pt x="5871" y="1"/>
                  </a:lnTo>
                  <a:close/>
                </a:path>
              </a:pathLst>
            </a:custGeom>
            <a:gradFill>
              <a:gsLst>
                <a:gs pos="0">
                  <a:schemeClr val="accent4"/>
                </a:gs>
                <a:gs pos="100000">
                  <a:schemeClr val="accen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4"/>
            <p:cNvSpPr/>
            <p:nvPr/>
          </p:nvSpPr>
          <p:spPr>
            <a:xfrm>
              <a:off x="7788425" y="2514971"/>
              <a:ext cx="205394" cy="205704"/>
            </a:xfrm>
            <a:custGeom>
              <a:avLst/>
              <a:gdLst/>
              <a:ahLst/>
              <a:cxnLst/>
              <a:rect l="l" t="t" r="r" b="b"/>
              <a:pathLst>
                <a:path w="7288" h="7299" extrusionOk="0">
                  <a:moveTo>
                    <a:pt x="3644" y="0"/>
                  </a:moveTo>
                  <a:lnTo>
                    <a:pt x="1" y="3643"/>
                  </a:lnTo>
                  <a:lnTo>
                    <a:pt x="3644" y="7298"/>
                  </a:lnTo>
                  <a:lnTo>
                    <a:pt x="7287" y="3643"/>
                  </a:lnTo>
                  <a:lnTo>
                    <a:pt x="3644" y="0"/>
                  </a:lnTo>
                  <a:close/>
                </a:path>
              </a:pathLst>
            </a:custGeom>
            <a:gradFill>
              <a:gsLst>
                <a:gs pos="0">
                  <a:schemeClr val="accent4"/>
                </a:gs>
                <a:gs pos="100000">
                  <a:schemeClr val="accen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4"/>
            <p:cNvSpPr/>
            <p:nvPr/>
          </p:nvSpPr>
          <p:spPr>
            <a:xfrm>
              <a:off x="7253877" y="2102232"/>
              <a:ext cx="139278" cy="139278"/>
            </a:xfrm>
            <a:custGeom>
              <a:avLst/>
              <a:gdLst/>
              <a:ahLst/>
              <a:cxnLst/>
              <a:rect l="l" t="t" r="r" b="b"/>
              <a:pathLst>
                <a:path w="4942" h="4942" extrusionOk="0">
                  <a:moveTo>
                    <a:pt x="2465" y="0"/>
                  </a:moveTo>
                  <a:lnTo>
                    <a:pt x="0" y="2465"/>
                  </a:lnTo>
                  <a:lnTo>
                    <a:pt x="2465" y="4941"/>
                  </a:lnTo>
                  <a:lnTo>
                    <a:pt x="4941" y="2465"/>
                  </a:lnTo>
                  <a:lnTo>
                    <a:pt x="2465" y="0"/>
                  </a:lnTo>
                  <a:close/>
                </a:path>
              </a:pathLst>
            </a:custGeom>
            <a:gradFill>
              <a:gsLst>
                <a:gs pos="0">
                  <a:schemeClr val="accent4"/>
                </a:gs>
                <a:gs pos="100000">
                  <a:schemeClr val="accen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4"/>
            <p:cNvSpPr/>
            <p:nvPr/>
          </p:nvSpPr>
          <p:spPr>
            <a:xfrm>
              <a:off x="8202516" y="1275092"/>
              <a:ext cx="139278" cy="139278"/>
            </a:xfrm>
            <a:custGeom>
              <a:avLst/>
              <a:gdLst/>
              <a:ahLst/>
              <a:cxnLst/>
              <a:rect l="l" t="t" r="r" b="b"/>
              <a:pathLst>
                <a:path w="4942" h="4942" extrusionOk="0">
                  <a:moveTo>
                    <a:pt x="2477" y="1"/>
                  </a:moveTo>
                  <a:lnTo>
                    <a:pt x="0" y="2477"/>
                  </a:lnTo>
                  <a:lnTo>
                    <a:pt x="2477" y="4942"/>
                  </a:lnTo>
                  <a:lnTo>
                    <a:pt x="4941" y="2477"/>
                  </a:lnTo>
                  <a:lnTo>
                    <a:pt x="2477" y="1"/>
                  </a:lnTo>
                  <a:close/>
                </a:path>
              </a:pathLst>
            </a:custGeom>
            <a:gradFill>
              <a:gsLst>
                <a:gs pos="0">
                  <a:schemeClr val="accent4"/>
                </a:gs>
                <a:gs pos="100000">
                  <a:schemeClr val="accen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4"/>
            <p:cNvSpPr/>
            <p:nvPr/>
          </p:nvSpPr>
          <p:spPr>
            <a:xfrm>
              <a:off x="7396513" y="1524398"/>
              <a:ext cx="530536" cy="530874"/>
            </a:xfrm>
            <a:custGeom>
              <a:avLst/>
              <a:gdLst/>
              <a:ahLst/>
              <a:cxnLst/>
              <a:rect l="l" t="t" r="r" b="b"/>
              <a:pathLst>
                <a:path w="18825" h="18837" extrusionOk="0">
                  <a:moveTo>
                    <a:pt x="9418" y="1"/>
                  </a:moveTo>
                  <a:lnTo>
                    <a:pt x="0" y="9419"/>
                  </a:lnTo>
                  <a:lnTo>
                    <a:pt x="9418" y="18837"/>
                  </a:lnTo>
                  <a:lnTo>
                    <a:pt x="18824" y="9419"/>
                  </a:lnTo>
                  <a:lnTo>
                    <a:pt x="9418" y="1"/>
                  </a:lnTo>
                  <a:close/>
                </a:path>
              </a:pathLst>
            </a:custGeom>
            <a:gradFill>
              <a:gsLst>
                <a:gs pos="0">
                  <a:schemeClr val="accent4"/>
                </a:gs>
                <a:gs pos="100000">
                  <a:schemeClr val="accen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4"/>
            <p:cNvSpPr/>
            <p:nvPr/>
          </p:nvSpPr>
          <p:spPr>
            <a:xfrm>
              <a:off x="8400473" y="1878094"/>
              <a:ext cx="333230" cy="333202"/>
            </a:xfrm>
            <a:custGeom>
              <a:avLst/>
              <a:gdLst/>
              <a:ahLst/>
              <a:cxnLst/>
              <a:rect l="l" t="t" r="r" b="b"/>
              <a:pathLst>
                <a:path w="11824" h="11823" extrusionOk="0">
                  <a:moveTo>
                    <a:pt x="5918" y="0"/>
                  </a:moveTo>
                  <a:lnTo>
                    <a:pt x="1" y="5906"/>
                  </a:lnTo>
                  <a:lnTo>
                    <a:pt x="5918" y="11823"/>
                  </a:lnTo>
                  <a:lnTo>
                    <a:pt x="11824" y="5906"/>
                  </a:lnTo>
                  <a:lnTo>
                    <a:pt x="5918" y="0"/>
                  </a:lnTo>
                  <a:close/>
                </a:path>
              </a:pathLst>
            </a:custGeom>
            <a:gradFill>
              <a:gsLst>
                <a:gs pos="0">
                  <a:schemeClr val="accent4"/>
                </a:gs>
                <a:gs pos="100000">
                  <a:schemeClr val="accen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4"/>
            <p:cNvSpPr/>
            <p:nvPr/>
          </p:nvSpPr>
          <p:spPr>
            <a:xfrm>
              <a:off x="8057543" y="1534826"/>
              <a:ext cx="221148" cy="221148"/>
            </a:xfrm>
            <a:custGeom>
              <a:avLst/>
              <a:gdLst/>
              <a:ahLst/>
              <a:cxnLst/>
              <a:rect l="l" t="t" r="r" b="b"/>
              <a:pathLst>
                <a:path w="7847" h="7847" extrusionOk="0">
                  <a:moveTo>
                    <a:pt x="3918" y="631"/>
                  </a:moveTo>
                  <a:lnTo>
                    <a:pt x="7216" y="3929"/>
                  </a:lnTo>
                  <a:lnTo>
                    <a:pt x="3918" y="7215"/>
                  </a:lnTo>
                  <a:lnTo>
                    <a:pt x="632" y="3929"/>
                  </a:lnTo>
                  <a:lnTo>
                    <a:pt x="3918" y="631"/>
                  </a:lnTo>
                  <a:close/>
                  <a:moveTo>
                    <a:pt x="3918" y="0"/>
                  </a:moveTo>
                  <a:lnTo>
                    <a:pt x="1" y="3929"/>
                  </a:lnTo>
                  <a:lnTo>
                    <a:pt x="3918" y="7846"/>
                  </a:lnTo>
                  <a:lnTo>
                    <a:pt x="7847" y="3929"/>
                  </a:lnTo>
                  <a:lnTo>
                    <a:pt x="3918" y="0"/>
                  </a:lnTo>
                  <a:close/>
                </a:path>
              </a:pathLst>
            </a:custGeom>
            <a:gradFill>
              <a:gsLst>
                <a:gs pos="0">
                  <a:schemeClr val="accent4"/>
                </a:gs>
                <a:gs pos="100000">
                  <a:schemeClr val="accen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7" name="Google Shape;537;p24"/>
          <p:cNvSpPr/>
          <p:nvPr/>
        </p:nvSpPr>
        <p:spPr>
          <a:xfrm>
            <a:off x="520003" y="4448703"/>
            <a:ext cx="349586" cy="350179"/>
          </a:xfrm>
          <a:custGeom>
            <a:avLst/>
            <a:gdLst/>
            <a:ahLst/>
            <a:cxnLst/>
            <a:rect l="l" t="t" r="r" b="b"/>
            <a:pathLst>
              <a:path w="7299" h="7311" extrusionOk="0">
                <a:moveTo>
                  <a:pt x="3655" y="0"/>
                </a:moveTo>
                <a:lnTo>
                  <a:pt x="0" y="3655"/>
                </a:lnTo>
                <a:lnTo>
                  <a:pt x="3655" y="7311"/>
                </a:lnTo>
                <a:lnTo>
                  <a:pt x="7299" y="3655"/>
                </a:lnTo>
                <a:lnTo>
                  <a:pt x="3655" y="0"/>
                </a:lnTo>
                <a:close/>
              </a:path>
            </a:pathLst>
          </a:custGeom>
          <a:gradFill>
            <a:gsLst>
              <a:gs pos="0">
                <a:schemeClr val="accent2"/>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3000"/>
              <a:buFont typeface="Krona One"/>
              <a:buNone/>
              <a:defRPr sz="3000">
                <a:solidFill>
                  <a:schemeClr val="lt2"/>
                </a:solidFill>
                <a:latin typeface="Krona One"/>
                <a:ea typeface="Krona One"/>
                <a:cs typeface="Krona One"/>
                <a:sym typeface="Krona On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61881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chemeClr val="lt2"/>
              </a:buClr>
              <a:buSzPts val="1600"/>
              <a:buFont typeface="Roboto"/>
              <a:buChar char="●"/>
              <a:defRPr sz="1600">
                <a:solidFill>
                  <a:schemeClr val="lt2"/>
                </a:solidFill>
                <a:latin typeface="Roboto"/>
                <a:ea typeface="Roboto"/>
                <a:cs typeface="Roboto"/>
                <a:sym typeface="Roboto"/>
              </a:defRPr>
            </a:lvl1pPr>
            <a:lvl2pPr marL="914400" lvl="1" indent="-330200" rtl="0">
              <a:lnSpc>
                <a:spcPct val="115000"/>
              </a:lnSpc>
              <a:spcBef>
                <a:spcPts val="1600"/>
              </a:spcBef>
              <a:spcAft>
                <a:spcPts val="0"/>
              </a:spcAft>
              <a:buClr>
                <a:schemeClr val="lt2"/>
              </a:buClr>
              <a:buSzPts val="1600"/>
              <a:buFont typeface="Roboto"/>
              <a:buChar char="○"/>
              <a:defRPr sz="1600">
                <a:solidFill>
                  <a:schemeClr val="lt2"/>
                </a:solidFill>
                <a:latin typeface="Roboto"/>
                <a:ea typeface="Roboto"/>
                <a:cs typeface="Roboto"/>
                <a:sym typeface="Roboto"/>
              </a:defRPr>
            </a:lvl2pPr>
            <a:lvl3pPr marL="1371600" lvl="2" indent="-330200" rtl="0">
              <a:lnSpc>
                <a:spcPct val="115000"/>
              </a:lnSpc>
              <a:spcBef>
                <a:spcPts val="1600"/>
              </a:spcBef>
              <a:spcAft>
                <a:spcPts val="0"/>
              </a:spcAft>
              <a:buClr>
                <a:schemeClr val="lt2"/>
              </a:buClr>
              <a:buSzPts val="1600"/>
              <a:buFont typeface="Roboto"/>
              <a:buChar char="■"/>
              <a:defRPr sz="1600">
                <a:solidFill>
                  <a:schemeClr val="lt2"/>
                </a:solidFill>
                <a:latin typeface="Roboto"/>
                <a:ea typeface="Roboto"/>
                <a:cs typeface="Roboto"/>
                <a:sym typeface="Roboto"/>
              </a:defRPr>
            </a:lvl3pPr>
            <a:lvl4pPr marL="1828800" lvl="3" indent="-330200" rtl="0">
              <a:lnSpc>
                <a:spcPct val="115000"/>
              </a:lnSpc>
              <a:spcBef>
                <a:spcPts val="1600"/>
              </a:spcBef>
              <a:spcAft>
                <a:spcPts val="0"/>
              </a:spcAft>
              <a:buClr>
                <a:schemeClr val="lt2"/>
              </a:buClr>
              <a:buSzPts val="1600"/>
              <a:buFont typeface="Roboto Light"/>
              <a:buChar char="●"/>
              <a:defRPr sz="1600">
                <a:solidFill>
                  <a:schemeClr val="lt2"/>
                </a:solidFill>
                <a:latin typeface="Roboto Light"/>
                <a:ea typeface="Roboto Light"/>
                <a:cs typeface="Roboto Light"/>
                <a:sym typeface="Roboto Light"/>
              </a:defRPr>
            </a:lvl4pPr>
            <a:lvl5pPr marL="2286000" lvl="4" indent="-330200" rtl="0">
              <a:lnSpc>
                <a:spcPct val="115000"/>
              </a:lnSpc>
              <a:spcBef>
                <a:spcPts val="1600"/>
              </a:spcBef>
              <a:spcAft>
                <a:spcPts val="0"/>
              </a:spcAft>
              <a:buClr>
                <a:schemeClr val="lt2"/>
              </a:buClr>
              <a:buSzPts val="1600"/>
              <a:buFont typeface="Roboto Light"/>
              <a:buChar char="○"/>
              <a:defRPr sz="1600">
                <a:solidFill>
                  <a:schemeClr val="lt2"/>
                </a:solidFill>
                <a:latin typeface="Roboto Light"/>
                <a:ea typeface="Roboto Light"/>
                <a:cs typeface="Roboto Light"/>
                <a:sym typeface="Roboto Light"/>
              </a:defRPr>
            </a:lvl5pPr>
            <a:lvl6pPr marL="2743200" lvl="5" indent="-330200" rtl="0">
              <a:lnSpc>
                <a:spcPct val="115000"/>
              </a:lnSpc>
              <a:spcBef>
                <a:spcPts val="1600"/>
              </a:spcBef>
              <a:spcAft>
                <a:spcPts val="0"/>
              </a:spcAft>
              <a:buClr>
                <a:schemeClr val="lt2"/>
              </a:buClr>
              <a:buSzPts val="1600"/>
              <a:buFont typeface="Roboto Light"/>
              <a:buChar char="■"/>
              <a:defRPr sz="1600">
                <a:solidFill>
                  <a:schemeClr val="lt2"/>
                </a:solidFill>
                <a:latin typeface="Roboto Light"/>
                <a:ea typeface="Roboto Light"/>
                <a:cs typeface="Roboto Light"/>
                <a:sym typeface="Roboto Light"/>
              </a:defRPr>
            </a:lvl6pPr>
            <a:lvl7pPr marL="3200400" lvl="6" indent="-330200" rtl="0">
              <a:lnSpc>
                <a:spcPct val="115000"/>
              </a:lnSpc>
              <a:spcBef>
                <a:spcPts val="1600"/>
              </a:spcBef>
              <a:spcAft>
                <a:spcPts val="0"/>
              </a:spcAft>
              <a:buClr>
                <a:schemeClr val="lt2"/>
              </a:buClr>
              <a:buSzPts val="1600"/>
              <a:buFont typeface="Roboto Light"/>
              <a:buChar char="●"/>
              <a:defRPr sz="1600">
                <a:solidFill>
                  <a:schemeClr val="lt2"/>
                </a:solidFill>
                <a:latin typeface="Roboto Light"/>
                <a:ea typeface="Roboto Light"/>
                <a:cs typeface="Roboto Light"/>
                <a:sym typeface="Roboto Light"/>
              </a:defRPr>
            </a:lvl7pPr>
            <a:lvl8pPr marL="3657600" lvl="7" indent="-330200" rtl="0">
              <a:lnSpc>
                <a:spcPct val="115000"/>
              </a:lnSpc>
              <a:spcBef>
                <a:spcPts val="1600"/>
              </a:spcBef>
              <a:spcAft>
                <a:spcPts val="0"/>
              </a:spcAft>
              <a:buClr>
                <a:schemeClr val="lt2"/>
              </a:buClr>
              <a:buSzPts val="1600"/>
              <a:buFont typeface="Roboto Light"/>
              <a:buChar char="○"/>
              <a:defRPr sz="1600">
                <a:solidFill>
                  <a:schemeClr val="lt2"/>
                </a:solidFill>
                <a:latin typeface="Roboto Light"/>
                <a:ea typeface="Roboto Light"/>
                <a:cs typeface="Roboto Light"/>
                <a:sym typeface="Roboto Light"/>
              </a:defRPr>
            </a:lvl8pPr>
            <a:lvl9pPr marL="4114800" lvl="8" indent="-330200" rtl="0">
              <a:lnSpc>
                <a:spcPct val="115000"/>
              </a:lnSpc>
              <a:spcBef>
                <a:spcPts val="1600"/>
              </a:spcBef>
              <a:spcAft>
                <a:spcPts val="1600"/>
              </a:spcAft>
              <a:buClr>
                <a:schemeClr val="lt2"/>
              </a:buClr>
              <a:buSzPts val="1600"/>
              <a:buFont typeface="Roboto Light"/>
              <a:buChar char="■"/>
              <a:defRPr sz="1600">
                <a:solidFill>
                  <a:schemeClr val="lt2"/>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 id="2147483658" r:id="rId5"/>
    <p:sldLayoutId id="2147483665" r:id="rId6"/>
    <p:sldLayoutId id="2147483666" r:id="rId7"/>
    <p:sldLayoutId id="2147483669" r:id="rId8"/>
    <p:sldLayoutId id="2147483670" r:id="rId9"/>
    <p:sldLayoutId id="2147483671" r:id="rId10"/>
    <p:sldLayoutId id="214748367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1"/>
          <p:cNvSpPr txBox="1">
            <a:spLocks noGrp="1"/>
          </p:cNvSpPr>
          <p:nvPr>
            <p:ph type="ctrTitle"/>
          </p:nvPr>
        </p:nvSpPr>
        <p:spPr>
          <a:xfrm>
            <a:off x="2507850" y="1716960"/>
            <a:ext cx="4128300" cy="185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a:solidFill>
                  <a:srgbClr val="FFFFFF"/>
                </a:solidFill>
              </a:rPr>
              <a:t>FANTASY CRICKET</a:t>
            </a:r>
            <a:br>
              <a:rPr lang="en-US" sz="4800" dirty="0">
                <a:solidFill>
                  <a:srgbClr val="FFFFFF"/>
                </a:solidFill>
              </a:rPr>
            </a:br>
            <a:r>
              <a:rPr lang="en-US" sz="4800" dirty="0">
                <a:solidFill>
                  <a:srgbClr val="FFFFFF"/>
                </a:solidFill>
              </a:rPr>
              <a:t>XI</a:t>
            </a:r>
            <a:endParaRPr sz="4800" dirty="0">
              <a:solidFill>
                <a:srgbClr val="FFFFFF"/>
              </a:solidFill>
            </a:endParaRPr>
          </a:p>
        </p:txBody>
      </p:sp>
      <p:sp>
        <p:nvSpPr>
          <p:cNvPr id="3" name="Subtitle 2">
            <a:extLst>
              <a:ext uri="{FF2B5EF4-FFF2-40B4-BE49-F238E27FC236}">
                <a16:creationId xmlns:a16="http://schemas.microsoft.com/office/drawing/2014/main" id="{14CED46D-91EE-4F8D-A178-2C1200FFB807}"/>
              </a:ext>
            </a:extLst>
          </p:cNvPr>
          <p:cNvSpPr>
            <a:spLocks noGrp="1"/>
          </p:cNvSpPr>
          <p:nvPr>
            <p:ph type="subTitle" idx="1"/>
          </p:nvPr>
        </p:nvSpPr>
        <p:spPr>
          <a:xfrm>
            <a:off x="3029510" y="3687798"/>
            <a:ext cx="3084979" cy="666300"/>
          </a:xfrm>
        </p:spPr>
        <p:txBody>
          <a:bodyPr/>
          <a:lstStyle/>
          <a:p>
            <a:pPr marL="0" lvl="0" indent="0" algn="l" rtl="0">
              <a:spcBef>
                <a:spcPts val="0"/>
              </a:spcBef>
              <a:spcAft>
                <a:spcPts val="0"/>
              </a:spcAft>
              <a:buNone/>
            </a:pPr>
            <a:r>
              <a:rPr lang="en-US" sz="1800" dirty="0">
                <a:solidFill>
                  <a:srgbClr val="FFC000"/>
                </a:solidFill>
              </a:rPr>
              <a:t>CWP  COURSE  PROJECT</a:t>
            </a:r>
          </a:p>
          <a:p>
            <a:pPr marL="0" lvl="0" indent="0" algn="l" rtl="0">
              <a:spcBef>
                <a:spcPts val="0"/>
              </a:spcBef>
              <a:spcAft>
                <a:spcPts val="0"/>
              </a:spcAft>
              <a:buNone/>
            </a:pPr>
            <a:r>
              <a:rPr lang="en-US" sz="1800" dirty="0">
                <a:solidFill>
                  <a:srgbClr val="FFC000"/>
                </a:solidFill>
              </a:rPr>
              <a:t>FY       DIV –A      A1(1-5)</a:t>
            </a:r>
            <a:r>
              <a:rPr lang="en-US" sz="1600" dirty="0">
                <a:solidFill>
                  <a:schemeClr val="dk2"/>
                </a:solidFill>
              </a:rPr>
              <a:t>G1(</a:t>
            </a:r>
          </a:p>
          <a:p>
            <a:pPr marL="0" lvl="0" indent="0" algn="l" rtl="0">
              <a:spcBef>
                <a:spcPts val="0"/>
              </a:spcBef>
              <a:spcAft>
                <a:spcPts val="0"/>
              </a:spcAft>
              <a:buNone/>
            </a:pPr>
            <a:r>
              <a:rPr lang="en-US" sz="1600" dirty="0">
                <a:solidFill>
                  <a:schemeClr val="dk2"/>
                </a:solidFill>
              </a:rPr>
              <a:t>-5)</a:t>
            </a:r>
          </a:p>
          <a:p>
            <a:endParaRPr lang="en-I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33"/>
          <p:cNvSpPr txBox="1">
            <a:spLocks noGrp="1"/>
          </p:cNvSpPr>
          <p:nvPr>
            <p:ph type="title" idx="9"/>
          </p:nvPr>
        </p:nvSpPr>
        <p:spPr>
          <a:xfrm>
            <a:off x="599100" y="538673"/>
            <a:ext cx="7945800" cy="67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C000"/>
                </a:solidFill>
              </a:rPr>
              <a:t>TABLE OF CONTENTS</a:t>
            </a:r>
            <a:endParaRPr u="sng" dirty="0">
              <a:solidFill>
                <a:srgbClr val="FFC000"/>
              </a:solidFill>
            </a:endParaRPr>
          </a:p>
        </p:txBody>
      </p:sp>
      <p:sp>
        <p:nvSpPr>
          <p:cNvPr id="636" name="Google Shape;636;p33"/>
          <p:cNvSpPr txBox="1">
            <a:spLocks noGrp="1"/>
          </p:cNvSpPr>
          <p:nvPr>
            <p:ph type="subTitle" idx="6"/>
          </p:nvPr>
        </p:nvSpPr>
        <p:spPr>
          <a:xfrm>
            <a:off x="762513" y="2185089"/>
            <a:ext cx="3075000" cy="36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OBJECTIVE</a:t>
            </a:r>
            <a:endParaRPr dirty="0"/>
          </a:p>
        </p:txBody>
      </p:sp>
      <p:sp>
        <p:nvSpPr>
          <p:cNvPr id="637" name="Google Shape;637;p33"/>
          <p:cNvSpPr txBox="1">
            <a:spLocks noGrp="1"/>
          </p:cNvSpPr>
          <p:nvPr>
            <p:ph type="subTitle" idx="7"/>
          </p:nvPr>
        </p:nvSpPr>
        <p:spPr>
          <a:xfrm>
            <a:off x="3881554" y="2185089"/>
            <a:ext cx="3060900" cy="36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LITERATURE REVIEW </a:t>
            </a:r>
            <a:endParaRPr dirty="0"/>
          </a:p>
        </p:txBody>
      </p:sp>
      <p:sp>
        <p:nvSpPr>
          <p:cNvPr id="638" name="Google Shape;638;p33"/>
          <p:cNvSpPr txBox="1">
            <a:spLocks noGrp="1"/>
          </p:cNvSpPr>
          <p:nvPr>
            <p:ph type="subTitle" idx="8"/>
          </p:nvPr>
        </p:nvSpPr>
        <p:spPr>
          <a:xfrm>
            <a:off x="5306488" y="3710501"/>
            <a:ext cx="3075000" cy="36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BLOCK DIGRAM</a:t>
            </a:r>
            <a:endParaRPr dirty="0"/>
          </a:p>
        </p:txBody>
      </p:sp>
      <p:sp>
        <p:nvSpPr>
          <p:cNvPr id="639" name="Google Shape;639;p33"/>
          <p:cNvSpPr txBox="1">
            <a:spLocks noGrp="1"/>
          </p:cNvSpPr>
          <p:nvPr>
            <p:ph type="title"/>
          </p:nvPr>
        </p:nvSpPr>
        <p:spPr>
          <a:xfrm>
            <a:off x="817411" y="1500721"/>
            <a:ext cx="2965200" cy="67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001</a:t>
            </a:r>
            <a:endParaRPr/>
          </a:p>
        </p:txBody>
      </p:sp>
      <p:sp>
        <p:nvSpPr>
          <p:cNvPr id="640" name="Google Shape;640;p33"/>
          <p:cNvSpPr txBox="1">
            <a:spLocks noGrp="1"/>
          </p:cNvSpPr>
          <p:nvPr>
            <p:ph type="title" idx="3"/>
          </p:nvPr>
        </p:nvSpPr>
        <p:spPr>
          <a:xfrm>
            <a:off x="3922363" y="1498221"/>
            <a:ext cx="2965200" cy="67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002</a:t>
            </a:r>
            <a:endParaRPr/>
          </a:p>
        </p:txBody>
      </p:sp>
      <p:sp>
        <p:nvSpPr>
          <p:cNvPr id="641" name="Google Shape;641;p33"/>
          <p:cNvSpPr txBox="1">
            <a:spLocks noGrp="1"/>
          </p:cNvSpPr>
          <p:nvPr>
            <p:ph type="title" idx="4"/>
          </p:nvPr>
        </p:nvSpPr>
        <p:spPr>
          <a:xfrm>
            <a:off x="2253112" y="3027846"/>
            <a:ext cx="2965200" cy="64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003</a:t>
            </a:r>
            <a:endParaRPr/>
          </a:p>
        </p:txBody>
      </p:sp>
      <p:sp>
        <p:nvSpPr>
          <p:cNvPr id="642" name="Google Shape;642;p33"/>
          <p:cNvSpPr txBox="1">
            <a:spLocks noGrp="1"/>
          </p:cNvSpPr>
          <p:nvPr>
            <p:ph type="title" idx="5"/>
          </p:nvPr>
        </p:nvSpPr>
        <p:spPr>
          <a:xfrm>
            <a:off x="5361386" y="3027846"/>
            <a:ext cx="2965200" cy="64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004</a:t>
            </a:r>
            <a:endParaRPr/>
          </a:p>
        </p:txBody>
      </p:sp>
      <p:sp>
        <p:nvSpPr>
          <p:cNvPr id="647" name="Google Shape;647;p33"/>
          <p:cNvSpPr txBox="1">
            <a:spLocks noGrp="1"/>
          </p:cNvSpPr>
          <p:nvPr>
            <p:ph type="subTitle" idx="15"/>
          </p:nvPr>
        </p:nvSpPr>
        <p:spPr>
          <a:xfrm>
            <a:off x="2198238" y="3710501"/>
            <a:ext cx="3075000" cy="36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PROJECT</a:t>
            </a:r>
            <a:endParaRPr dirty="0"/>
          </a:p>
        </p:txBody>
      </p:sp>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37"/>
          <p:cNvSpPr/>
          <p:nvPr/>
        </p:nvSpPr>
        <p:spPr>
          <a:xfrm rot="10800000">
            <a:off x="2383745" y="104626"/>
            <a:ext cx="3785746" cy="1795200"/>
          </a:xfrm>
          <a:prstGeom prst="diamond">
            <a:avLst/>
          </a:prstGeom>
          <a:gradFill>
            <a:gsLst>
              <a:gs pos="0">
                <a:schemeClr val="accent4"/>
              </a:gs>
              <a:gs pos="100000">
                <a:schemeClr val="accent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7"/>
          <p:cNvSpPr txBox="1">
            <a:spLocks noGrp="1"/>
          </p:cNvSpPr>
          <p:nvPr>
            <p:ph type="title"/>
          </p:nvPr>
        </p:nvSpPr>
        <p:spPr>
          <a:xfrm>
            <a:off x="1813420" y="561302"/>
            <a:ext cx="4794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dirty="0">
                <a:solidFill>
                  <a:srgbClr val="FFC000"/>
                </a:solidFill>
              </a:rPr>
              <a:t>OBJECTIVE</a:t>
            </a:r>
            <a:endParaRPr dirty="0">
              <a:solidFill>
                <a:srgbClr val="FFC000"/>
              </a:solidFill>
            </a:endParaRPr>
          </a:p>
        </p:txBody>
      </p:sp>
      <p:sp>
        <p:nvSpPr>
          <p:cNvPr id="702" name="Google Shape;702;p37"/>
          <p:cNvSpPr/>
          <p:nvPr/>
        </p:nvSpPr>
        <p:spPr>
          <a:xfrm>
            <a:off x="3184500" y="4287452"/>
            <a:ext cx="97" cy="97"/>
          </a:xfrm>
          <a:custGeom>
            <a:avLst/>
            <a:gdLst/>
            <a:ahLst/>
            <a:cxnLst/>
            <a:rect l="l" t="t" r="r" b="b"/>
            <a:pathLst>
              <a:path w="1" h="1" extrusionOk="0">
                <a:moveTo>
                  <a:pt x="1" y="1"/>
                </a:moveTo>
                <a:close/>
              </a:path>
            </a:pathLst>
          </a:custGeom>
          <a:solidFill>
            <a:srgbClr val="000000"/>
          </a:solidFill>
          <a:ln w="11925" cap="flat" cmpd="sng">
            <a:solidFill>
              <a:srgbClr val="B8D47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7"/>
          <p:cNvSpPr/>
          <p:nvPr/>
        </p:nvSpPr>
        <p:spPr>
          <a:xfrm>
            <a:off x="3184500" y="3878420"/>
            <a:ext cx="97" cy="97"/>
          </a:xfrm>
          <a:custGeom>
            <a:avLst/>
            <a:gdLst/>
            <a:ahLst/>
            <a:cxnLst/>
            <a:rect l="l" t="t" r="r" b="b"/>
            <a:pathLst>
              <a:path w="1" h="1" extrusionOk="0">
                <a:moveTo>
                  <a:pt x="1" y="0"/>
                </a:moveTo>
                <a:close/>
              </a:path>
            </a:pathLst>
          </a:custGeom>
          <a:solidFill>
            <a:srgbClr val="000000"/>
          </a:solidFill>
          <a:ln w="11925" cap="flat" cmpd="sng">
            <a:solidFill>
              <a:srgbClr val="B8D47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7"/>
          <p:cNvSpPr/>
          <p:nvPr/>
        </p:nvSpPr>
        <p:spPr>
          <a:xfrm>
            <a:off x="3541541" y="3615949"/>
            <a:ext cx="63726" cy="21339"/>
          </a:xfrm>
          <a:custGeom>
            <a:avLst/>
            <a:gdLst/>
            <a:ahLst/>
            <a:cxnLst/>
            <a:rect l="l" t="t" r="r" b="b"/>
            <a:pathLst>
              <a:path w="657" h="220" extrusionOk="0">
                <a:moveTo>
                  <a:pt x="656" y="1"/>
                </a:moveTo>
                <a:lnTo>
                  <a:pt x="0" y="220"/>
                </a:lnTo>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7"/>
          <p:cNvSpPr/>
          <p:nvPr/>
        </p:nvSpPr>
        <p:spPr>
          <a:xfrm>
            <a:off x="3555024" y="3652614"/>
            <a:ext cx="61786" cy="21339"/>
          </a:xfrm>
          <a:custGeom>
            <a:avLst/>
            <a:gdLst/>
            <a:ahLst/>
            <a:cxnLst/>
            <a:rect l="l" t="t" r="r" b="b"/>
            <a:pathLst>
              <a:path w="637" h="220" extrusionOk="0">
                <a:moveTo>
                  <a:pt x="637" y="1"/>
                </a:moveTo>
                <a:lnTo>
                  <a:pt x="0" y="220"/>
                </a:lnTo>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782673" y="4331876"/>
            <a:ext cx="61883" cy="21242"/>
          </a:xfrm>
          <a:custGeom>
            <a:avLst/>
            <a:gdLst/>
            <a:ahLst/>
            <a:cxnLst/>
            <a:rect l="l" t="t" r="r" b="b"/>
            <a:pathLst>
              <a:path w="638" h="219" extrusionOk="0">
                <a:moveTo>
                  <a:pt x="637" y="0"/>
                </a:moveTo>
                <a:lnTo>
                  <a:pt x="1" y="219"/>
                </a:lnTo>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rot="-5400000">
            <a:off x="4797492" y="3997095"/>
            <a:ext cx="97" cy="97"/>
          </a:xfrm>
          <a:custGeom>
            <a:avLst/>
            <a:gdLst/>
            <a:ahLst/>
            <a:cxnLst/>
            <a:rect l="l" t="t" r="r" b="b"/>
            <a:pathLst>
              <a:path w="1" h="1" extrusionOk="0">
                <a:moveTo>
                  <a:pt x="1" y="0"/>
                </a:moveTo>
                <a:close/>
              </a:path>
            </a:pathLst>
          </a:custGeom>
          <a:solidFill>
            <a:srgbClr val="000000"/>
          </a:solidFill>
          <a:ln w="11925" cap="flat" cmpd="sng">
            <a:solidFill>
              <a:srgbClr val="B8D47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D637263F-AC73-4A51-9842-31224474F1EF}"/>
              </a:ext>
            </a:extLst>
          </p:cNvPr>
          <p:cNvSpPr txBox="1"/>
          <p:nvPr/>
        </p:nvSpPr>
        <p:spPr>
          <a:xfrm>
            <a:off x="1699907" y="1835106"/>
            <a:ext cx="5867541" cy="3170099"/>
          </a:xfrm>
          <a:prstGeom prst="rect">
            <a:avLst/>
          </a:prstGeom>
          <a:noFill/>
        </p:spPr>
        <p:txBody>
          <a:bodyPr wrap="square" rtlCol="0">
            <a:spAutoFit/>
          </a:bodyPr>
          <a:lstStyle/>
          <a:p>
            <a:r>
              <a:rPr lang="en-US" sz="2000" dirty="0">
                <a:solidFill>
                  <a:schemeClr val="bg1"/>
                </a:solidFill>
              </a:rPr>
              <a:t>Fantasy Cricket Game is a game where we can create a virtual cricket team of real cricket players. Each player has their own Points. There will be a limited no. of points to select 11 players, if we don't have enough points we can't select a player if his points are more and the team is evaluated using points of each player based on their performance internally. To win a tournament, we must try and get the maximum points and the No. 1 rank amongst other participants.</a:t>
            </a:r>
            <a:endParaRPr lang="en-IN" sz="2000" dirty="0">
              <a:solidFill>
                <a:schemeClr val="bg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38"/>
          <p:cNvSpPr txBox="1">
            <a:spLocks noGrp="1"/>
          </p:cNvSpPr>
          <p:nvPr>
            <p:ph type="title"/>
          </p:nvPr>
        </p:nvSpPr>
        <p:spPr>
          <a:xfrm>
            <a:off x="2461454" y="0"/>
            <a:ext cx="6139542" cy="83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solidFill>
                  <a:schemeClr val="tx1"/>
                </a:solidFill>
              </a:rPr>
              <a:t>LITERATURE REVI</a:t>
            </a:r>
            <a:r>
              <a:rPr lang="en" sz="2800" dirty="0">
                <a:solidFill>
                  <a:schemeClr val="bg1"/>
                </a:solidFill>
              </a:rPr>
              <a:t>EW  IN </a:t>
            </a:r>
            <a:r>
              <a:rPr lang="en" sz="2800" dirty="0">
                <a:solidFill>
                  <a:schemeClr val="tx1"/>
                </a:solidFill>
              </a:rPr>
              <a:t>BRIEF</a:t>
            </a:r>
            <a:endParaRPr sz="2800" dirty="0">
              <a:solidFill>
                <a:schemeClr val="tx1"/>
              </a:solidFill>
            </a:endParaRPr>
          </a:p>
        </p:txBody>
      </p:sp>
      <p:sp>
        <p:nvSpPr>
          <p:cNvPr id="3" name="TextBox 2">
            <a:extLst>
              <a:ext uri="{FF2B5EF4-FFF2-40B4-BE49-F238E27FC236}">
                <a16:creationId xmlns:a16="http://schemas.microsoft.com/office/drawing/2014/main" id="{8A9611E2-ACC2-4F47-BDC3-0C2E8678CC01}"/>
              </a:ext>
            </a:extLst>
          </p:cNvPr>
          <p:cNvSpPr txBox="1"/>
          <p:nvPr/>
        </p:nvSpPr>
        <p:spPr>
          <a:xfrm>
            <a:off x="236070" y="1530605"/>
            <a:ext cx="8671859" cy="3139321"/>
          </a:xfrm>
          <a:prstGeom prst="rect">
            <a:avLst/>
          </a:prstGeom>
          <a:noFill/>
        </p:spPr>
        <p:txBody>
          <a:bodyPr wrap="square" rtlCol="0">
            <a:spAutoFit/>
          </a:bodyPr>
          <a:lstStyle/>
          <a:p>
            <a:r>
              <a:rPr lang="en-US" sz="1800" dirty="0">
                <a:solidFill>
                  <a:schemeClr val="tx2"/>
                </a:solidFill>
              </a:rPr>
              <a:t>Cricket is a game of class, character and commitment. It not only requires years of practice but also passion and dedication. A game which is the most popular game in our country not only watching on T.V. but even playing on ground or gaming application on mobile or any other electronic device is loved by almost everyone in this country . Like wise We have a made a game Fantasy Cricket XI for all cricket lovers where they can make their dream team to earn points depending on their players performance using Python Language to develop a GUI using </a:t>
            </a:r>
            <a:r>
              <a:rPr lang="en-US" sz="1800" dirty="0" err="1">
                <a:solidFill>
                  <a:schemeClr val="tx2"/>
                </a:solidFill>
              </a:rPr>
              <a:t>PyQt</a:t>
            </a:r>
            <a:r>
              <a:rPr lang="en-US" sz="1800" dirty="0">
                <a:solidFill>
                  <a:schemeClr val="tx2"/>
                </a:solidFill>
              </a:rPr>
              <a:t> and creating a SQL database where the name of players their role and points will appear in a table format . This game will definitely be an amazing and exciting game where the could include their favorite players in a single team and get the maximum points to win the game .</a:t>
            </a:r>
            <a:endParaRPr lang="en-IN" sz="1800"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47"/>
          <p:cNvSpPr txBox="1">
            <a:spLocks noGrp="1"/>
          </p:cNvSpPr>
          <p:nvPr>
            <p:ph type="title"/>
          </p:nvPr>
        </p:nvSpPr>
        <p:spPr>
          <a:xfrm>
            <a:off x="2465450" y="545026"/>
            <a:ext cx="4213200" cy="75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TOOLS USED</a:t>
            </a:r>
            <a:endParaRPr dirty="0"/>
          </a:p>
        </p:txBody>
      </p:sp>
      <p:sp>
        <p:nvSpPr>
          <p:cNvPr id="33" name="Google Shape;830;p43">
            <a:extLst>
              <a:ext uri="{FF2B5EF4-FFF2-40B4-BE49-F238E27FC236}">
                <a16:creationId xmlns:a16="http://schemas.microsoft.com/office/drawing/2014/main" id="{B3BE20D8-B23C-48B1-8AEB-39BB3A5AC738}"/>
              </a:ext>
            </a:extLst>
          </p:cNvPr>
          <p:cNvSpPr/>
          <p:nvPr/>
        </p:nvSpPr>
        <p:spPr>
          <a:xfrm rot="8040089">
            <a:off x="612274" y="2107108"/>
            <a:ext cx="1363367" cy="1319660"/>
          </a:xfrm>
          <a:prstGeom prst="rect">
            <a:avLst/>
          </a:prstGeom>
          <a:gradFill>
            <a:gsLst>
              <a:gs pos="0">
                <a:schemeClr val="accent2"/>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30;p43">
            <a:extLst>
              <a:ext uri="{FF2B5EF4-FFF2-40B4-BE49-F238E27FC236}">
                <a16:creationId xmlns:a16="http://schemas.microsoft.com/office/drawing/2014/main" id="{BBF7CF4D-277F-4D3E-B42B-FE5611DD8C3F}"/>
              </a:ext>
            </a:extLst>
          </p:cNvPr>
          <p:cNvSpPr/>
          <p:nvPr/>
        </p:nvSpPr>
        <p:spPr>
          <a:xfrm rot="8040089">
            <a:off x="1851650" y="3289978"/>
            <a:ext cx="1363367" cy="1319660"/>
          </a:xfrm>
          <a:prstGeom prst="rect">
            <a:avLst/>
          </a:prstGeom>
          <a:gradFill>
            <a:gsLst>
              <a:gs pos="0">
                <a:schemeClr val="accent2"/>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30;p43">
            <a:extLst>
              <a:ext uri="{FF2B5EF4-FFF2-40B4-BE49-F238E27FC236}">
                <a16:creationId xmlns:a16="http://schemas.microsoft.com/office/drawing/2014/main" id="{0B4F89DB-A4FC-4CD8-9FF7-C3291037A786}"/>
              </a:ext>
            </a:extLst>
          </p:cNvPr>
          <p:cNvSpPr/>
          <p:nvPr/>
        </p:nvSpPr>
        <p:spPr>
          <a:xfrm rot="8040089">
            <a:off x="3130162" y="2057577"/>
            <a:ext cx="1363367" cy="1319660"/>
          </a:xfrm>
          <a:prstGeom prst="rect">
            <a:avLst/>
          </a:prstGeom>
          <a:gradFill>
            <a:gsLst>
              <a:gs pos="0">
                <a:schemeClr val="accent2"/>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30;p43">
            <a:extLst>
              <a:ext uri="{FF2B5EF4-FFF2-40B4-BE49-F238E27FC236}">
                <a16:creationId xmlns:a16="http://schemas.microsoft.com/office/drawing/2014/main" id="{B5B9D80D-5DD5-42B4-AC79-2CA8E18957B1}"/>
              </a:ext>
            </a:extLst>
          </p:cNvPr>
          <p:cNvSpPr/>
          <p:nvPr/>
        </p:nvSpPr>
        <p:spPr>
          <a:xfrm rot="8040089">
            <a:off x="4362953" y="3272791"/>
            <a:ext cx="1363367" cy="1319660"/>
          </a:xfrm>
          <a:prstGeom prst="rect">
            <a:avLst/>
          </a:prstGeom>
          <a:gradFill>
            <a:gsLst>
              <a:gs pos="0">
                <a:schemeClr val="accent2"/>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30;p43">
            <a:extLst>
              <a:ext uri="{FF2B5EF4-FFF2-40B4-BE49-F238E27FC236}">
                <a16:creationId xmlns:a16="http://schemas.microsoft.com/office/drawing/2014/main" id="{112C8846-D231-4C5A-8382-45BF64E9BA81}"/>
              </a:ext>
            </a:extLst>
          </p:cNvPr>
          <p:cNvSpPr/>
          <p:nvPr/>
        </p:nvSpPr>
        <p:spPr>
          <a:xfrm rot="8040089">
            <a:off x="5630559" y="2107109"/>
            <a:ext cx="1363367" cy="1319660"/>
          </a:xfrm>
          <a:prstGeom prst="rect">
            <a:avLst/>
          </a:prstGeom>
          <a:gradFill>
            <a:gsLst>
              <a:gs pos="0">
                <a:schemeClr val="accent2"/>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30;p43">
            <a:extLst>
              <a:ext uri="{FF2B5EF4-FFF2-40B4-BE49-F238E27FC236}">
                <a16:creationId xmlns:a16="http://schemas.microsoft.com/office/drawing/2014/main" id="{C1B4F39D-A264-40C0-950E-3B435B46A5B0}"/>
              </a:ext>
            </a:extLst>
          </p:cNvPr>
          <p:cNvSpPr/>
          <p:nvPr/>
        </p:nvSpPr>
        <p:spPr>
          <a:xfrm rot="8040089">
            <a:off x="6945147" y="3289979"/>
            <a:ext cx="1363367" cy="1319660"/>
          </a:xfrm>
          <a:prstGeom prst="rect">
            <a:avLst/>
          </a:prstGeom>
          <a:gradFill>
            <a:gsLst>
              <a:gs pos="0">
                <a:schemeClr val="accent2"/>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842B0C70-D596-4FB3-BF85-E315C8FF337F}"/>
              </a:ext>
            </a:extLst>
          </p:cNvPr>
          <p:cNvSpPr txBox="1"/>
          <p:nvPr/>
        </p:nvSpPr>
        <p:spPr>
          <a:xfrm>
            <a:off x="719935" y="2564660"/>
            <a:ext cx="1264393" cy="369332"/>
          </a:xfrm>
          <a:prstGeom prst="rect">
            <a:avLst/>
          </a:prstGeom>
          <a:noFill/>
        </p:spPr>
        <p:txBody>
          <a:bodyPr wrap="square" rtlCol="0">
            <a:spAutoFit/>
          </a:bodyPr>
          <a:lstStyle/>
          <a:p>
            <a:r>
              <a:rPr lang="en-US" sz="1800" dirty="0">
                <a:solidFill>
                  <a:srgbClr val="FF0000"/>
                </a:solidFill>
              </a:rPr>
              <a:t>PyCharm</a:t>
            </a:r>
            <a:endParaRPr lang="en-IN" dirty="0">
              <a:solidFill>
                <a:srgbClr val="FF0000"/>
              </a:solidFill>
            </a:endParaRPr>
          </a:p>
        </p:txBody>
      </p:sp>
      <p:sp>
        <p:nvSpPr>
          <p:cNvPr id="10" name="TextBox 9">
            <a:extLst>
              <a:ext uri="{FF2B5EF4-FFF2-40B4-BE49-F238E27FC236}">
                <a16:creationId xmlns:a16="http://schemas.microsoft.com/office/drawing/2014/main" id="{D683A74B-4318-45B4-999E-A7F5735571CC}"/>
              </a:ext>
            </a:extLst>
          </p:cNvPr>
          <p:cNvSpPr txBox="1"/>
          <p:nvPr/>
        </p:nvSpPr>
        <p:spPr>
          <a:xfrm>
            <a:off x="4367322" y="3778732"/>
            <a:ext cx="1425519" cy="369332"/>
          </a:xfrm>
          <a:prstGeom prst="rect">
            <a:avLst/>
          </a:prstGeom>
          <a:noFill/>
        </p:spPr>
        <p:txBody>
          <a:bodyPr wrap="square" rtlCol="0">
            <a:spAutoFit/>
          </a:bodyPr>
          <a:lstStyle/>
          <a:p>
            <a:r>
              <a:rPr lang="en-US" sz="1800" dirty="0">
                <a:solidFill>
                  <a:srgbClr val="FF0000"/>
                </a:solidFill>
              </a:rPr>
              <a:t>Python</a:t>
            </a:r>
            <a:r>
              <a:rPr lang="en-US" dirty="0"/>
              <a:t> </a:t>
            </a:r>
            <a:r>
              <a:rPr lang="en-US" sz="1800" dirty="0">
                <a:solidFill>
                  <a:srgbClr val="FF0000"/>
                </a:solidFill>
              </a:rPr>
              <a:t>IDE</a:t>
            </a:r>
            <a:endParaRPr lang="en-IN" dirty="0">
              <a:solidFill>
                <a:srgbClr val="FF0000"/>
              </a:solidFill>
            </a:endParaRPr>
          </a:p>
        </p:txBody>
      </p:sp>
      <p:sp>
        <p:nvSpPr>
          <p:cNvPr id="11" name="TextBox 10">
            <a:extLst>
              <a:ext uri="{FF2B5EF4-FFF2-40B4-BE49-F238E27FC236}">
                <a16:creationId xmlns:a16="http://schemas.microsoft.com/office/drawing/2014/main" id="{E701E8CD-BC01-4790-ACA0-50AEDF9DC78B}"/>
              </a:ext>
            </a:extLst>
          </p:cNvPr>
          <p:cNvSpPr txBox="1"/>
          <p:nvPr/>
        </p:nvSpPr>
        <p:spPr>
          <a:xfrm>
            <a:off x="1946563" y="3778732"/>
            <a:ext cx="1224807" cy="369332"/>
          </a:xfrm>
          <a:prstGeom prst="rect">
            <a:avLst/>
          </a:prstGeom>
          <a:noFill/>
        </p:spPr>
        <p:txBody>
          <a:bodyPr wrap="square" rtlCol="0">
            <a:spAutoFit/>
          </a:bodyPr>
          <a:lstStyle/>
          <a:p>
            <a:r>
              <a:rPr lang="en-US" sz="1800" dirty="0">
                <a:solidFill>
                  <a:srgbClr val="FF0000"/>
                </a:solidFill>
              </a:rPr>
              <a:t>VS</a:t>
            </a:r>
            <a:r>
              <a:rPr lang="en-US" dirty="0"/>
              <a:t> </a:t>
            </a:r>
            <a:r>
              <a:rPr lang="en-US" sz="1800" dirty="0">
                <a:solidFill>
                  <a:srgbClr val="FF0000"/>
                </a:solidFill>
              </a:rPr>
              <a:t>Code</a:t>
            </a:r>
            <a:endParaRPr lang="en-IN" sz="1800" dirty="0">
              <a:solidFill>
                <a:srgbClr val="FF0000"/>
              </a:solidFill>
            </a:endParaRPr>
          </a:p>
        </p:txBody>
      </p:sp>
      <p:sp>
        <p:nvSpPr>
          <p:cNvPr id="12" name="TextBox 11">
            <a:extLst>
              <a:ext uri="{FF2B5EF4-FFF2-40B4-BE49-F238E27FC236}">
                <a16:creationId xmlns:a16="http://schemas.microsoft.com/office/drawing/2014/main" id="{EAA8D79C-17C7-48A3-906A-2AB7062AAA11}"/>
              </a:ext>
            </a:extLst>
          </p:cNvPr>
          <p:cNvSpPr txBox="1"/>
          <p:nvPr/>
        </p:nvSpPr>
        <p:spPr>
          <a:xfrm>
            <a:off x="3388386" y="2554332"/>
            <a:ext cx="1250923" cy="369332"/>
          </a:xfrm>
          <a:prstGeom prst="rect">
            <a:avLst/>
          </a:prstGeom>
          <a:noFill/>
        </p:spPr>
        <p:txBody>
          <a:bodyPr wrap="square" rtlCol="0">
            <a:spAutoFit/>
          </a:bodyPr>
          <a:lstStyle/>
          <a:p>
            <a:r>
              <a:rPr lang="en-US" sz="1800" dirty="0">
                <a:solidFill>
                  <a:srgbClr val="FF0000"/>
                </a:solidFill>
              </a:rPr>
              <a:t>PyQt5</a:t>
            </a:r>
            <a:endParaRPr lang="en-IN" dirty="0">
              <a:solidFill>
                <a:srgbClr val="FF0000"/>
              </a:solidFill>
            </a:endParaRPr>
          </a:p>
        </p:txBody>
      </p:sp>
      <p:sp>
        <p:nvSpPr>
          <p:cNvPr id="13" name="TextBox 12">
            <a:extLst>
              <a:ext uri="{FF2B5EF4-FFF2-40B4-BE49-F238E27FC236}">
                <a16:creationId xmlns:a16="http://schemas.microsoft.com/office/drawing/2014/main" id="{6219B890-B4A6-416A-A31D-855EEED98250}"/>
              </a:ext>
            </a:extLst>
          </p:cNvPr>
          <p:cNvSpPr txBox="1"/>
          <p:nvPr/>
        </p:nvSpPr>
        <p:spPr>
          <a:xfrm>
            <a:off x="5562645" y="2582272"/>
            <a:ext cx="1627130" cy="369332"/>
          </a:xfrm>
          <a:prstGeom prst="rect">
            <a:avLst/>
          </a:prstGeom>
          <a:noFill/>
        </p:spPr>
        <p:txBody>
          <a:bodyPr wrap="square" rtlCol="0">
            <a:spAutoFit/>
          </a:bodyPr>
          <a:lstStyle/>
          <a:p>
            <a:r>
              <a:rPr lang="en-US" sz="1800" dirty="0">
                <a:solidFill>
                  <a:srgbClr val="FF0000"/>
                </a:solidFill>
              </a:rPr>
              <a:t>SQLite</a:t>
            </a:r>
            <a:r>
              <a:rPr lang="en-US" dirty="0"/>
              <a:t> </a:t>
            </a:r>
            <a:r>
              <a:rPr lang="en-US" sz="1800" dirty="0">
                <a:solidFill>
                  <a:srgbClr val="FF0000"/>
                </a:solidFill>
              </a:rPr>
              <a:t>Studio</a:t>
            </a:r>
            <a:endParaRPr lang="en-IN" dirty="0">
              <a:solidFill>
                <a:srgbClr val="FF0000"/>
              </a:solidFill>
            </a:endParaRPr>
          </a:p>
        </p:txBody>
      </p:sp>
      <p:sp>
        <p:nvSpPr>
          <p:cNvPr id="3" name="TextBox 2">
            <a:extLst>
              <a:ext uri="{FF2B5EF4-FFF2-40B4-BE49-F238E27FC236}">
                <a16:creationId xmlns:a16="http://schemas.microsoft.com/office/drawing/2014/main" id="{3FE29280-925F-4254-9C8F-721B88CF0E35}"/>
              </a:ext>
            </a:extLst>
          </p:cNvPr>
          <p:cNvSpPr txBox="1"/>
          <p:nvPr/>
        </p:nvSpPr>
        <p:spPr>
          <a:xfrm>
            <a:off x="6919815" y="3778732"/>
            <a:ext cx="1967252" cy="369332"/>
          </a:xfrm>
          <a:prstGeom prst="rect">
            <a:avLst/>
          </a:prstGeom>
          <a:noFill/>
        </p:spPr>
        <p:txBody>
          <a:bodyPr wrap="square" rtlCol="0">
            <a:spAutoFit/>
          </a:bodyPr>
          <a:lstStyle/>
          <a:p>
            <a:r>
              <a:rPr lang="en-US" sz="1800" dirty="0">
                <a:solidFill>
                  <a:srgbClr val="FF0000"/>
                </a:solidFill>
              </a:rPr>
              <a:t>Qt Designer</a:t>
            </a:r>
            <a:endParaRPr lang="en-IN" sz="1800"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47"/>
          <p:cNvSpPr txBox="1">
            <a:spLocks noGrp="1"/>
          </p:cNvSpPr>
          <p:nvPr>
            <p:ph type="title"/>
          </p:nvPr>
        </p:nvSpPr>
        <p:spPr>
          <a:xfrm>
            <a:off x="2022764" y="536287"/>
            <a:ext cx="4878779" cy="75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FUNCTIONS USED</a:t>
            </a:r>
            <a:endParaRPr dirty="0"/>
          </a:p>
        </p:txBody>
      </p:sp>
      <p:sp>
        <p:nvSpPr>
          <p:cNvPr id="33" name="Google Shape;830;p43">
            <a:extLst>
              <a:ext uri="{FF2B5EF4-FFF2-40B4-BE49-F238E27FC236}">
                <a16:creationId xmlns:a16="http://schemas.microsoft.com/office/drawing/2014/main" id="{B3BE20D8-B23C-48B1-8AEB-39BB3A5AC738}"/>
              </a:ext>
            </a:extLst>
          </p:cNvPr>
          <p:cNvSpPr/>
          <p:nvPr/>
        </p:nvSpPr>
        <p:spPr>
          <a:xfrm rot="8040089">
            <a:off x="612274" y="2107108"/>
            <a:ext cx="1363367" cy="1319660"/>
          </a:xfrm>
          <a:prstGeom prst="rect">
            <a:avLst/>
          </a:prstGeom>
          <a:gradFill>
            <a:gsLst>
              <a:gs pos="0">
                <a:schemeClr val="accent2"/>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30;p43">
            <a:extLst>
              <a:ext uri="{FF2B5EF4-FFF2-40B4-BE49-F238E27FC236}">
                <a16:creationId xmlns:a16="http://schemas.microsoft.com/office/drawing/2014/main" id="{BBF7CF4D-277F-4D3E-B42B-FE5611DD8C3F}"/>
              </a:ext>
            </a:extLst>
          </p:cNvPr>
          <p:cNvSpPr/>
          <p:nvPr/>
        </p:nvSpPr>
        <p:spPr>
          <a:xfrm rot="8040089">
            <a:off x="1851650" y="3289978"/>
            <a:ext cx="1363367" cy="1319660"/>
          </a:xfrm>
          <a:prstGeom prst="rect">
            <a:avLst/>
          </a:prstGeom>
          <a:gradFill>
            <a:gsLst>
              <a:gs pos="0">
                <a:schemeClr val="accent2"/>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30;p43">
            <a:extLst>
              <a:ext uri="{FF2B5EF4-FFF2-40B4-BE49-F238E27FC236}">
                <a16:creationId xmlns:a16="http://schemas.microsoft.com/office/drawing/2014/main" id="{0B4F89DB-A4FC-4CD8-9FF7-C3291037A786}"/>
              </a:ext>
            </a:extLst>
          </p:cNvPr>
          <p:cNvSpPr/>
          <p:nvPr/>
        </p:nvSpPr>
        <p:spPr>
          <a:xfrm rot="8040089">
            <a:off x="3130162" y="2057577"/>
            <a:ext cx="1363367" cy="1319660"/>
          </a:xfrm>
          <a:prstGeom prst="rect">
            <a:avLst/>
          </a:prstGeom>
          <a:gradFill>
            <a:gsLst>
              <a:gs pos="0">
                <a:schemeClr val="accent2"/>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30;p43">
            <a:extLst>
              <a:ext uri="{FF2B5EF4-FFF2-40B4-BE49-F238E27FC236}">
                <a16:creationId xmlns:a16="http://schemas.microsoft.com/office/drawing/2014/main" id="{B5B9D80D-5DD5-42B4-AC79-2CA8E18957B1}"/>
              </a:ext>
            </a:extLst>
          </p:cNvPr>
          <p:cNvSpPr/>
          <p:nvPr/>
        </p:nvSpPr>
        <p:spPr>
          <a:xfrm rot="8040089">
            <a:off x="4362953" y="3272791"/>
            <a:ext cx="1363367" cy="1319660"/>
          </a:xfrm>
          <a:prstGeom prst="rect">
            <a:avLst/>
          </a:prstGeom>
          <a:gradFill>
            <a:gsLst>
              <a:gs pos="0">
                <a:schemeClr val="accent2"/>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30;p43">
            <a:extLst>
              <a:ext uri="{FF2B5EF4-FFF2-40B4-BE49-F238E27FC236}">
                <a16:creationId xmlns:a16="http://schemas.microsoft.com/office/drawing/2014/main" id="{112C8846-D231-4C5A-8382-45BF64E9BA81}"/>
              </a:ext>
            </a:extLst>
          </p:cNvPr>
          <p:cNvSpPr/>
          <p:nvPr/>
        </p:nvSpPr>
        <p:spPr>
          <a:xfrm rot="8040089">
            <a:off x="5630559" y="2107109"/>
            <a:ext cx="1363367" cy="1319660"/>
          </a:xfrm>
          <a:prstGeom prst="rect">
            <a:avLst/>
          </a:prstGeom>
          <a:gradFill>
            <a:gsLst>
              <a:gs pos="0">
                <a:schemeClr val="accent2"/>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30;p43">
            <a:extLst>
              <a:ext uri="{FF2B5EF4-FFF2-40B4-BE49-F238E27FC236}">
                <a16:creationId xmlns:a16="http://schemas.microsoft.com/office/drawing/2014/main" id="{C1B4F39D-A264-40C0-950E-3B435B46A5B0}"/>
              </a:ext>
            </a:extLst>
          </p:cNvPr>
          <p:cNvSpPr/>
          <p:nvPr/>
        </p:nvSpPr>
        <p:spPr>
          <a:xfrm rot="8040089">
            <a:off x="7004337" y="3280576"/>
            <a:ext cx="1363367" cy="1319660"/>
          </a:xfrm>
          <a:prstGeom prst="rect">
            <a:avLst/>
          </a:prstGeom>
          <a:gradFill>
            <a:gsLst>
              <a:gs pos="0">
                <a:schemeClr val="accent2"/>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78BCBE5F-0A74-4EE2-AE61-15FCCA8B2989}"/>
              </a:ext>
            </a:extLst>
          </p:cNvPr>
          <p:cNvSpPr txBox="1"/>
          <p:nvPr/>
        </p:nvSpPr>
        <p:spPr>
          <a:xfrm>
            <a:off x="852367" y="2614570"/>
            <a:ext cx="1244948" cy="369332"/>
          </a:xfrm>
          <a:prstGeom prst="rect">
            <a:avLst/>
          </a:prstGeom>
          <a:noFill/>
        </p:spPr>
        <p:txBody>
          <a:bodyPr wrap="square" rtlCol="0">
            <a:spAutoFit/>
          </a:bodyPr>
          <a:lstStyle/>
          <a:p>
            <a:r>
              <a:rPr lang="en-US" sz="1800" dirty="0">
                <a:solidFill>
                  <a:srgbClr val="FF0000"/>
                </a:solidFill>
              </a:rPr>
              <a:t>About</a:t>
            </a:r>
            <a:endParaRPr lang="en-IN" sz="1800" dirty="0">
              <a:solidFill>
                <a:srgbClr val="FF0000"/>
              </a:solidFill>
            </a:endParaRPr>
          </a:p>
        </p:txBody>
      </p:sp>
      <p:sp>
        <p:nvSpPr>
          <p:cNvPr id="10" name="TextBox 9">
            <a:extLst>
              <a:ext uri="{FF2B5EF4-FFF2-40B4-BE49-F238E27FC236}">
                <a16:creationId xmlns:a16="http://schemas.microsoft.com/office/drawing/2014/main" id="{1D1CD3D7-BDAA-41E0-AF6B-6B46176CB178}"/>
              </a:ext>
            </a:extLst>
          </p:cNvPr>
          <p:cNvSpPr txBox="1"/>
          <p:nvPr/>
        </p:nvSpPr>
        <p:spPr>
          <a:xfrm>
            <a:off x="5597409" y="2597845"/>
            <a:ext cx="1429666" cy="369332"/>
          </a:xfrm>
          <a:prstGeom prst="rect">
            <a:avLst/>
          </a:prstGeom>
          <a:noFill/>
        </p:spPr>
        <p:txBody>
          <a:bodyPr wrap="square" rtlCol="0">
            <a:spAutoFit/>
          </a:bodyPr>
          <a:lstStyle/>
          <a:p>
            <a:r>
              <a:rPr lang="en-US" sz="1800" dirty="0" err="1">
                <a:solidFill>
                  <a:srgbClr val="FF0000"/>
                </a:solidFill>
              </a:rPr>
              <a:t>Colour</a:t>
            </a:r>
            <a:r>
              <a:rPr lang="en-US" dirty="0"/>
              <a:t> </a:t>
            </a:r>
            <a:r>
              <a:rPr lang="en-US" sz="1800" dirty="0">
                <a:solidFill>
                  <a:srgbClr val="FF0000"/>
                </a:solidFill>
              </a:rPr>
              <a:t>RGB</a:t>
            </a:r>
            <a:endParaRPr lang="en-IN" dirty="0">
              <a:solidFill>
                <a:srgbClr val="FF0000"/>
              </a:solidFill>
            </a:endParaRPr>
          </a:p>
        </p:txBody>
      </p:sp>
      <p:sp>
        <p:nvSpPr>
          <p:cNvPr id="11" name="TextBox 10">
            <a:extLst>
              <a:ext uri="{FF2B5EF4-FFF2-40B4-BE49-F238E27FC236}">
                <a16:creationId xmlns:a16="http://schemas.microsoft.com/office/drawing/2014/main" id="{B8AEB7FD-00C6-4A84-A93D-B7F142C5C1BF}"/>
              </a:ext>
            </a:extLst>
          </p:cNvPr>
          <p:cNvSpPr txBox="1"/>
          <p:nvPr/>
        </p:nvSpPr>
        <p:spPr>
          <a:xfrm>
            <a:off x="4619038" y="3699576"/>
            <a:ext cx="1244948" cy="369332"/>
          </a:xfrm>
          <a:prstGeom prst="rect">
            <a:avLst/>
          </a:prstGeom>
          <a:noFill/>
        </p:spPr>
        <p:txBody>
          <a:bodyPr wrap="square" rtlCol="0">
            <a:spAutoFit/>
          </a:bodyPr>
          <a:lstStyle/>
          <a:p>
            <a:r>
              <a:rPr lang="en-US" sz="1800" dirty="0">
                <a:solidFill>
                  <a:srgbClr val="FF0000"/>
                </a:solidFill>
              </a:rPr>
              <a:t>Open</a:t>
            </a:r>
            <a:endParaRPr lang="en-IN" sz="1800" dirty="0">
              <a:solidFill>
                <a:srgbClr val="FF0000"/>
              </a:solidFill>
            </a:endParaRPr>
          </a:p>
        </p:txBody>
      </p:sp>
      <p:sp>
        <p:nvSpPr>
          <p:cNvPr id="12" name="TextBox 11">
            <a:extLst>
              <a:ext uri="{FF2B5EF4-FFF2-40B4-BE49-F238E27FC236}">
                <a16:creationId xmlns:a16="http://schemas.microsoft.com/office/drawing/2014/main" id="{84ACC8FE-72A5-4F88-B5AC-DE474E1B45E0}"/>
              </a:ext>
            </a:extLst>
          </p:cNvPr>
          <p:cNvSpPr txBox="1"/>
          <p:nvPr/>
        </p:nvSpPr>
        <p:spPr>
          <a:xfrm>
            <a:off x="1957008" y="3765142"/>
            <a:ext cx="1244948" cy="369332"/>
          </a:xfrm>
          <a:prstGeom prst="rect">
            <a:avLst/>
          </a:prstGeom>
          <a:noFill/>
        </p:spPr>
        <p:txBody>
          <a:bodyPr wrap="square" rtlCol="0">
            <a:spAutoFit/>
          </a:bodyPr>
          <a:lstStyle/>
          <a:p>
            <a:r>
              <a:rPr lang="en-US" sz="1800" dirty="0">
                <a:solidFill>
                  <a:srgbClr val="FF0000"/>
                </a:solidFill>
              </a:rPr>
              <a:t>Evaluate</a:t>
            </a:r>
            <a:endParaRPr lang="en-IN" sz="1800" dirty="0">
              <a:solidFill>
                <a:srgbClr val="FF0000"/>
              </a:solidFill>
            </a:endParaRPr>
          </a:p>
        </p:txBody>
      </p:sp>
      <p:sp>
        <p:nvSpPr>
          <p:cNvPr id="13" name="TextBox 12">
            <a:extLst>
              <a:ext uri="{FF2B5EF4-FFF2-40B4-BE49-F238E27FC236}">
                <a16:creationId xmlns:a16="http://schemas.microsoft.com/office/drawing/2014/main" id="{88CD162C-7E52-4A65-BDE9-B415AE1D9D79}"/>
              </a:ext>
            </a:extLst>
          </p:cNvPr>
          <p:cNvSpPr txBox="1"/>
          <p:nvPr/>
        </p:nvSpPr>
        <p:spPr>
          <a:xfrm>
            <a:off x="3475303" y="2521688"/>
            <a:ext cx="1244948" cy="369332"/>
          </a:xfrm>
          <a:prstGeom prst="rect">
            <a:avLst/>
          </a:prstGeom>
          <a:noFill/>
        </p:spPr>
        <p:txBody>
          <a:bodyPr wrap="square" rtlCol="0">
            <a:spAutoFit/>
          </a:bodyPr>
          <a:lstStyle/>
          <a:p>
            <a:r>
              <a:rPr lang="en-US" sz="1800" dirty="0">
                <a:solidFill>
                  <a:srgbClr val="FF0000"/>
                </a:solidFill>
              </a:rPr>
              <a:t>Help</a:t>
            </a:r>
            <a:endParaRPr lang="en-IN" sz="1800" dirty="0">
              <a:solidFill>
                <a:srgbClr val="FF0000"/>
              </a:solidFill>
            </a:endParaRPr>
          </a:p>
        </p:txBody>
      </p:sp>
      <p:sp>
        <p:nvSpPr>
          <p:cNvPr id="3" name="TextBox 2">
            <a:extLst>
              <a:ext uri="{FF2B5EF4-FFF2-40B4-BE49-F238E27FC236}">
                <a16:creationId xmlns:a16="http://schemas.microsoft.com/office/drawing/2014/main" id="{AC4D52D7-B374-4621-BE00-274B2EB05C85}"/>
              </a:ext>
            </a:extLst>
          </p:cNvPr>
          <p:cNvSpPr txBox="1"/>
          <p:nvPr/>
        </p:nvSpPr>
        <p:spPr>
          <a:xfrm>
            <a:off x="7075793" y="3744501"/>
            <a:ext cx="1220454" cy="369332"/>
          </a:xfrm>
          <a:prstGeom prst="rect">
            <a:avLst/>
          </a:prstGeom>
          <a:noFill/>
        </p:spPr>
        <p:txBody>
          <a:bodyPr wrap="square" rtlCol="0">
            <a:spAutoFit/>
          </a:bodyPr>
          <a:lstStyle/>
          <a:p>
            <a:r>
              <a:rPr lang="en-US" sz="1800" dirty="0" err="1">
                <a:solidFill>
                  <a:srgbClr val="FF0000"/>
                </a:solidFill>
              </a:rPr>
              <a:t>Cricket.db</a:t>
            </a:r>
            <a:endParaRPr lang="en-IN" sz="1800" dirty="0">
              <a:solidFill>
                <a:srgbClr val="FF0000"/>
              </a:solidFill>
            </a:endParaRPr>
          </a:p>
        </p:txBody>
      </p:sp>
    </p:spTree>
    <p:extLst>
      <p:ext uri="{BB962C8B-B14F-4D97-AF65-F5344CB8AC3E}">
        <p14:creationId xmlns:p14="http://schemas.microsoft.com/office/powerpoint/2010/main" val="180260741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5" name="Google Shape;885;p48"/>
          <p:cNvSpPr txBox="1">
            <a:spLocks noGrp="1"/>
          </p:cNvSpPr>
          <p:nvPr>
            <p:ph type="ctrTitle"/>
          </p:nvPr>
        </p:nvSpPr>
        <p:spPr>
          <a:xfrm>
            <a:off x="507182" y="71757"/>
            <a:ext cx="6163200" cy="63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solidFill>
              </a:rPr>
              <a:t>BLOCK DIAGRAM</a:t>
            </a:r>
            <a:endParaRPr dirty="0">
              <a:solidFill>
                <a:schemeClr val="bg1"/>
              </a:solidFill>
            </a:endParaRPr>
          </a:p>
        </p:txBody>
      </p:sp>
      <p:sp>
        <p:nvSpPr>
          <p:cNvPr id="3" name="Google Shape;830;p43">
            <a:extLst>
              <a:ext uri="{FF2B5EF4-FFF2-40B4-BE49-F238E27FC236}">
                <a16:creationId xmlns:a16="http://schemas.microsoft.com/office/drawing/2014/main" id="{3350C249-D1EC-48B8-B326-B5BC97212A88}"/>
              </a:ext>
            </a:extLst>
          </p:cNvPr>
          <p:cNvSpPr/>
          <p:nvPr/>
        </p:nvSpPr>
        <p:spPr>
          <a:xfrm>
            <a:off x="240799" y="1543050"/>
            <a:ext cx="1080796" cy="1140768"/>
          </a:xfrm>
          <a:prstGeom prst="rect">
            <a:avLst/>
          </a:prstGeom>
          <a:gradFill>
            <a:gsLst>
              <a:gs pos="0">
                <a:schemeClr val="accent2"/>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dirty="0" err="1"/>
              <a:t>Cricket.db</a:t>
            </a:r>
            <a:endParaRPr dirty="0"/>
          </a:p>
        </p:txBody>
      </p:sp>
      <p:cxnSp>
        <p:nvCxnSpPr>
          <p:cNvPr id="4" name="Straight Arrow Connector 3">
            <a:extLst>
              <a:ext uri="{FF2B5EF4-FFF2-40B4-BE49-F238E27FC236}">
                <a16:creationId xmlns:a16="http://schemas.microsoft.com/office/drawing/2014/main" id="{7893AC1F-FEB8-479C-ABF5-3246ADB10A9F}"/>
              </a:ext>
            </a:extLst>
          </p:cNvPr>
          <p:cNvCxnSpPr/>
          <p:nvPr/>
        </p:nvCxnSpPr>
        <p:spPr>
          <a:xfrm>
            <a:off x="1421606" y="2051418"/>
            <a:ext cx="842963"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6" name="Google Shape;830;p43">
            <a:extLst>
              <a:ext uri="{FF2B5EF4-FFF2-40B4-BE49-F238E27FC236}">
                <a16:creationId xmlns:a16="http://schemas.microsoft.com/office/drawing/2014/main" id="{087FD487-B5BF-4E53-954D-B1D8598C695D}"/>
              </a:ext>
            </a:extLst>
          </p:cNvPr>
          <p:cNvSpPr/>
          <p:nvPr/>
        </p:nvSpPr>
        <p:spPr>
          <a:xfrm>
            <a:off x="2637578" y="1543050"/>
            <a:ext cx="1143000" cy="1263297"/>
          </a:xfrm>
          <a:prstGeom prst="rect">
            <a:avLst/>
          </a:prstGeom>
          <a:gradFill>
            <a:gsLst>
              <a:gs pos="0">
                <a:schemeClr val="accent2"/>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b="1" dirty="0"/>
              <a:t>Functions</a:t>
            </a:r>
          </a:p>
          <a:p>
            <a:pPr marL="0" lvl="0" indent="0" algn="l" rtl="0">
              <a:spcBef>
                <a:spcPts val="0"/>
              </a:spcBef>
              <a:spcAft>
                <a:spcPts val="0"/>
              </a:spcAft>
              <a:buNone/>
            </a:pPr>
            <a:r>
              <a:rPr lang="en-IN" dirty="0"/>
              <a:t>About</a:t>
            </a:r>
          </a:p>
          <a:p>
            <a:pPr marL="0" lvl="0" indent="0" algn="l" rtl="0">
              <a:spcBef>
                <a:spcPts val="0"/>
              </a:spcBef>
              <a:spcAft>
                <a:spcPts val="0"/>
              </a:spcAft>
              <a:buNone/>
            </a:pPr>
            <a:r>
              <a:rPr lang="en-IN" dirty="0"/>
              <a:t>Help</a:t>
            </a:r>
          </a:p>
          <a:p>
            <a:pPr marL="0" lvl="0" indent="0" algn="l" rtl="0">
              <a:spcBef>
                <a:spcPts val="0"/>
              </a:spcBef>
              <a:spcAft>
                <a:spcPts val="0"/>
              </a:spcAft>
              <a:buNone/>
            </a:pPr>
            <a:r>
              <a:rPr lang="en-IN" dirty="0"/>
              <a:t>Open</a:t>
            </a:r>
          </a:p>
          <a:p>
            <a:pPr marL="0" lvl="0" indent="0" algn="l" rtl="0">
              <a:spcBef>
                <a:spcPts val="0"/>
              </a:spcBef>
              <a:spcAft>
                <a:spcPts val="0"/>
              </a:spcAft>
              <a:buNone/>
            </a:pPr>
            <a:r>
              <a:rPr lang="en-IN" dirty="0"/>
              <a:t>Evaluate</a:t>
            </a:r>
            <a:endParaRPr dirty="0"/>
          </a:p>
        </p:txBody>
      </p:sp>
      <p:cxnSp>
        <p:nvCxnSpPr>
          <p:cNvPr id="7" name="Straight Arrow Connector 6">
            <a:extLst>
              <a:ext uri="{FF2B5EF4-FFF2-40B4-BE49-F238E27FC236}">
                <a16:creationId xmlns:a16="http://schemas.microsoft.com/office/drawing/2014/main" id="{D6C0D565-E402-4739-9E3E-FC49161A69F4}"/>
              </a:ext>
            </a:extLst>
          </p:cNvPr>
          <p:cNvCxnSpPr>
            <a:cxnSpLocks/>
          </p:cNvCxnSpPr>
          <p:nvPr/>
        </p:nvCxnSpPr>
        <p:spPr>
          <a:xfrm>
            <a:off x="3936207" y="1924009"/>
            <a:ext cx="750093" cy="18942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0" name="Google Shape;830;p43">
            <a:extLst>
              <a:ext uri="{FF2B5EF4-FFF2-40B4-BE49-F238E27FC236}">
                <a16:creationId xmlns:a16="http://schemas.microsoft.com/office/drawing/2014/main" id="{19DCC808-2021-4335-A11B-F98378D0D29D}"/>
              </a:ext>
            </a:extLst>
          </p:cNvPr>
          <p:cNvSpPr/>
          <p:nvPr/>
        </p:nvSpPr>
        <p:spPr>
          <a:xfrm>
            <a:off x="4841929" y="1984433"/>
            <a:ext cx="1143000" cy="1174633"/>
          </a:xfrm>
          <a:prstGeom prst="rect">
            <a:avLst/>
          </a:prstGeom>
          <a:gradFill>
            <a:gsLst>
              <a:gs pos="0">
                <a:schemeClr val="accent2"/>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dirty="0"/>
              <a:t> Connect it with main program using Sqlite3</a:t>
            </a:r>
            <a:endParaRPr dirty="0"/>
          </a:p>
        </p:txBody>
      </p:sp>
      <p:sp>
        <p:nvSpPr>
          <p:cNvPr id="11" name="Google Shape;830;p43">
            <a:extLst>
              <a:ext uri="{FF2B5EF4-FFF2-40B4-BE49-F238E27FC236}">
                <a16:creationId xmlns:a16="http://schemas.microsoft.com/office/drawing/2014/main" id="{54D648F6-2B48-484D-BA67-3CDCD8EE676A}"/>
              </a:ext>
            </a:extLst>
          </p:cNvPr>
          <p:cNvSpPr/>
          <p:nvPr/>
        </p:nvSpPr>
        <p:spPr>
          <a:xfrm>
            <a:off x="240799" y="3415790"/>
            <a:ext cx="1218659" cy="1170697"/>
          </a:xfrm>
          <a:prstGeom prst="rect">
            <a:avLst/>
          </a:prstGeom>
          <a:gradFill>
            <a:gsLst>
              <a:gs pos="0">
                <a:schemeClr val="accent2"/>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dirty="0"/>
              <a:t>Downloading the </a:t>
            </a:r>
            <a:r>
              <a:rPr lang="en-IN" dirty="0" err="1"/>
              <a:t>pyqt</a:t>
            </a:r>
            <a:r>
              <a:rPr lang="en-IN" dirty="0"/>
              <a:t> module</a:t>
            </a:r>
            <a:endParaRPr dirty="0"/>
          </a:p>
        </p:txBody>
      </p:sp>
      <p:sp>
        <p:nvSpPr>
          <p:cNvPr id="12" name="Google Shape;830;p43">
            <a:extLst>
              <a:ext uri="{FF2B5EF4-FFF2-40B4-BE49-F238E27FC236}">
                <a16:creationId xmlns:a16="http://schemas.microsoft.com/office/drawing/2014/main" id="{B249F9BD-1EFA-4762-816F-827735996F49}"/>
              </a:ext>
            </a:extLst>
          </p:cNvPr>
          <p:cNvSpPr/>
          <p:nvPr/>
        </p:nvSpPr>
        <p:spPr>
          <a:xfrm>
            <a:off x="2521443" y="3437022"/>
            <a:ext cx="1323976" cy="1120012"/>
          </a:xfrm>
          <a:prstGeom prst="rect">
            <a:avLst/>
          </a:prstGeom>
          <a:gradFill>
            <a:gsLst>
              <a:gs pos="0">
                <a:schemeClr val="accent2"/>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dirty="0" err="1"/>
              <a:t>Pyqt</a:t>
            </a:r>
            <a:r>
              <a:rPr lang="en-IN" dirty="0"/>
              <a:t> widgets or tools to make GUI</a:t>
            </a:r>
            <a:endParaRPr dirty="0"/>
          </a:p>
        </p:txBody>
      </p:sp>
      <p:sp>
        <p:nvSpPr>
          <p:cNvPr id="13" name="Google Shape;830;p43">
            <a:extLst>
              <a:ext uri="{FF2B5EF4-FFF2-40B4-BE49-F238E27FC236}">
                <a16:creationId xmlns:a16="http://schemas.microsoft.com/office/drawing/2014/main" id="{AACC2490-A3D2-47B7-9401-954F9431F5BE}"/>
              </a:ext>
            </a:extLst>
          </p:cNvPr>
          <p:cNvSpPr/>
          <p:nvPr/>
        </p:nvSpPr>
        <p:spPr>
          <a:xfrm>
            <a:off x="6477847" y="1966520"/>
            <a:ext cx="1195832" cy="1120012"/>
          </a:xfrm>
          <a:prstGeom prst="rect">
            <a:avLst/>
          </a:prstGeom>
          <a:gradFill>
            <a:gsLst>
              <a:gs pos="0">
                <a:schemeClr val="accent2"/>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dirty="0"/>
              <a:t>Combine both the codes </a:t>
            </a:r>
            <a:endParaRPr dirty="0"/>
          </a:p>
        </p:txBody>
      </p:sp>
      <p:sp>
        <p:nvSpPr>
          <p:cNvPr id="9" name="TextBox 8">
            <a:extLst>
              <a:ext uri="{FF2B5EF4-FFF2-40B4-BE49-F238E27FC236}">
                <a16:creationId xmlns:a16="http://schemas.microsoft.com/office/drawing/2014/main" id="{5015436D-526E-4539-B12E-AE3891EF4DA8}"/>
              </a:ext>
            </a:extLst>
          </p:cNvPr>
          <p:cNvSpPr txBox="1"/>
          <p:nvPr/>
        </p:nvSpPr>
        <p:spPr>
          <a:xfrm>
            <a:off x="392906" y="928688"/>
            <a:ext cx="2350294" cy="307777"/>
          </a:xfrm>
          <a:prstGeom prst="rect">
            <a:avLst/>
          </a:prstGeom>
          <a:noFill/>
        </p:spPr>
        <p:txBody>
          <a:bodyPr wrap="square" rtlCol="0">
            <a:spAutoFit/>
          </a:bodyPr>
          <a:lstStyle/>
          <a:p>
            <a:r>
              <a:rPr lang="en-IN" dirty="0">
                <a:solidFill>
                  <a:schemeClr val="bg1"/>
                </a:solidFill>
              </a:rPr>
              <a:t>For Database</a:t>
            </a:r>
          </a:p>
        </p:txBody>
      </p:sp>
      <p:sp>
        <p:nvSpPr>
          <p:cNvPr id="14" name="TextBox 13">
            <a:extLst>
              <a:ext uri="{FF2B5EF4-FFF2-40B4-BE49-F238E27FC236}">
                <a16:creationId xmlns:a16="http://schemas.microsoft.com/office/drawing/2014/main" id="{2D038607-7926-4477-A445-498CC72EBB28}"/>
              </a:ext>
            </a:extLst>
          </p:cNvPr>
          <p:cNvSpPr txBox="1"/>
          <p:nvPr/>
        </p:nvSpPr>
        <p:spPr>
          <a:xfrm>
            <a:off x="240799" y="2932644"/>
            <a:ext cx="2259514" cy="307776"/>
          </a:xfrm>
          <a:prstGeom prst="rect">
            <a:avLst/>
          </a:prstGeom>
          <a:noFill/>
        </p:spPr>
        <p:txBody>
          <a:bodyPr wrap="square" rtlCol="0">
            <a:spAutoFit/>
          </a:bodyPr>
          <a:lstStyle/>
          <a:p>
            <a:r>
              <a:rPr lang="en-IN" dirty="0">
                <a:solidFill>
                  <a:schemeClr val="bg1"/>
                </a:solidFill>
              </a:rPr>
              <a:t>For GUI</a:t>
            </a:r>
          </a:p>
        </p:txBody>
      </p:sp>
      <p:sp>
        <p:nvSpPr>
          <p:cNvPr id="16" name="Google Shape;830;p43">
            <a:extLst>
              <a:ext uri="{FF2B5EF4-FFF2-40B4-BE49-F238E27FC236}">
                <a16:creationId xmlns:a16="http://schemas.microsoft.com/office/drawing/2014/main" id="{4114FFA2-1E0F-480B-A896-2FCB0BC6CFAF}"/>
              </a:ext>
            </a:extLst>
          </p:cNvPr>
          <p:cNvSpPr/>
          <p:nvPr/>
        </p:nvSpPr>
        <p:spPr>
          <a:xfrm>
            <a:off x="8127811" y="1960538"/>
            <a:ext cx="908054" cy="1174633"/>
          </a:xfrm>
          <a:prstGeom prst="rect">
            <a:avLst/>
          </a:prstGeom>
          <a:gradFill>
            <a:gsLst>
              <a:gs pos="0">
                <a:schemeClr val="accent2"/>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dirty="0"/>
              <a:t>Run the program</a:t>
            </a:r>
            <a:endParaRPr dirty="0"/>
          </a:p>
        </p:txBody>
      </p:sp>
      <p:cxnSp>
        <p:nvCxnSpPr>
          <p:cNvPr id="17" name="Straight Arrow Connector 16">
            <a:extLst>
              <a:ext uri="{FF2B5EF4-FFF2-40B4-BE49-F238E27FC236}">
                <a16:creationId xmlns:a16="http://schemas.microsoft.com/office/drawing/2014/main" id="{E3C03BD4-089F-49C0-8A43-2CFC2B50C6DB}"/>
              </a:ext>
            </a:extLst>
          </p:cNvPr>
          <p:cNvCxnSpPr/>
          <p:nvPr/>
        </p:nvCxnSpPr>
        <p:spPr>
          <a:xfrm>
            <a:off x="1657350" y="3925463"/>
            <a:ext cx="842963"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8" name="Straight Arrow Connector 17">
            <a:extLst>
              <a:ext uri="{FF2B5EF4-FFF2-40B4-BE49-F238E27FC236}">
                <a16:creationId xmlns:a16="http://schemas.microsoft.com/office/drawing/2014/main" id="{944FFACB-815D-4E98-A6D4-52C9A4735350}"/>
              </a:ext>
            </a:extLst>
          </p:cNvPr>
          <p:cNvCxnSpPr>
            <a:cxnSpLocks/>
          </p:cNvCxnSpPr>
          <p:nvPr/>
        </p:nvCxnSpPr>
        <p:spPr>
          <a:xfrm flipV="1">
            <a:off x="3936207" y="3252080"/>
            <a:ext cx="750093" cy="73496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sp>
        <p:nvSpPr>
          <p:cNvPr id="1148" name="Google Shape;1148;p59"/>
          <p:cNvSpPr/>
          <p:nvPr/>
        </p:nvSpPr>
        <p:spPr>
          <a:xfrm rot="10800000">
            <a:off x="1155410" y="1479150"/>
            <a:ext cx="2185200" cy="2185200"/>
          </a:xfrm>
          <a:prstGeom prst="diamond">
            <a:avLst/>
          </a:prstGeom>
          <a:gradFill>
            <a:gsLst>
              <a:gs pos="0">
                <a:schemeClr val="accent4"/>
              </a:gs>
              <a:gs pos="100000">
                <a:schemeClr val="accent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9"/>
          <p:cNvSpPr txBox="1">
            <a:spLocks noGrp="1"/>
          </p:cNvSpPr>
          <p:nvPr>
            <p:ph type="title"/>
          </p:nvPr>
        </p:nvSpPr>
        <p:spPr>
          <a:xfrm>
            <a:off x="2906233" y="558831"/>
            <a:ext cx="4876800" cy="56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solidFill>
                  <a:srgbClr val="FFFF00"/>
                </a:solidFill>
              </a:rPr>
              <a:t>THANKS!</a:t>
            </a:r>
            <a:r>
              <a:rPr lang="en" sz="6000" dirty="0"/>
              <a:t> </a:t>
            </a:r>
            <a:endParaRPr sz="6000" u="sng" dirty="0">
              <a:solidFill>
                <a:schemeClr val="accent1"/>
              </a:solidFill>
            </a:endParaRPr>
          </a:p>
        </p:txBody>
      </p:sp>
      <p:grpSp>
        <p:nvGrpSpPr>
          <p:cNvPr id="1166" name="Google Shape;1166;p59"/>
          <p:cNvGrpSpPr/>
          <p:nvPr/>
        </p:nvGrpSpPr>
        <p:grpSpPr>
          <a:xfrm>
            <a:off x="1808852" y="2033374"/>
            <a:ext cx="899949" cy="887990"/>
            <a:chOff x="-34421275" y="2631050"/>
            <a:chExt cx="295375" cy="291450"/>
          </a:xfrm>
        </p:grpSpPr>
        <p:sp>
          <p:nvSpPr>
            <p:cNvPr id="1167" name="Google Shape;1167;p59"/>
            <p:cNvSpPr/>
            <p:nvPr/>
          </p:nvSpPr>
          <p:spPr>
            <a:xfrm>
              <a:off x="-34421275" y="2639125"/>
              <a:ext cx="288275" cy="283375"/>
            </a:xfrm>
            <a:custGeom>
              <a:avLst/>
              <a:gdLst/>
              <a:ahLst/>
              <a:cxnLst/>
              <a:rect l="l" t="t" r="r" b="b"/>
              <a:pathLst>
                <a:path w="11531" h="11335" extrusionOk="0">
                  <a:moveTo>
                    <a:pt x="5592" y="717"/>
                  </a:moveTo>
                  <a:cubicBezTo>
                    <a:pt x="5679" y="717"/>
                    <a:pt x="5766" y="749"/>
                    <a:pt x="5829" y="812"/>
                  </a:cubicBezTo>
                  <a:lnTo>
                    <a:pt x="10680" y="5663"/>
                  </a:lnTo>
                  <a:cubicBezTo>
                    <a:pt x="10775" y="5758"/>
                    <a:pt x="10775" y="6010"/>
                    <a:pt x="10680" y="6136"/>
                  </a:cubicBezTo>
                  <a:cubicBezTo>
                    <a:pt x="10617" y="6183"/>
                    <a:pt x="10523" y="6207"/>
                    <a:pt x="10432" y="6207"/>
                  </a:cubicBezTo>
                  <a:cubicBezTo>
                    <a:pt x="10342" y="6207"/>
                    <a:pt x="10255" y="6183"/>
                    <a:pt x="10208" y="6136"/>
                  </a:cubicBezTo>
                  <a:lnTo>
                    <a:pt x="5356" y="1284"/>
                  </a:lnTo>
                  <a:cubicBezTo>
                    <a:pt x="5230" y="1158"/>
                    <a:pt x="5230" y="938"/>
                    <a:pt x="5356" y="812"/>
                  </a:cubicBezTo>
                  <a:cubicBezTo>
                    <a:pt x="5419" y="749"/>
                    <a:pt x="5506" y="717"/>
                    <a:pt x="5592" y="717"/>
                  </a:cubicBezTo>
                  <a:close/>
                  <a:moveTo>
                    <a:pt x="8444" y="7239"/>
                  </a:moveTo>
                  <a:lnTo>
                    <a:pt x="8538" y="7396"/>
                  </a:lnTo>
                  <a:cubicBezTo>
                    <a:pt x="8696" y="7554"/>
                    <a:pt x="8664" y="7806"/>
                    <a:pt x="8475" y="7932"/>
                  </a:cubicBezTo>
                  <a:lnTo>
                    <a:pt x="5923" y="9223"/>
                  </a:lnTo>
                  <a:cubicBezTo>
                    <a:pt x="5873" y="9261"/>
                    <a:pt x="5819" y="9278"/>
                    <a:pt x="5763" y="9278"/>
                  </a:cubicBezTo>
                  <a:cubicBezTo>
                    <a:pt x="5678" y="9278"/>
                    <a:pt x="5590" y="9237"/>
                    <a:pt x="5514" y="9160"/>
                  </a:cubicBezTo>
                  <a:lnTo>
                    <a:pt x="5230" y="8877"/>
                  </a:lnTo>
                  <a:cubicBezTo>
                    <a:pt x="6301" y="8089"/>
                    <a:pt x="7341" y="7617"/>
                    <a:pt x="8444" y="7239"/>
                  </a:cubicBezTo>
                  <a:close/>
                  <a:moveTo>
                    <a:pt x="5230" y="2198"/>
                  </a:moveTo>
                  <a:lnTo>
                    <a:pt x="9294" y="6230"/>
                  </a:lnTo>
                  <a:cubicBezTo>
                    <a:pt x="7908" y="6703"/>
                    <a:pt x="5797" y="7270"/>
                    <a:pt x="3560" y="9381"/>
                  </a:cubicBezTo>
                  <a:lnTo>
                    <a:pt x="2080" y="7932"/>
                  </a:lnTo>
                  <a:cubicBezTo>
                    <a:pt x="3340" y="6608"/>
                    <a:pt x="4285" y="5033"/>
                    <a:pt x="4852" y="3395"/>
                  </a:cubicBezTo>
                  <a:lnTo>
                    <a:pt x="5230" y="2198"/>
                  </a:lnTo>
                  <a:close/>
                  <a:moveTo>
                    <a:pt x="1138" y="8089"/>
                  </a:moveTo>
                  <a:cubicBezTo>
                    <a:pt x="1229" y="8089"/>
                    <a:pt x="1323" y="8121"/>
                    <a:pt x="1386" y="8184"/>
                  </a:cubicBezTo>
                  <a:lnTo>
                    <a:pt x="3308" y="10105"/>
                  </a:lnTo>
                  <a:cubicBezTo>
                    <a:pt x="3434" y="10231"/>
                    <a:pt x="3434" y="10452"/>
                    <a:pt x="3308" y="10578"/>
                  </a:cubicBezTo>
                  <a:cubicBezTo>
                    <a:pt x="3245" y="10641"/>
                    <a:pt x="3159" y="10673"/>
                    <a:pt x="3072" y="10673"/>
                  </a:cubicBezTo>
                  <a:cubicBezTo>
                    <a:pt x="2985" y="10673"/>
                    <a:pt x="2899" y="10641"/>
                    <a:pt x="2836" y="10578"/>
                  </a:cubicBezTo>
                  <a:lnTo>
                    <a:pt x="914" y="8656"/>
                  </a:lnTo>
                  <a:cubicBezTo>
                    <a:pt x="788" y="8530"/>
                    <a:pt x="788" y="8278"/>
                    <a:pt x="914" y="8184"/>
                  </a:cubicBezTo>
                  <a:cubicBezTo>
                    <a:pt x="961" y="8121"/>
                    <a:pt x="1048" y="8089"/>
                    <a:pt x="1138" y="8089"/>
                  </a:cubicBezTo>
                  <a:close/>
                  <a:moveTo>
                    <a:pt x="5565" y="0"/>
                  </a:moveTo>
                  <a:cubicBezTo>
                    <a:pt x="5301" y="0"/>
                    <a:pt x="5041" y="103"/>
                    <a:pt x="4852" y="307"/>
                  </a:cubicBezTo>
                  <a:cubicBezTo>
                    <a:pt x="4474" y="654"/>
                    <a:pt x="4442" y="1158"/>
                    <a:pt x="4694" y="1568"/>
                  </a:cubicBezTo>
                  <a:lnTo>
                    <a:pt x="4159" y="3143"/>
                  </a:lnTo>
                  <a:cubicBezTo>
                    <a:pt x="3655" y="4655"/>
                    <a:pt x="2710" y="6199"/>
                    <a:pt x="1575" y="7428"/>
                  </a:cubicBezTo>
                  <a:cubicBezTo>
                    <a:pt x="1422" y="7357"/>
                    <a:pt x="1259" y="7321"/>
                    <a:pt x="1100" y="7321"/>
                  </a:cubicBezTo>
                  <a:cubicBezTo>
                    <a:pt x="834" y="7321"/>
                    <a:pt x="575" y="7420"/>
                    <a:pt x="378" y="7617"/>
                  </a:cubicBezTo>
                  <a:cubicBezTo>
                    <a:pt x="0" y="8026"/>
                    <a:pt x="0" y="8688"/>
                    <a:pt x="378" y="9066"/>
                  </a:cubicBezTo>
                  <a:lnTo>
                    <a:pt x="2363" y="11051"/>
                  </a:lnTo>
                  <a:cubicBezTo>
                    <a:pt x="2552" y="11240"/>
                    <a:pt x="2820" y="11334"/>
                    <a:pt x="3088" y="11334"/>
                  </a:cubicBezTo>
                  <a:cubicBezTo>
                    <a:pt x="3356" y="11334"/>
                    <a:pt x="3623" y="11240"/>
                    <a:pt x="3812" y="11051"/>
                  </a:cubicBezTo>
                  <a:cubicBezTo>
                    <a:pt x="4127" y="10736"/>
                    <a:pt x="4222" y="10263"/>
                    <a:pt x="4001" y="9853"/>
                  </a:cubicBezTo>
                  <a:cubicBezTo>
                    <a:pt x="4222" y="9664"/>
                    <a:pt x="4442" y="9475"/>
                    <a:pt x="4694" y="9286"/>
                  </a:cubicBezTo>
                  <a:lnTo>
                    <a:pt x="5041" y="9633"/>
                  </a:lnTo>
                  <a:cubicBezTo>
                    <a:pt x="5238" y="9830"/>
                    <a:pt x="5496" y="9928"/>
                    <a:pt x="5755" y="9928"/>
                  </a:cubicBezTo>
                  <a:cubicBezTo>
                    <a:pt x="5910" y="9928"/>
                    <a:pt x="6065" y="9893"/>
                    <a:pt x="6207" y="9822"/>
                  </a:cubicBezTo>
                  <a:lnTo>
                    <a:pt x="8790" y="8530"/>
                  </a:lnTo>
                  <a:cubicBezTo>
                    <a:pt x="9357" y="8215"/>
                    <a:pt x="9515" y="7459"/>
                    <a:pt x="9137" y="6986"/>
                  </a:cubicBezTo>
                  <a:lnTo>
                    <a:pt x="9893" y="6766"/>
                  </a:lnTo>
                  <a:cubicBezTo>
                    <a:pt x="10050" y="6858"/>
                    <a:pt x="10229" y="6906"/>
                    <a:pt x="10412" y="6906"/>
                  </a:cubicBezTo>
                  <a:cubicBezTo>
                    <a:pt x="10668" y="6906"/>
                    <a:pt x="10932" y="6811"/>
                    <a:pt x="11153" y="6608"/>
                  </a:cubicBezTo>
                  <a:cubicBezTo>
                    <a:pt x="11531" y="6199"/>
                    <a:pt x="11531" y="5537"/>
                    <a:pt x="11153" y="5128"/>
                  </a:cubicBezTo>
                  <a:lnTo>
                    <a:pt x="6301" y="307"/>
                  </a:lnTo>
                  <a:cubicBezTo>
                    <a:pt x="6096" y="103"/>
                    <a:pt x="5829" y="0"/>
                    <a:pt x="5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9"/>
            <p:cNvSpPr/>
            <p:nvPr/>
          </p:nvSpPr>
          <p:spPr>
            <a:xfrm>
              <a:off x="-34181850" y="2644625"/>
              <a:ext cx="41775" cy="41575"/>
            </a:xfrm>
            <a:custGeom>
              <a:avLst/>
              <a:gdLst/>
              <a:ahLst/>
              <a:cxnLst/>
              <a:rect l="l" t="t" r="r" b="b"/>
              <a:pathLst>
                <a:path w="1671" h="1663" extrusionOk="0">
                  <a:moveTo>
                    <a:pt x="1328" y="1"/>
                  </a:moveTo>
                  <a:cubicBezTo>
                    <a:pt x="1237" y="1"/>
                    <a:pt x="1151" y="40"/>
                    <a:pt x="1103" y="119"/>
                  </a:cubicBezTo>
                  <a:lnTo>
                    <a:pt x="95" y="1096"/>
                  </a:lnTo>
                  <a:cubicBezTo>
                    <a:pt x="1" y="1222"/>
                    <a:pt x="1" y="1442"/>
                    <a:pt x="95" y="1568"/>
                  </a:cubicBezTo>
                  <a:cubicBezTo>
                    <a:pt x="158" y="1631"/>
                    <a:pt x="253" y="1663"/>
                    <a:pt x="343" y="1663"/>
                  </a:cubicBezTo>
                  <a:cubicBezTo>
                    <a:pt x="434" y="1663"/>
                    <a:pt x="521" y="1631"/>
                    <a:pt x="568" y="1568"/>
                  </a:cubicBezTo>
                  <a:lnTo>
                    <a:pt x="1576" y="592"/>
                  </a:lnTo>
                  <a:cubicBezTo>
                    <a:pt x="1671" y="466"/>
                    <a:pt x="1671" y="213"/>
                    <a:pt x="1576" y="119"/>
                  </a:cubicBezTo>
                  <a:cubicBezTo>
                    <a:pt x="1513" y="40"/>
                    <a:pt x="1418" y="1"/>
                    <a:pt x="1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9"/>
            <p:cNvSpPr/>
            <p:nvPr/>
          </p:nvSpPr>
          <p:spPr>
            <a:xfrm>
              <a:off x="-34217275" y="2631050"/>
              <a:ext cx="17350" cy="41775"/>
            </a:xfrm>
            <a:custGeom>
              <a:avLst/>
              <a:gdLst/>
              <a:ahLst/>
              <a:cxnLst/>
              <a:rect l="l" t="t" r="r" b="b"/>
              <a:pathLst>
                <a:path w="694" h="1671" extrusionOk="0">
                  <a:moveTo>
                    <a:pt x="347" y="0"/>
                  </a:moveTo>
                  <a:cubicBezTo>
                    <a:pt x="158" y="0"/>
                    <a:pt x="0" y="158"/>
                    <a:pt x="0" y="347"/>
                  </a:cubicBezTo>
                  <a:lnTo>
                    <a:pt x="0" y="1324"/>
                  </a:lnTo>
                  <a:cubicBezTo>
                    <a:pt x="0" y="1513"/>
                    <a:pt x="158" y="1670"/>
                    <a:pt x="347" y="1670"/>
                  </a:cubicBezTo>
                  <a:cubicBezTo>
                    <a:pt x="536" y="1670"/>
                    <a:pt x="693" y="1513"/>
                    <a:pt x="693" y="1324"/>
                  </a:cubicBezTo>
                  <a:lnTo>
                    <a:pt x="693" y="347"/>
                  </a:lnTo>
                  <a:cubicBezTo>
                    <a:pt x="693" y="158"/>
                    <a:pt x="536"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9"/>
            <p:cNvSpPr/>
            <p:nvPr/>
          </p:nvSpPr>
          <p:spPr>
            <a:xfrm>
              <a:off x="-34168450" y="2704300"/>
              <a:ext cx="42550" cy="18125"/>
            </a:xfrm>
            <a:custGeom>
              <a:avLst/>
              <a:gdLst/>
              <a:ahLst/>
              <a:cxnLst/>
              <a:rect l="l" t="t" r="r" b="b"/>
              <a:pathLst>
                <a:path w="1702" h="725" extrusionOk="0">
                  <a:moveTo>
                    <a:pt x="347" y="0"/>
                  </a:moveTo>
                  <a:cubicBezTo>
                    <a:pt x="158" y="0"/>
                    <a:pt x="0" y="158"/>
                    <a:pt x="0" y="378"/>
                  </a:cubicBezTo>
                  <a:cubicBezTo>
                    <a:pt x="0" y="567"/>
                    <a:pt x="158" y="725"/>
                    <a:pt x="347" y="725"/>
                  </a:cubicBezTo>
                  <a:lnTo>
                    <a:pt x="1355" y="725"/>
                  </a:lnTo>
                  <a:cubicBezTo>
                    <a:pt x="1544" y="725"/>
                    <a:pt x="1702" y="567"/>
                    <a:pt x="1702" y="378"/>
                  </a:cubicBezTo>
                  <a:cubicBezTo>
                    <a:pt x="1670" y="158"/>
                    <a:pt x="1544" y="0"/>
                    <a:pt x="1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a:extLst>
              <a:ext uri="{FF2B5EF4-FFF2-40B4-BE49-F238E27FC236}">
                <a16:creationId xmlns:a16="http://schemas.microsoft.com/office/drawing/2014/main" id="{31609186-CD4F-412A-9E67-90580DA15407}"/>
              </a:ext>
            </a:extLst>
          </p:cNvPr>
          <p:cNvSpPr/>
          <p:nvPr/>
        </p:nvSpPr>
        <p:spPr>
          <a:xfrm>
            <a:off x="4352544" y="3694176"/>
            <a:ext cx="4099200" cy="560100"/>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07A575D4-7B77-46E0-A21F-80BC1BEEEE18}"/>
              </a:ext>
            </a:extLst>
          </p:cNvPr>
          <p:cNvSpPr txBox="1"/>
          <p:nvPr/>
        </p:nvSpPr>
        <p:spPr>
          <a:xfrm>
            <a:off x="3684672" y="1601240"/>
            <a:ext cx="5345914" cy="2123658"/>
          </a:xfrm>
          <a:prstGeom prst="rect">
            <a:avLst/>
          </a:prstGeom>
          <a:noFill/>
        </p:spPr>
        <p:txBody>
          <a:bodyPr wrap="square" rtlCol="0">
            <a:spAutoFit/>
          </a:bodyPr>
          <a:lstStyle/>
          <a:p>
            <a:r>
              <a:rPr lang="en-US" sz="4400" dirty="0">
                <a:solidFill>
                  <a:schemeClr val="accent4"/>
                </a:solidFill>
              </a:rPr>
              <a:t>ANY QUESTION OR SUGGESTION…..</a:t>
            </a:r>
            <a:endParaRPr lang="en-IN" sz="4400" dirty="0">
              <a:solidFill>
                <a:schemeClr val="accent4"/>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Modern Geometric Pitch Deck by Slidesgo">
  <a:themeElements>
    <a:clrScheme name="Simple Light">
      <a:dk1>
        <a:srgbClr val="2D2842"/>
      </a:dk1>
      <a:lt1>
        <a:srgbClr val="FFFFFF"/>
      </a:lt1>
      <a:dk2>
        <a:srgbClr val="2D2842"/>
      </a:dk2>
      <a:lt2>
        <a:srgbClr val="FFFFFF"/>
      </a:lt2>
      <a:accent1>
        <a:srgbClr val="2D2842"/>
      </a:accent1>
      <a:accent2>
        <a:srgbClr val="FB7843"/>
      </a:accent2>
      <a:accent3>
        <a:srgbClr val="FB7843"/>
      </a:accent3>
      <a:accent4>
        <a:srgbClr val="E85CDB"/>
      </a:accent4>
      <a:accent5>
        <a:srgbClr val="E85CDB"/>
      </a:accent5>
      <a:accent6>
        <a:srgbClr val="E85CE2"/>
      </a:accent6>
      <a:hlink>
        <a:srgbClr val="FB78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TotalTime>
  <Words>359</Words>
  <Application>Microsoft Office PowerPoint</Application>
  <PresentationFormat>On-screen Show (16:9)</PresentationFormat>
  <Paragraphs>47</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Roboto</vt:lpstr>
      <vt:lpstr>Roboto Light</vt:lpstr>
      <vt:lpstr>Fira Sans Condensed Medium</vt:lpstr>
      <vt:lpstr>Arial</vt:lpstr>
      <vt:lpstr>Krona One</vt:lpstr>
      <vt:lpstr>Modern Geometric Pitch Deck by Slidesgo</vt:lpstr>
      <vt:lpstr>FANTASY CRICKET XI</vt:lpstr>
      <vt:lpstr>TABLE OF CONTENTS</vt:lpstr>
      <vt:lpstr>OBJECTIVE</vt:lpstr>
      <vt:lpstr>LITERATURE REVIEW  IN BRIEF</vt:lpstr>
      <vt:lpstr>TOOLS USED</vt:lpstr>
      <vt:lpstr>FUNCTIONS USED</vt:lpstr>
      <vt:lpstr>BLOCK DIAGRAM</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FANTASY CRICKET XI</dc:title>
  <cp:lastModifiedBy>HARSHAL ABAK</cp:lastModifiedBy>
  <cp:revision>27</cp:revision>
  <dcterms:modified xsi:type="dcterms:W3CDTF">2022-06-25T11:46:56Z</dcterms:modified>
</cp:coreProperties>
</file>