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79" r:id="rId4"/>
    <p:sldId id="257" r:id="rId5"/>
    <p:sldId id="287" r:id="rId6"/>
    <p:sldId id="268" r:id="rId7"/>
  </p:sldIdLst>
  <p:sldSz cx="18288000" cy="10287000"/>
  <p:notesSz cx="6858000" cy="9144000"/>
  <p:embeddedFontLst>
    <p:embeddedFont>
      <p:font typeface="Barlow Light" panose="00000400000000000000" pitchFamily="2" charset="0"/>
      <p:regular r:id="rId8"/>
      <p:italic r:id="rId9"/>
    </p:embeddedFont>
    <p:embeddedFont>
      <p:font typeface="Calibri" panose="020F0502020204030204" pitchFamily="34" charset="0"/>
      <p:regular r:id="rId10"/>
      <p:bold r:id="rId11"/>
      <p:italic r:id="rId12"/>
      <p:boldItalic r:id="rId13"/>
    </p:embeddedFont>
    <p:embeddedFont>
      <p:font typeface="Lora" pitchFamily="2" charset="0"/>
      <p:regular r:id="rId14"/>
      <p:bold r:id="rId15"/>
      <p:italic r:id="rId16"/>
      <p:boldItalic r:id="rId17"/>
    </p:embeddedFont>
    <p:embeddedFont>
      <p:font typeface="Lora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827"/>
    <a:srgbClr val="F8C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65" d="100"/>
          <a:sy n="65" d="100"/>
        </p:scale>
        <p:origin x="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microsoft.com/office/2016/11/relationships/changesInfo" Target="changesInfos/changesInfo1.xml"/><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valya Aole" userId="6920eececcc277bf" providerId="LiveId" clId="{414DAB39-C2CC-40ED-8A9D-FE32791B0B36}"/>
    <pc:docChg chg="undo redo custSel addSld delSld modSld sldOrd modMainMaster">
      <pc:chgData name="Kaivalya Aole" userId="6920eececcc277bf" providerId="LiveId" clId="{414DAB39-C2CC-40ED-8A9D-FE32791B0B36}" dt="2022-11-29T05:04:53.005" v="2847"/>
      <pc:docMkLst>
        <pc:docMk/>
      </pc:docMkLst>
      <pc:sldChg chg="modSp mod modTransition">
        <pc:chgData name="Kaivalya Aole" userId="6920eececcc277bf" providerId="LiveId" clId="{414DAB39-C2CC-40ED-8A9D-FE32791B0B36}" dt="2022-11-28T21:07:23.156" v="2836" actId="1076"/>
        <pc:sldMkLst>
          <pc:docMk/>
          <pc:sldMk cId="0" sldId="256"/>
        </pc:sldMkLst>
        <pc:spChg chg="mod">
          <ac:chgData name="Kaivalya Aole" userId="6920eececcc277bf" providerId="LiveId" clId="{414DAB39-C2CC-40ED-8A9D-FE32791B0B36}" dt="2022-11-28T21:07:23.156" v="2836" actId="1076"/>
          <ac:spMkLst>
            <pc:docMk/>
            <pc:sldMk cId="0" sldId="256"/>
            <ac:spMk id="3" creationId="{00000000-0000-0000-0000-000000000000}"/>
          </ac:spMkLst>
        </pc:spChg>
        <pc:spChg chg="mod">
          <ac:chgData name="Kaivalya Aole" userId="6920eececcc277bf" providerId="LiveId" clId="{414DAB39-C2CC-40ED-8A9D-FE32791B0B36}" dt="2022-11-28T20:50:06.513" v="1269" actId="20577"/>
          <ac:spMkLst>
            <pc:docMk/>
            <pc:sldMk cId="0" sldId="256"/>
            <ac:spMk id="9" creationId="{B4E30D55-CABC-476A-991E-97537C02F835}"/>
          </ac:spMkLst>
        </pc:spChg>
      </pc:sldChg>
      <pc:sldChg chg="delSp modSp mod modTransition setBg">
        <pc:chgData name="Kaivalya Aole" userId="6920eececcc277bf" providerId="LiveId" clId="{414DAB39-C2CC-40ED-8A9D-FE32791B0B36}" dt="2022-11-29T05:03:54.955" v="2841"/>
        <pc:sldMkLst>
          <pc:docMk/>
          <pc:sldMk cId="0" sldId="257"/>
        </pc:sldMkLst>
        <pc:spChg chg="mod">
          <ac:chgData name="Kaivalya Aole" userId="6920eececcc277bf" providerId="LiveId" clId="{414DAB39-C2CC-40ED-8A9D-FE32791B0B36}" dt="2022-11-28T20:57:10.191" v="2202" actId="404"/>
          <ac:spMkLst>
            <pc:docMk/>
            <pc:sldMk cId="0" sldId="257"/>
            <ac:spMk id="3" creationId="{00000000-0000-0000-0000-000000000000}"/>
          </ac:spMkLst>
        </pc:spChg>
        <pc:spChg chg="mod">
          <ac:chgData name="Kaivalya Aole" userId="6920eececcc277bf" providerId="LiveId" clId="{414DAB39-C2CC-40ED-8A9D-FE32791B0B36}" dt="2022-11-28T20:58:30.669" v="2271" actId="1076"/>
          <ac:spMkLst>
            <pc:docMk/>
            <pc:sldMk cId="0" sldId="257"/>
            <ac:spMk id="7" creationId="{DEBF3C05-3518-4C77-850B-B2DF5FB9422E}"/>
          </ac:spMkLst>
        </pc:spChg>
        <pc:spChg chg="del">
          <ac:chgData name="Kaivalya Aole" userId="6920eececcc277bf" providerId="LiveId" clId="{414DAB39-C2CC-40ED-8A9D-FE32791B0B36}" dt="2022-11-27T19:15:25.396" v="1068" actId="478"/>
          <ac:spMkLst>
            <pc:docMk/>
            <pc:sldMk cId="0" sldId="257"/>
            <ac:spMk id="9" creationId="{495F425B-851D-7FFF-0D81-7FCB03FCB962}"/>
          </ac:spMkLst>
        </pc:spChg>
        <pc:picChg chg="del">
          <ac:chgData name="Kaivalya Aole" userId="6920eececcc277bf" providerId="LiveId" clId="{414DAB39-C2CC-40ED-8A9D-FE32791B0B36}" dt="2022-11-27T19:15:21.519" v="1067" actId="478"/>
          <ac:picMkLst>
            <pc:docMk/>
            <pc:sldMk cId="0" sldId="257"/>
            <ac:picMk id="8" creationId="{4E007823-4A1E-3BD5-060E-888233EC4860}"/>
          </ac:picMkLst>
        </pc:picChg>
      </pc:sldChg>
      <pc:sldChg chg="modSp add del mod modTransition">
        <pc:chgData name="Kaivalya Aole" userId="6920eececcc277bf" providerId="LiveId" clId="{414DAB39-C2CC-40ED-8A9D-FE32791B0B36}" dt="2022-11-29T05:03:05.067" v="2837" actId="47"/>
        <pc:sldMkLst>
          <pc:docMk/>
          <pc:sldMk cId="0" sldId="261"/>
        </pc:sldMkLst>
        <pc:spChg chg="mod">
          <ac:chgData name="Kaivalya Aole" userId="6920eececcc277bf" providerId="LiveId" clId="{414DAB39-C2CC-40ED-8A9D-FE32791B0B36}" dt="2022-11-28T21:06:44.823" v="2834" actId="1076"/>
          <ac:spMkLst>
            <pc:docMk/>
            <pc:sldMk cId="0" sldId="261"/>
            <ac:spMk id="3" creationId="{00000000-0000-0000-0000-000000000000}"/>
          </ac:spMkLst>
        </pc:spChg>
        <pc:spChg chg="mod">
          <ac:chgData name="Kaivalya Aole" userId="6920eececcc277bf" providerId="LiveId" clId="{414DAB39-C2CC-40ED-8A9D-FE32791B0B36}" dt="2022-11-28T21:06:41.977" v="2833" actId="1076"/>
          <ac:spMkLst>
            <pc:docMk/>
            <pc:sldMk cId="0" sldId="261"/>
            <ac:spMk id="5" creationId="{00000000-0000-0000-0000-000000000000}"/>
          </ac:spMkLst>
        </pc:spChg>
      </pc:sldChg>
      <pc:sldChg chg="modSp add del mod ord modTransition">
        <pc:chgData name="Kaivalya Aole" userId="6920eececcc277bf" providerId="LiveId" clId="{414DAB39-C2CC-40ED-8A9D-FE32791B0B36}" dt="2022-11-27T19:28:50.858" v="1248" actId="47"/>
        <pc:sldMkLst>
          <pc:docMk/>
          <pc:sldMk cId="0" sldId="263"/>
        </pc:sldMkLst>
        <pc:spChg chg="mod">
          <ac:chgData name="Kaivalya Aole" userId="6920eececcc277bf" providerId="LiveId" clId="{414DAB39-C2CC-40ED-8A9D-FE32791B0B36}" dt="2022-11-27T19:28:46.508" v="1247" actId="6549"/>
          <ac:spMkLst>
            <pc:docMk/>
            <pc:sldMk cId="0" sldId="263"/>
            <ac:spMk id="3" creationId="{00000000-0000-0000-0000-000000000000}"/>
          </ac:spMkLst>
        </pc:spChg>
        <pc:spChg chg="mod">
          <ac:chgData name="Kaivalya Aole" userId="6920eececcc277bf" providerId="LiveId" clId="{414DAB39-C2CC-40ED-8A9D-FE32791B0B36}" dt="2022-11-27T19:27:09.348" v="1238" actId="20577"/>
          <ac:spMkLst>
            <pc:docMk/>
            <pc:sldMk cId="0" sldId="263"/>
            <ac:spMk id="11" creationId="{00000000-0000-0000-0000-000000000000}"/>
          </ac:spMkLst>
        </pc:spChg>
      </pc:sldChg>
      <pc:sldChg chg="del modTransition">
        <pc:chgData name="Kaivalya Aole" userId="6920eececcc277bf" providerId="LiveId" clId="{414DAB39-C2CC-40ED-8A9D-FE32791B0B36}" dt="2022-11-27T19:24:51.495" v="1218" actId="47"/>
        <pc:sldMkLst>
          <pc:docMk/>
          <pc:sldMk cId="0" sldId="266"/>
        </pc:sldMkLst>
      </pc:sldChg>
      <pc:sldChg chg="modTransition">
        <pc:chgData name="Kaivalya Aole" userId="6920eececcc277bf" providerId="LiveId" clId="{414DAB39-C2CC-40ED-8A9D-FE32791B0B36}" dt="2022-11-23T13:28:59.481" v="40"/>
        <pc:sldMkLst>
          <pc:docMk/>
          <pc:sldMk cId="0" sldId="268"/>
        </pc:sldMkLst>
      </pc:sldChg>
      <pc:sldChg chg="modSp del mod modTransition">
        <pc:chgData name="Kaivalya Aole" userId="6920eececcc277bf" providerId="LiveId" clId="{414DAB39-C2CC-40ED-8A9D-FE32791B0B36}" dt="2022-11-28T04:55:22.567" v="1249" actId="47"/>
        <pc:sldMkLst>
          <pc:docMk/>
          <pc:sldMk cId="3217209030" sldId="272"/>
        </pc:sldMkLst>
        <pc:spChg chg="mod">
          <ac:chgData name="Kaivalya Aole" userId="6920eececcc277bf" providerId="LiveId" clId="{414DAB39-C2CC-40ED-8A9D-FE32791B0B36}" dt="2022-11-23T17:08:17.513" v="48" actId="1076"/>
          <ac:spMkLst>
            <pc:docMk/>
            <pc:sldMk cId="3217209030" sldId="272"/>
            <ac:spMk id="6" creationId="{00000000-0000-0000-0000-000000000000}"/>
          </ac:spMkLst>
        </pc:spChg>
      </pc:sldChg>
      <pc:sldChg chg="modSp del mod modTransition">
        <pc:chgData name="Kaivalya Aole" userId="6920eececcc277bf" providerId="LiveId" clId="{414DAB39-C2CC-40ED-8A9D-FE32791B0B36}" dt="2022-11-27T19:24:48.345" v="1214" actId="47"/>
        <pc:sldMkLst>
          <pc:docMk/>
          <pc:sldMk cId="4100899785" sldId="273"/>
        </pc:sldMkLst>
        <pc:spChg chg="mod">
          <ac:chgData name="Kaivalya Aole" userId="6920eececcc277bf" providerId="LiveId" clId="{414DAB39-C2CC-40ED-8A9D-FE32791B0B36}" dt="2022-11-25T05:33:00.087" v="56" actId="1076"/>
          <ac:spMkLst>
            <pc:docMk/>
            <pc:sldMk cId="4100899785" sldId="273"/>
            <ac:spMk id="3" creationId="{99484CA9-3B10-D2A7-E744-DC9192014D5B}"/>
          </ac:spMkLst>
        </pc:spChg>
      </pc:sldChg>
      <pc:sldChg chg="del modTransition">
        <pc:chgData name="Kaivalya Aole" userId="6920eececcc277bf" providerId="LiveId" clId="{414DAB39-C2CC-40ED-8A9D-FE32791B0B36}" dt="2022-11-27T19:24:53.480" v="1221" actId="47"/>
        <pc:sldMkLst>
          <pc:docMk/>
          <pc:sldMk cId="3043983282" sldId="274"/>
        </pc:sldMkLst>
      </pc:sldChg>
      <pc:sldChg chg="modSp mod modTransition">
        <pc:chgData name="Kaivalya Aole" userId="6920eececcc277bf" providerId="LiveId" clId="{414DAB39-C2CC-40ED-8A9D-FE32791B0B36}" dt="2022-11-28T09:11:32.651" v="1255" actId="20577"/>
        <pc:sldMkLst>
          <pc:docMk/>
          <pc:sldMk cId="1267688892" sldId="276"/>
        </pc:sldMkLst>
        <pc:spChg chg="mod">
          <ac:chgData name="Kaivalya Aole" userId="6920eececcc277bf" providerId="LiveId" clId="{414DAB39-C2CC-40ED-8A9D-FE32791B0B36}" dt="2022-11-28T09:11:32.651" v="1255" actId="20577"/>
          <ac:spMkLst>
            <pc:docMk/>
            <pc:sldMk cId="1267688892" sldId="276"/>
            <ac:spMk id="3" creationId="{00000000-0000-0000-0000-000000000000}"/>
          </ac:spMkLst>
        </pc:spChg>
      </pc:sldChg>
      <pc:sldChg chg="del modTransition">
        <pc:chgData name="Kaivalya Aole" userId="6920eececcc277bf" providerId="LiveId" clId="{414DAB39-C2CC-40ED-8A9D-FE32791B0B36}" dt="2022-11-27T19:24:50.816" v="1217" actId="47"/>
        <pc:sldMkLst>
          <pc:docMk/>
          <pc:sldMk cId="3305826504" sldId="277"/>
        </pc:sldMkLst>
      </pc:sldChg>
      <pc:sldChg chg="modSp mod modTransition setBg">
        <pc:chgData name="Kaivalya Aole" userId="6920eececcc277bf" providerId="LiveId" clId="{414DAB39-C2CC-40ED-8A9D-FE32791B0B36}" dt="2022-11-29T05:04:46.736" v="2846"/>
        <pc:sldMkLst>
          <pc:docMk/>
          <pc:sldMk cId="998732941" sldId="279"/>
        </pc:sldMkLst>
        <pc:spChg chg="mod">
          <ac:chgData name="Kaivalya Aole" userId="6920eececcc277bf" providerId="LiveId" clId="{414DAB39-C2CC-40ED-8A9D-FE32791B0B36}" dt="2022-11-28T20:56:51.500" v="2173" actId="20577"/>
          <ac:spMkLst>
            <pc:docMk/>
            <pc:sldMk cId="998732941" sldId="279"/>
            <ac:spMk id="4" creationId="{191B291F-32E6-2D43-2699-44E640D92676}"/>
          </ac:spMkLst>
        </pc:spChg>
      </pc:sldChg>
      <pc:sldChg chg="modSp del mod modTransition">
        <pc:chgData name="Kaivalya Aole" userId="6920eececcc277bf" providerId="LiveId" clId="{414DAB39-C2CC-40ED-8A9D-FE32791B0B36}" dt="2022-11-23T17:10:34.901" v="49" actId="2696"/>
        <pc:sldMkLst>
          <pc:docMk/>
          <pc:sldMk cId="1899415252" sldId="280"/>
        </pc:sldMkLst>
        <pc:spChg chg="mod">
          <ac:chgData name="Kaivalya Aole" userId="6920eececcc277bf" providerId="LiveId" clId="{414DAB39-C2CC-40ED-8A9D-FE32791B0B36}" dt="2022-11-23T13:26:27.731" v="13" actId="20577"/>
          <ac:spMkLst>
            <pc:docMk/>
            <pc:sldMk cId="1899415252" sldId="280"/>
            <ac:spMk id="2" creationId="{20573B3D-2B74-625D-B710-7406AB6256CB}"/>
          </ac:spMkLst>
        </pc:spChg>
      </pc:sldChg>
      <pc:sldChg chg="del modTransition">
        <pc:chgData name="Kaivalya Aole" userId="6920eececcc277bf" providerId="LiveId" clId="{414DAB39-C2CC-40ED-8A9D-FE32791B0B36}" dt="2022-11-27T19:24:52.062" v="1219" actId="47"/>
        <pc:sldMkLst>
          <pc:docMk/>
          <pc:sldMk cId="4086977125" sldId="282"/>
        </pc:sldMkLst>
      </pc:sldChg>
      <pc:sldChg chg="modSp del mod modTransition">
        <pc:chgData name="Kaivalya Aole" userId="6920eececcc277bf" providerId="LiveId" clId="{414DAB39-C2CC-40ED-8A9D-FE32791B0B36}" dt="2022-11-27T19:24:49.361" v="1215" actId="47"/>
        <pc:sldMkLst>
          <pc:docMk/>
          <pc:sldMk cId="1271547686" sldId="284"/>
        </pc:sldMkLst>
        <pc:spChg chg="mod">
          <ac:chgData name="Kaivalya Aole" userId="6920eececcc277bf" providerId="LiveId" clId="{414DAB39-C2CC-40ED-8A9D-FE32791B0B36}" dt="2022-11-23T13:27:34.178" v="20" actId="1076"/>
          <ac:spMkLst>
            <pc:docMk/>
            <pc:sldMk cId="1271547686" sldId="284"/>
            <ac:spMk id="3" creationId="{99484CA9-3B10-D2A7-E744-DC9192014D5B}"/>
          </ac:spMkLst>
        </pc:spChg>
      </pc:sldChg>
      <pc:sldChg chg="modSp del mod modTransition">
        <pc:chgData name="Kaivalya Aole" userId="6920eececcc277bf" providerId="LiveId" clId="{414DAB39-C2CC-40ED-8A9D-FE32791B0B36}" dt="2022-11-27T19:24:50.231" v="1216" actId="47"/>
        <pc:sldMkLst>
          <pc:docMk/>
          <pc:sldMk cId="2632589803" sldId="285"/>
        </pc:sldMkLst>
        <pc:picChg chg="mod">
          <ac:chgData name="Kaivalya Aole" userId="6920eececcc277bf" providerId="LiveId" clId="{414DAB39-C2CC-40ED-8A9D-FE32791B0B36}" dt="2022-11-25T05:34:28.301" v="71" actId="1076"/>
          <ac:picMkLst>
            <pc:docMk/>
            <pc:sldMk cId="2632589803" sldId="285"/>
            <ac:picMk id="7" creationId="{02C696FF-62E2-C253-73A6-B6BE6958F575}"/>
          </ac:picMkLst>
        </pc:picChg>
        <pc:picChg chg="mod modCrop">
          <ac:chgData name="Kaivalya Aole" userId="6920eececcc277bf" providerId="LiveId" clId="{414DAB39-C2CC-40ED-8A9D-FE32791B0B36}" dt="2022-11-25T05:34:24.152" v="70" actId="1076"/>
          <ac:picMkLst>
            <pc:docMk/>
            <pc:sldMk cId="2632589803" sldId="285"/>
            <ac:picMk id="9" creationId="{B5A06AA4-E5E6-DF1B-EC92-B6B952D416B8}"/>
          </ac:picMkLst>
        </pc:picChg>
      </pc:sldChg>
      <pc:sldChg chg="modSp del mod modTransition">
        <pc:chgData name="Kaivalya Aole" userId="6920eececcc277bf" providerId="LiveId" clId="{414DAB39-C2CC-40ED-8A9D-FE32791B0B36}" dt="2022-11-27T19:24:52.597" v="1220" actId="47"/>
        <pc:sldMkLst>
          <pc:docMk/>
          <pc:sldMk cId="2980567970" sldId="286"/>
        </pc:sldMkLst>
        <pc:spChg chg="mod">
          <ac:chgData name="Kaivalya Aole" userId="6920eececcc277bf" providerId="LiveId" clId="{414DAB39-C2CC-40ED-8A9D-FE32791B0B36}" dt="2022-11-25T05:31:57.889" v="54" actId="20577"/>
          <ac:spMkLst>
            <pc:docMk/>
            <pc:sldMk cId="2980567970" sldId="286"/>
            <ac:spMk id="2" creationId="{B2ED4B29-CB8D-D94D-4230-1ECC8D615F9B}"/>
          </ac:spMkLst>
        </pc:spChg>
      </pc:sldChg>
      <pc:sldChg chg="modSp add mod ord setBg">
        <pc:chgData name="Kaivalya Aole" userId="6920eececcc277bf" providerId="LiveId" clId="{414DAB39-C2CC-40ED-8A9D-FE32791B0B36}" dt="2022-11-29T05:04:53.005" v="2847"/>
        <pc:sldMkLst>
          <pc:docMk/>
          <pc:sldMk cId="1073587748" sldId="287"/>
        </pc:sldMkLst>
        <pc:spChg chg="mod">
          <ac:chgData name="Kaivalya Aole" userId="6920eececcc277bf" providerId="LiveId" clId="{414DAB39-C2CC-40ED-8A9D-FE32791B0B36}" dt="2022-11-29T05:04:27.749" v="2844" actId="207"/>
          <ac:spMkLst>
            <pc:docMk/>
            <pc:sldMk cId="1073587748" sldId="287"/>
            <ac:spMk id="3" creationId="{00000000-0000-0000-0000-000000000000}"/>
          </ac:spMkLst>
        </pc:spChg>
        <pc:spChg chg="mod">
          <ac:chgData name="Kaivalya Aole" userId="6920eececcc277bf" providerId="LiveId" clId="{414DAB39-C2CC-40ED-8A9D-FE32791B0B36}" dt="2022-11-29T05:04:31.465" v="2845" actId="207"/>
          <ac:spMkLst>
            <pc:docMk/>
            <pc:sldMk cId="1073587748" sldId="287"/>
            <ac:spMk id="7" creationId="{DEBF3C05-3518-4C77-850B-B2DF5FB9422E}"/>
          </ac:spMkLst>
        </pc:spChg>
        <pc:picChg chg="mod">
          <ac:chgData name="Kaivalya Aole" userId="6920eececcc277bf" providerId="LiveId" clId="{414DAB39-C2CC-40ED-8A9D-FE32791B0B36}" dt="2022-11-29T05:04:08.560" v="2843" actId="207"/>
          <ac:picMkLst>
            <pc:docMk/>
            <pc:sldMk cId="1073587748" sldId="287"/>
            <ac:picMk id="5" creationId="{00000000-0000-0000-0000-000000000000}"/>
          </ac:picMkLst>
        </pc:picChg>
        <pc:picChg chg="mod">
          <ac:chgData name="Kaivalya Aole" userId="6920eececcc277bf" providerId="LiveId" clId="{414DAB39-C2CC-40ED-8A9D-FE32791B0B36}" dt="2022-11-29T05:04:03.361" v="2842" actId="207"/>
          <ac:picMkLst>
            <pc:docMk/>
            <pc:sldMk cId="1073587748" sldId="287"/>
            <ac:picMk id="6" creationId="{00000000-0000-0000-0000-000000000000}"/>
          </ac:picMkLst>
        </pc:picChg>
      </pc:sldChg>
      <pc:sldMasterChg chg="modTransition modSldLayout">
        <pc:chgData name="Kaivalya Aole" userId="6920eececcc277bf" providerId="LiveId" clId="{414DAB39-C2CC-40ED-8A9D-FE32791B0B36}" dt="2022-11-23T13:28:59.481" v="40"/>
        <pc:sldMasterMkLst>
          <pc:docMk/>
          <pc:sldMasterMk cId="0" sldId="2147483648"/>
        </pc:sldMasterMkLst>
        <pc:sldLayoutChg chg="modTransition">
          <pc:chgData name="Kaivalya Aole" userId="6920eececcc277bf" providerId="LiveId" clId="{414DAB39-C2CC-40ED-8A9D-FE32791B0B36}" dt="2022-11-23T13:28:59.481" v="40"/>
          <pc:sldLayoutMkLst>
            <pc:docMk/>
            <pc:sldMasterMk cId="0" sldId="2147483648"/>
            <pc:sldLayoutMk cId="0" sldId="2147483649"/>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0"/>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1"/>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2"/>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3"/>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4"/>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5"/>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6"/>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7"/>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8"/>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9"/>
          </pc:sldLayoutMkLst>
        </pc:sldLayoutChg>
      </pc:sldMasterChg>
    </pc:docChg>
  </pc:docChgLst>
  <pc:docChgLst>
    <pc:chgData name="Kaivalya Aole" userId="6920eececcc277bf" providerId="LiveId" clId="{86029C3B-AB22-4902-B9FB-66071E5D9353}"/>
    <pc:docChg chg="modSld">
      <pc:chgData name="Kaivalya Aole" userId="6920eececcc277bf" providerId="LiveId" clId="{86029C3B-AB22-4902-B9FB-66071E5D9353}" dt="2022-03-14T16:47:30.988" v="0" actId="1076"/>
      <pc:docMkLst>
        <pc:docMk/>
      </pc:docMkLst>
      <pc:sldChg chg="modSp mod">
        <pc:chgData name="Kaivalya Aole" userId="6920eececcc277bf" providerId="LiveId" clId="{86029C3B-AB22-4902-B9FB-66071E5D9353}" dt="2022-03-14T16:47:30.988" v="0" actId="1076"/>
        <pc:sldMkLst>
          <pc:docMk/>
          <pc:sldMk cId="0" sldId="261"/>
        </pc:sldMkLst>
        <pc:spChg chg="mod">
          <ac:chgData name="Kaivalya Aole" userId="6920eececcc277bf" providerId="LiveId" clId="{86029C3B-AB22-4902-B9FB-66071E5D9353}" dt="2022-03-14T16:47:30.988" v="0" actId="1076"/>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2057399" y="3605813"/>
            <a:ext cx="14173200" cy="1513235"/>
          </a:xfrm>
          <a:prstGeom prst="rect">
            <a:avLst/>
          </a:prstGeom>
        </p:spPr>
        <p:txBody>
          <a:bodyPr wrap="square" lIns="0" tIns="0" rIns="0" bIns="0" rtlCol="0" anchor="t">
            <a:spAutoFit/>
          </a:bodyPr>
          <a:lstStyle/>
          <a:p>
            <a:pPr algn="ctr">
              <a:lnSpc>
                <a:spcPts val="13610"/>
              </a:lnSpc>
            </a:pPr>
            <a:r>
              <a:rPr lang="en-US" sz="8000" spc="-274" dirty="0">
                <a:solidFill>
                  <a:srgbClr val="F8CF2C"/>
                </a:solidFill>
                <a:latin typeface="Barlow Light"/>
              </a:rPr>
              <a:t>Hotel Reviewer</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69055" y="-2469055"/>
            <a:ext cx="4938110" cy="4938110"/>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23627" y="6222627"/>
            <a:ext cx="8128747" cy="8128747"/>
          </a:xfrm>
          <a:prstGeom prst="rect">
            <a:avLst/>
          </a:prstGeom>
        </p:spPr>
      </p:pic>
      <p:sp>
        <p:nvSpPr>
          <p:cNvPr id="9" name="TextBox 3">
            <a:extLst>
              <a:ext uri="{FF2B5EF4-FFF2-40B4-BE49-F238E27FC236}">
                <a16:creationId xmlns:a16="http://schemas.microsoft.com/office/drawing/2014/main" id="{B4E30D55-CABC-476A-991E-97537C02F835}"/>
              </a:ext>
            </a:extLst>
          </p:cNvPr>
          <p:cNvSpPr txBox="1"/>
          <p:nvPr/>
        </p:nvSpPr>
        <p:spPr>
          <a:xfrm>
            <a:off x="4709624" y="800100"/>
            <a:ext cx="8868751" cy="447675"/>
          </a:xfrm>
          <a:prstGeom prst="rect">
            <a:avLst/>
          </a:prstGeom>
        </p:spPr>
        <p:txBody>
          <a:bodyPr lIns="0" tIns="0" rIns="0" bIns="0" rtlCol="0" anchor="t">
            <a:spAutoFit/>
          </a:bodyPr>
          <a:lstStyle/>
          <a:p>
            <a:pPr algn="ctr">
              <a:lnSpc>
                <a:spcPts val="3640"/>
              </a:lnSpc>
            </a:pPr>
            <a:r>
              <a:rPr lang="en-US" sz="2800" spc="280" dirty="0">
                <a:solidFill>
                  <a:srgbClr val="FAFAFA"/>
                </a:solidFill>
                <a:latin typeface="Lora"/>
              </a:rPr>
              <a:t>Web Technology</a:t>
            </a:r>
          </a:p>
        </p:txBody>
      </p:sp>
      <p:sp>
        <p:nvSpPr>
          <p:cNvPr id="10" name="TextBox 5">
            <a:extLst>
              <a:ext uri="{FF2B5EF4-FFF2-40B4-BE49-F238E27FC236}">
                <a16:creationId xmlns:a16="http://schemas.microsoft.com/office/drawing/2014/main" id="{61B644F5-D8E0-4ABD-89A5-903C4CC9187A}"/>
              </a:ext>
            </a:extLst>
          </p:cNvPr>
          <p:cNvSpPr txBox="1"/>
          <p:nvPr/>
        </p:nvSpPr>
        <p:spPr>
          <a:xfrm>
            <a:off x="-1109238" y="8724900"/>
            <a:ext cx="8868751" cy="573427"/>
          </a:xfrm>
          <a:prstGeom prst="rect">
            <a:avLst/>
          </a:prstGeom>
        </p:spPr>
        <p:txBody>
          <a:bodyPr lIns="0" tIns="0" rIns="0" bIns="0" rtlCol="0" anchor="t">
            <a:spAutoFit/>
          </a:bodyPr>
          <a:lstStyle/>
          <a:p>
            <a:pPr algn="ctr">
              <a:lnSpc>
                <a:spcPts val="4900"/>
              </a:lnSpc>
            </a:pPr>
            <a:r>
              <a:rPr lang="en-US" sz="3500" dirty="0">
                <a:solidFill>
                  <a:srgbClr val="FAFAFA"/>
                </a:solidFill>
                <a:latin typeface="Lora Italics"/>
              </a:rPr>
              <a:t>Presented by: TY03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4343400" y="2881342"/>
            <a:ext cx="9743414" cy="3539430"/>
          </a:xfrm>
          <a:prstGeom prst="rect">
            <a:avLst/>
          </a:prstGeom>
        </p:spPr>
        <p:txBody>
          <a:bodyPr wrap="square" lIns="0" tIns="0" rIns="0" bIns="0" rtlCol="0" anchor="t">
            <a:spAutoFit/>
          </a:bodyPr>
          <a:lstStyle/>
          <a:p>
            <a:pPr>
              <a:lnSpc>
                <a:spcPts val="4200"/>
              </a:lnSpc>
            </a:pPr>
            <a:r>
              <a:rPr lang="en-US" sz="3200" dirty="0">
                <a:solidFill>
                  <a:srgbClr val="FFFEE6"/>
                </a:solidFill>
                <a:latin typeface="Barlow Light"/>
              </a:rPr>
              <a:t>Team Members:-</a:t>
            </a:r>
          </a:p>
          <a:p>
            <a:pPr>
              <a:lnSpc>
                <a:spcPts val="4200"/>
              </a:lnSpc>
            </a:pPr>
            <a:endParaRPr lang="en-US" sz="3200" dirty="0">
              <a:solidFill>
                <a:srgbClr val="FFFEE6"/>
              </a:solidFill>
              <a:latin typeface="Barlow Light"/>
            </a:endParaRPr>
          </a:p>
          <a:p>
            <a:pPr fontAlgn="t"/>
            <a:r>
              <a:rPr lang="en-US" sz="3200" dirty="0">
                <a:solidFill>
                  <a:srgbClr val="FFFEE6"/>
                </a:solidFill>
                <a:latin typeface="Barlow Light"/>
              </a:rPr>
              <a:t>Roll no			NAME			GR. NO.</a:t>
            </a:r>
            <a:endParaRPr lang="en-IN"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3</a:t>
            </a:r>
            <a:r>
              <a:rPr lang="en-IN" sz="3200" dirty="0">
                <a:solidFill>
                  <a:srgbClr val="FFFEE6"/>
                </a:solidFill>
                <a:latin typeface="Barlow Light"/>
              </a:rPr>
              <a:t>				</a:t>
            </a:r>
            <a:r>
              <a:rPr lang="en-US" sz="3200" dirty="0">
                <a:solidFill>
                  <a:srgbClr val="FFFEE6"/>
                </a:solidFill>
                <a:latin typeface="Barlow Light"/>
              </a:rPr>
              <a:t>Aarya Tiwari</a:t>
            </a:r>
            <a:r>
              <a:rPr lang="en-IN" sz="3200" dirty="0">
                <a:solidFill>
                  <a:srgbClr val="FFFEE6"/>
                </a:solidFill>
                <a:latin typeface="Barlow Light"/>
              </a:rPr>
              <a:t>		12010588</a:t>
            </a:r>
          </a:p>
          <a:p>
            <a:pPr marR="0" algn="l" rtl="0" fontAlgn="t">
              <a:spcBef>
                <a:spcPts val="0"/>
              </a:spcBef>
              <a:spcAft>
                <a:spcPts val="0"/>
              </a:spcAft>
            </a:pPr>
            <a:r>
              <a:rPr lang="en-US" sz="3200" dirty="0">
                <a:solidFill>
                  <a:srgbClr val="FFFEE6"/>
                </a:solidFill>
                <a:latin typeface="Barlow Light"/>
              </a:rPr>
              <a:t>5</a:t>
            </a:r>
            <a:r>
              <a:rPr lang="en-IN" sz="3200" dirty="0">
                <a:solidFill>
                  <a:srgbClr val="FFFEE6"/>
                </a:solidFill>
                <a:latin typeface="Barlow Light"/>
              </a:rPr>
              <a:t>				</a:t>
            </a:r>
            <a:r>
              <a:rPr lang="en-US" sz="3200" dirty="0">
                <a:solidFill>
                  <a:srgbClr val="FFFEE6"/>
                </a:solidFill>
                <a:latin typeface="Barlow Light"/>
              </a:rPr>
              <a:t>Harshal Abak</a:t>
            </a:r>
            <a:r>
              <a:rPr lang="en-IN" sz="3200" dirty="0">
                <a:solidFill>
                  <a:srgbClr val="FFFEE6"/>
                </a:solidFill>
                <a:latin typeface="Barlow Light"/>
              </a:rPr>
              <a:t>		12011089</a:t>
            </a:r>
          </a:p>
          <a:p>
            <a:pPr marR="0" algn="l" rtl="0" fontAlgn="t">
              <a:spcBef>
                <a:spcPts val="0"/>
              </a:spcBef>
              <a:spcAft>
                <a:spcPts val="0"/>
              </a:spcAft>
            </a:pPr>
            <a:r>
              <a:rPr lang="en-US" sz="3200" dirty="0">
                <a:solidFill>
                  <a:srgbClr val="FFFEE6"/>
                </a:solidFill>
                <a:latin typeface="Barlow Light"/>
              </a:rPr>
              <a:t>9</a:t>
            </a:r>
            <a:r>
              <a:rPr lang="en-IN" sz="3200" dirty="0">
                <a:solidFill>
                  <a:srgbClr val="FFFEE6"/>
                </a:solidFill>
                <a:latin typeface="Barlow Light"/>
              </a:rPr>
              <a:t>				</a:t>
            </a:r>
            <a:r>
              <a:rPr lang="en-US" sz="3200" dirty="0">
                <a:solidFill>
                  <a:srgbClr val="FFFEE6"/>
                </a:solidFill>
                <a:latin typeface="Barlow Light"/>
              </a:rPr>
              <a:t>Abu Ansari</a:t>
            </a:r>
            <a:r>
              <a:rPr lang="en-IN" sz="3200" dirty="0">
                <a:solidFill>
                  <a:srgbClr val="FFFEE6"/>
                </a:solidFill>
                <a:latin typeface="Barlow Light"/>
              </a:rPr>
              <a:t>		</a:t>
            </a:r>
            <a:r>
              <a:rPr lang="en-US" sz="3200" dirty="0">
                <a:solidFill>
                  <a:srgbClr val="FFFEE6"/>
                </a:solidFill>
                <a:latin typeface="Barlow Light"/>
              </a:rPr>
              <a:t>12010599</a:t>
            </a:r>
            <a:endParaRPr lang="en-IN"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26</a:t>
            </a:r>
            <a:r>
              <a:rPr lang="en-IN" sz="3200" dirty="0">
                <a:solidFill>
                  <a:srgbClr val="FFFEE6"/>
                </a:solidFill>
                <a:latin typeface="Barlow Light"/>
              </a:rPr>
              <a:t>				</a:t>
            </a:r>
            <a:r>
              <a:rPr lang="en-US" sz="3200" dirty="0">
                <a:solidFill>
                  <a:srgbClr val="FFFEE6"/>
                </a:solidFill>
                <a:latin typeface="Barlow Light"/>
              </a:rPr>
              <a:t>Kaivalya Aole</a:t>
            </a:r>
            <a:r>
              <a:rPr lang="en-IN" sz="3200" dirty="0">
                <a:solidFill>
                  <a:srgbClr val="FFFEE6"/>
                </a:solidFill>
                <a:latin typeface="Barlow Light"/>
              </a:rPr>
              <a:t>		</a:t>
            </a:r>
            <a:r>
              <a:rPr lang="en-US" sz="3200" dirty="0">
                <a:solidFill>
                  <a:srgbClr val="FFFEE6"/>
                </a:solidFill>
                <a:latin typeface="Barlow Light"/>
              </a:rPr>
              <a:t>12011351</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6192">
            <a:off x="13213212" y="-4655027"/>
            <a:ext cx="8596340" cy="859634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414">
            <a:off x="-2703974" y="7851296"/>
            <a:ext cx="5407949" cy="5407949"/>
          </a:xfrm>
          <a:prstGeom prst="rect">
            <a:avLst/>
          </a:prstGeom>
        </p:spPr>
      </p:pic>
    </p:spTree>
    <p:extLst>
      <p:ext uri="{BB962C8B-B14F-4D97-AF65-F5344CB8AC3E}">
        <p14:creationId xmlns:p14="http://schemas.microsoft.com/office/powerpoint/2010/main" val="126768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9" name="AutoShape 9"/>
          <p:cNvSpPr/>
          <p:nvPr/>
        </p:nvSpPr>
        <p:spPr>
          <a:xfrm rot="16200000">
            <a:off x="9164302" y="-1181100"/>
            <a:ext cx="38100" cy="6438900"/>
          </a:xfrm>
          <a:prstGeom prst="rect">
            <a:avLst/>
          </a:prstGeom>
          <a:solidFill>
            <a:srgbClr val="F8CF2C"/>
          </a:solidFill>
        </p:spPr>
      </p:sp>
      <p:sp>
        <p:nvSpPr>
          <p:cNvPr id="10" name="TextBox 10"/>
          <p:cNvSpPr txBox="1"/>
          <p:nvPr/>
        </p:nvSpPr>
        <p:spPr>
          <a:xfrm>
            <a:off x="6081086" y="406306"/>
            <a:ext cx="6125827" cy="1243930"/>
          </a:xfrm>
          <a:prstGeom prst="rect">
            <a:avLst/>
          </a:prstGeom>
        </p:spPr>
        <p:txBody>
          <a:bodyPr wrap="square" lIns="0" tIns="0" rIns="0" bIns="0" rtlCol="0" anchor="t">
            <a:spAutoFit/>
          </a:bodyPr>
          <a:lstStyle/>
          <a:p>
            <a:pPr algn="ctr">
              <a:lnSpc>
                <a:spcPts val="9680"/>
              </a:lnSpc>
            </a:pPr>
            <a:r>
              <a:rPr lang="en-US" sz="8800" spc="-87" dirty="0">
                <a:solidFill>
                  <a:srgbClr val="FFFEE6"/>
                </a:solidFill>
                <a:latin typeface="Barlow Light"/>
              </a:rPr>
              <a:t>Introduction</a:t>
            </a:r>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4066" y="-2524066"/>
            <a:ext cx="5048132" cy="5048132"/>
          </a:xfrm>
          <a:prstGeom prst="rect">
            <a:avLst/>
          </a:prstGeom>
        </p:spPr>
      </p:pic>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379491" y="6378491"/>
            <a:ext cx="7817018" cy="7817018"/>
          </a:xfrm>
          <a:prstGeom prst="rect">
            <a:avLst/>
          </a:prstGeom>
        </p:spPr>
      </p:pic>
      <p:sp>
        <p:nvSpPr>
          <p:cNvPr id="4" name="TextBox 3">
            <a:extLst>
              <a:ext uri="{FF2B5EF4-FFF2-40B4-BE49-F238E27FC236}">
                <a16:creationId xmlns:a16="http://schemas.microsoft.com/office/drawing/2014/main" id="{191B291F-32E6-2D43-2699-44E640D92676}"/>
              </a:ext>
            </a:extLst>
          </p:cNvPr>
          <p:cNvSpPr txBox="1"/>
          <p:nvPr/>
        </p:nvSpPr>
        <p:spPr>
          <a:xfrm>
            <a:off x="1485899" y="2660790"/>
            <a:ext cx="15316200" cy="6186309"/>
          </a:xfrm>
          <a:prstGeom prst="rect">
            <a:avLst/>
          </a:prstGeom>
          <a:noFill/>
        </p:spPr>
        <p:txBody>
          <a:bodyPr wrap="square" rtlCol="0">
            <a:spAutoFit/>
          </a:bodyPr>
          <a:lstStyle/>
          <a:p>
            <a:pPr algn="l"/>
            <a:r>
              <a:rPr lang="en-US" sz="3600" b="0" i="0" dirty="0">
                <a:solidFill>
                  <a:schemeClr val="bg1"/>
                </a:solidFill>
                <a:effectLst/>
                <a:latin typeface="Inter"/>
              </a:rPr>
              <a:t>In todays techy world, most of the stuff are online and so are the hotels booking.</a:t>
            </a:r>
            <a:r>
              <a:rPr lang="en-US" sz="3600" dirty="0">
                <a:solidFill>
                  <a:schemeClr val="bg1"/>
                </a:solidFill>
                <a:latin typeface="Inter"/>
              </a:rPr>
              <a:t> But there are very few sites that promotes and validate the presence of local hotels, in certain locality. Hence comes into the picture Hotel Reviewer. </a:t>
            </a:r>
          </a:p>
          <a:p>
            <a:pPr algn="l"/>
            <a:endParaRPr lang="en-US" sz="3600" b="0" i="0" dirty="0">
              <a:solidFill>
                <a:schemeClr val="bg1"/>
              </a:solidFill>
              <a:effectLst/>
              <a:latin typeface="Inter"/>
            </a:endParaRPr>
          </a:p>
          <a:p>
            <a:pPr algn="l"/>
            <a:r>
              <a:rPr lang="en-US" sz="3600" dirty="0">
                <a:solidFill>
                  <a:schemeClr val="bg1"/>
                </a:solidFill>
                <a:latin typeface="Inter"/>
              </a:rPr>
              <a:t>The project proposed is a web based model working on the concepts of HTML, CSS and JS, aiming to provide the reviews of various local hotel present with their respective charge of stay per night. The website is hosted on the render platform for open access of customers. </a:t>
            </a:r>
          </a:p>
          <a:p>
            <a:pPr algn="l"/>
            <a:endParaRPr lang="en-US" sz="3600" b="0" i="0" dirty="0">
              <a:solidFill>
                <a:schemeClr val="bg1"/>
              </a:solidFill>
              <a:effectLst/>
              <a:latin typeface="Inter"/>
            </a:endParaRPr>
          </a:p>
          <a:p>
            <a:pPr algn="l"/>
            <a:r>
              <a:rPr lang="en-US" sz="3600" dirty="0">
                <a:solidFill>
                  <a:schemeClr val="bg1"/>
                </a:solidFill>
                <a:latin typeface="Inter"/>
              </a:rPr>
              <a:t>Our idea here is to focus on local hotel and help individuals to get the unbiased feedback about the hotels.  </a:t>
            </a:r>
            <a:endParaRPr lang="en-US" sz="3600" b="0" i="0" dirty="0">
              <a:solidFill>
                <a:schemeClr val="bg1"/>
              </a:solidFill>
              <a:effectLst/>
              <a:latin typeface="Inter"/>
            </a:endParaRPr>
          </a:p>
        </p:txBody>
      </p:sp>
    </p:spTree>
    <p:extLst>
      <p:ext uri="{BB962C8B-B14F-4D97-AF65-F5344CB8AC3E}">
        <p14:creationId xmlns:p14="http://schemas.microsoft.com/office/powerpoint/2010/main" val="99873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9677400" cy="1090042"/>
          </a:xfrm>
          <a:prstGeom prst="rect">
            <a:avLst/>
          </a:prstGeom>
        </p:spPr>
        <p:txBody>
          <a:bodyPr wrap="square" lIns="0" tIns="0" rIns="0" bIns="0" rtlCol="0" anchor="t">
            <a:spAutoFit/>
          </a:bodyPr>
          <a:lstStyle/>
          <a:p>
            <a:pPr>
              <a:lnSpc>
                <a:spcPts val="8524"/>
              </a:lnSpc>
            </a:pPr>
            <a:r>
              <a:rPr lang="en-US" sz="7200" spc="-154" dirty="0">
                <a:solidFill>
                  <a:srgbClr val="252827"/>
                </a:solidFill>
                <a:latin typeface="Barlow Light"/>
              </a:rPr>
              <a:t>Tools and Tech used</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24400" y="6210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1959717" y="2628900"/>
            <a:ext cx="525780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ea typeface="+mn-lt"/>
                <a:cs typeface="+mn-lt"/>
              </a:rPr>
              <a:t>HTML</a:t>
            </a:r>
          </a:p>
          <a:p>
            <a:pPr marL="571500" indent="-571500">
              <a:buFont typeface="Arial" panose="020B0604020202020204" pitchFamily="34" charset="0"/>
              <a:buChar char="•"/>
            </a:pPr>
            <a:r>
              <a:rPr lang="en-US" sz="3600" dirty="0">
                <a:ea typeface="+mn-lt"/>
                <a:cs typeface="+mn-lt"/>
              </a:rPr>
              <a:t>CSS</a:t>
            </a:r>
          </a:p>
          <a:p>
            <a:pPr marL="571500" indent="-571500">
              <a:buFont typeface="Arial" panose="020B0604020202020204" pitchFamily="34" charset="0"/>
              <a:buChar char="•"/>
            </a:pPr>
            <a:r>
              <a:rPr lang="en-US" sz="3600" dirty="0">
                <a:ea typeface="+mn-lt"/>
                <a:cs typeface="+mn-lt"/>
              </a:rPr>
              <a:t>JavaScript</a:t>
            </a:r>
          </a:p>
          <a:p>
            <a:pPr marL="571500" indent="-571500">
              <a:buFont typeface="Arial" panose="020B0604020202020204" pitchFamily="34" charset="0"/>
              <a:buChar char="•"/>
            </a:pPr>
            <a:r>
              <a:rPr lang="en-US" sz="3600" dirty="0">
                <a:ea typeface="+mn-lt"/>
                <a:cs typeface="+mn-lt"/>
              </a:rPr>
              <a:t>Heroku</a:t>
            </a:r>
          </a:p>
          <a:p>
            <a:pPr marL="571500" indent="-571500">
              <a:buFont typeface="Arial" panose="020B0604020202020204" pitchFamily="34" charset="0"/>
              <a:buChar char="•"/>
            </a:pPr>
            <a:r>
              <a:rPr lang="en-US" sz="3600" dirty="0">
                <a:ea typeface="+mn-lt"/>
                <a:cs typeface="+mn-lt"/>
              </a:rPr>
              <a:t>Render</a:t>
            </a:r>
          </a:p>
          <a:p>
            <a:pPr marL="571500" indent="-571500">
              <a:buFont typeface="Arial" panose="020B0604020202020204" pitchFamily="34" charset="0"/>
              <a:buChar char="•"/>
            </a:pPr>
            <a:r>
              <a:rPr lang="en-US" sz="3600" dirty="0">
                <a:ea typeface="+mn-lt"/>
                <a:cs typeface="+mn-lt"/>
              </a:rPr>
              <a:t>Few APIs</a:t>
            </a:r>
          </a:p>
          <a:p>
            <a:pPr marL="1028700" lvl="1" indent="-571500">
              <a:buFont typeface="Arial" panose="020B0604020202020204" pitchFamily="34" charset="0"/>
              <a:buChar char="•"/>
            </a:pPr>
            <a:r>
              <a:rPr lang="en-US" sz="3600" dirty="0">
                <a:ea typeface="+mn-lt"/>
                <a:cs typeface="+mn-lt"/>
              </a:rPr>
              <a:t>Passport.js</a:t>
            </a:r>
          </a:p>
          <a:p>
            <a:pPr marL="1028700" lvl="1" indent="-571500">
              <a:buFont typeface="Arial" panose="020B0604020202020204" pitchFamily="34" charset="0"/>
              <a:buChar char="•"/>
            </a:pPr>
            <a:r>
              <a:rPr lang="en-US" sz="3600" dirty="0" err="1">
                <a:ea typeface="+mn-lt"/>
                <a:cs typeface="+mn-lt"/>
              </a:rPr>
              <a:t>Mapbox</a:t>
            </a:r>
            <a:endParaRPr lang="en-US" sz="3600" dirty="0">
              <a:ea typeface="+mn-lt"/>
              <a:cs typeface="+mn-lt"/>
            </a:endParaRPr>
          </a:p>
          <a:p>
            <a:pPr marL="571500" indent="-571500">
              <a:buFont typeface="Arial" panose="020B0604020202020204" pitchFamily="34" charset="0"/>
              <a:buChar char="•"/>
            </a:pPr>
            <a:r>
              <a:rPr lang="en-US" sz="3600" dirty="0" err="1">
                <a:ea typeface="+mn-lt"/>
                <a:cs typeface="+mn-lt"/>
              </a:rPr>
              <a:t>Cloudinary</a:t>
            </a:r>
            <a:endParaRPr lang="en-US" sz="3600" dirty="0">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7315200" cy="1090042"/>
          </a:xfrm>
          <a:prstGeom prst="rect">
            <a:avLst/>
          </a:prstGeom>
        </p:spPr>
        <p:txBody>
          <a:bodyPr wrap="square" lIns="0" tIns="0" rIns="0" bIns="0" rtlCol="0" anchor="t">
            <a:spAutoFit/>
          </a:bodyPr>
          <a:lstStyle/>
          <a:p>
            <a:pPr>
              <a:lnSpc>
                <a:spcPts val="8524"/>
              </a:lnSpc>
            </a:pPr>
            <a:r>
              <a:rPr lang="en-US" sz="7749" spc="-154" dirty="0">
                <a:solidFill>
                  <a:schemeClr val="bg1"/>
                </a:solidFill>
                <a:latin typeface="Barlow Light"/>
              </a:rPr>
              <a:t>Future Scope</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88616" y="5829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457700"/>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1981200" y="2552700"/>
            <a:ext cx="13411200" cy="341632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ea typeface="+mn-lt"/>
                <a:cs typeface="+mn-lt"/>
              </a:rPr>
              <a:t>Better hosting platform for the website, to provide flawless service.</a:t>
            </a:r>
          </a:p>
          <a:p>
            <a:pPr marL="571500" indent="-571500" algn="just">
              <a:buFont typeface="Arial" panose="020B0604020202020204" pitchFamily="34" charset="0"/>
              <a:buChar char="•"/>
            </a:pPr>
            <a:r>
              <a:rPr lang="en-US" sz="3600" dirty="0">
                <a:solidFill>
                  <a:schemeClr val="bg1"/>
                </a:solidFill>
                <a:ea typeface="+mn-lt"/>
                <a:cs typeface="+mn-lt"/>
              </a:rPr>
              <a:t>Implementation of React and NodeJS concepts to get a better UI.</a:t>
            </a:r>
          </a:p>
          <a:p>
            <a:pPr marL="571500" indent="-571500" algn="just">
              <a:buFont typeface="Arial" panose="020B0604020202020204" pitchFamily="34" charset="0"/>
              <a:buChar char="•"/>
            </a:pPr>
            <a:r>
              <a:rPr lang="en-US" sz="3600" dirty="0">
                <a:solidFill>
                  <a:schemeClr val="bg1"/>
                </a:solidFill>
                <a:ea typeface="+mn-lt"/>
                <a:cs typeface="+mn-lt"/>
              </a:rPr>
              <a:t>Working on the accuracy of the Maps, trying to integrate with Google Maps.</a:t>
            </a:r>
          </a:p>
          <a:p>
            <a:pPr marL="571500" indent="-571500" algn="just">
              <a:buFont typeface="Arial" panose="020B0604020202020204" pitchFamily="34" charset="0"/>
              <a:buChar char="•"/>
            </a:pPr>
            <a:r>
              <a:rPr lang="en-US" sz="3600" dirty="0">
                <a:solidFill>
                  <a:schemeClr val="bg1"/>
                </a:solidFill>
                <a:ea typeface="+mn-lt"/>
                <a:cs typeface="+mn-lt"/>
              </a:rPr>
              <a:t>Option for booking Hotel rooms.</a:t>
            </a:r>
          </a:p>
          <a:p>
            <a:pPr marL="571500" indent="-571500" algn="just">
              <a:buFont typeface="Arial" panose="020B0604020202020204" pitchFamily="34" charset="0"/>
              <a:buChar char="•"/>
            </a:pPr>
            <a:r>
              <a:rPr lang="en-US" sz="3600" dirty="0">
                <a:solidFill>
                  <a:schemeClr val="bg1"/>
                </a:solidFill>
                <a:ea typeface="+mn-lt"/>
                <a:cs typeface="+mn-lt"/>
              </a:rPr>
              <a:t>Introduce the filter in the All Hotel List.</a:t>
            </a:r>
          </a:p>
        </p:txBody>
      </p:sp>
    </p:spTree>
    <p:extLst>
      <p:ext uri="{BB962C8B-B14F-4D97-AF65-F5344CB8AC3E}">
        <p14:creationId xmlns:p14="http://schemas.microsoft.com/office/powerpoint/2010/main" val="107358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2" name="TextBox 2"/>
          <p:cNvSpPr txBox="1"/>
          <p:nvPr/>
        </p:nvSpPr>
        <p:spPr>
          <a:xfrm>
            <a:off x="7315200" y="1181100"/>
            <a:ext cx="9525000" cy="1484630"/>
          </a:xfrm>
          <a:prstGeom prst="rect">
            <a:avLst/>
          </a:prstGeom>
        </p:spPr>
        <p:txBody>
          <a:bodyPr lIns="0" tIns="0" rIns="0" bIns="0" rtlCol="0" anchor="t">
            <a:spAutoFit/>
          </a:bodyPr>
          <a:lstStyle/>
          <a:p>
            <a:pPr algn="r">
              <a:lnSpc>
                <a:spcPts val="11440"/>
              </a:lnSpc>
            </a:pPr>
            <a:r>
              <a:rPr lang="en-US" sz="10400" spc="-104" dirty="0">
                <a:solidFill>
                  <a:srgbClr val="252827"/>
                </a:solidFill>
                <a:latin typeface="Barlow Light"/>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96800" y="4520042"/>
            <a:ext cx="10732600" cy="1073260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52092" y="-5905413"/>
            <a:ext cx="12914702" cy="12914702"/>
          </a:xfrm>
          <a:prstGeom prst="rect">
            <a:avLst/>
          </a:prstGeom>
        </p:spPr>
      </p:pic>
      <p:sp>
        <p:nvSpPr>
          <p:cNvPr id="5" name="TextBox 4">
            <a:extLst>
              <a:ext uri="{FF2B5EF4-FFF2-40B4-BE49-F238E27FC236}">
                <a16:creationId xmlns:a16="http://schemas.microsoft.com/office/drawing/2014/main" id="{D7BCFC97-E80C-48CD-AEF6-C5CE634BE560}"/>
              </a:ext>
            </a:extLst>
          </p:cNvPr>
          <p:cNvSpPr txBox="1"/>
          <p:nvPr/>
        </p:nvSpPr>
        <p:spPr>
          <a:xfrm>
            <a:off x="4038600" y="5506998"/>
            <a:ext cx="10515600" cy="1692771"/>
          </a:xfrm>
          <a:prstGeom prst="rect">
            <a:avLst/>
          </a:prstGeom>
          <a:noFill/>
        </p:spPr>
        <p:txBody>
          <a:bodyPr wrap="square" rtlCol="0">
            <a:spAutoFit/>
          </a:bodyPr>
          <a:lstStyle/>
          <a:p>
            <a:r>
              <a:rPr lang="en-US" sz="10400" spc="-104" dirty="0">
                <a:solidFill>
                  <a:srgbClr val="252827"/>
                </a:solidFill>
                <a:latin typeface="Barlow Light"/>
              </a:rPr>
              <a:t>Any Questions!</a:t>
            </a:r>
            <a:endParaRPr lang="en-IN" sz="10400" spc="-104" dirty="0">
              <a:solidFill>
                <a:srgbClr val="252827"/>
              </a:solidFill>
              <a:latin typeface="Barlow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2247</TotalTime>
  <Words>261</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Lora Italics</vt:lpstr>
      <vt:lpstr>Barlow Light</vt:lpstr>
      <vt:lpstr>Calibri</vt:lpstr>
      <vt:lpstr>Inter</vt:lpstr>
      <vt:lpstr>Lora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Kaivalya Aole</dc:creator>
  <cp:lastModifiedBy>HARSHAL ABAK</cp:lastModifiedBy>
  <cp:revision>23</cp:revision>
  <dcterms:created xsi:type="dcterms:W3CDTF">2006-08-16T00:00:00Z</dcterms:created>
  <dcterms:modified xsi:type="dcterms:W3CDTF">2022-11-29T05:10:01Z</dcterms:modified>
  <dc:identifier>DAE69xpwiJ8</dc:identifier>
</cp:coreProperties>
</file>