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6" r:id="rId3"/>
    <p:sldId id="279" r:id="rId4"/>
    <p:sldId id="257" r:id="rId5"/>
    <p:sldId id="288" r:id="rId6"/>
    <p:sldId id="287" r:id="rId7"/>
    <p:sldId id="289" r:id="rId8"/>
    <p:sldId id="291" r:id="rId9"/>
    <p:sldId id="290" r:id="rId10"/>
    <p:sldId id="292" r:id="rId11"/>
    <p:sldId id="268" r:id="rId12"/>
  </p:sldIdLst>
  <p:sldSz cx="18288000" cy="10287000"/>
  <p:notesSz cx="6858000" cy="9144000"/>
  <p:embeddedFontLst>
    <p:embeddedFont>
      <p:font typeface="Barlow Light" panose="00000400000000000000" pitchFamily="2" charset="0"/>
      <p:regular r:id="rId13"/>
      <p:italic r:id="rId14"/>
    </p:embeddedFont>
    <p:embeddedFont>
      <p:font typeface="Calibri" panose="020F0502020204030204" pitchFamily="34" charset="0"/>
      <p:regular r:id="rId15"/>
      <p:bold r:id="rId16"/>
      <p:italic r:id="rId17"/>
      <p:boldItalic r:id="rId18"/>
    </p:embeddedFont>
    <p:embeddedFont>
      <p:font typeface="Lora" pitchFamily="2" charset="0"/>
      <p:regular r:id="rId19"/>
      <p:bold r:id="rId20"/>
      <p:italic r:id="rId21"/>
      <p:boldItalic r:id="rId22"/>
    </p:embeddedFont>
    <p:embeddedFont>
      <p:font typeface="Lora Italics"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827"/>
    <a:srgbClr val="F8CF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22" autoAdjust="0"/>
  </p:normalViewPr>
  <p:slideViewPr>
    <p:cSldViewPr>
      <p:cViewPr>
        <p:scale>
          <a:sx n="25" d="100"/>
          <a:sy n="25" d="100"/>
        </p:scale>
        <p:origin x="398" y="10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valya Aole" userId="6920eececcc277bf" providerId="LiveId" clId="{414DAB39-C2CC-40ED-8A9D-FE32791B0B36}"/>
    <pc:docChg chg="undo redo custSel addSld delSld modSld sldOrd modMainMaster">
      <pc:chgData name="Kaivalya Aole" userId="6920eececcc277bf" providerId="LiveId" clId="{414DAB39-C2CC-40ED-8A9D-FE32791B0B36}" dt="2022-11-29T20:01:10.656" v="5940" actId="122"/>
      <pc:docMkLst>
        <pc:docMk/>
      </pc:docMkLst>
      <pc:sldChg chg="modSp mod modTransition">
        <pc:chgData name="Kaivalya Aole" userId="6920eececcc277bf" providerId="LiveId" clId="{414DAB39-C2CC-40ED-8A9D-FE32791B0B36}" dt="2022-11-29T19:30:54.530" v="2941" actId="20577"/>
        <pc:sldMkLst>
          <pc:docMk/>
          <pc:sldMk cId="0" sldId="256"/>
        </pc:sldMkLst>
        <pc:spChg chg="mod">
          <ac:chgData name="Kaivalya Aole" userId="6920eececcc277bf" providerId="LiveId" clId="{414DAB39-C2CC-40ED-8A9D-FE32791B0B36}" dt="2022-11-29T19:30:46.568" v="2925" actId="1076"/>
          <ac:spMkLst>
            <pc:docMk/>
            <pc:sldMk cId="0" sldId="256"/>
            <ac:spMk id="3" creationId="{00000000-0000-0000-0000-000000000000}"/>
          </ac:spMkLst>
        </pc:spChg>
        <pc:spChg chg="mod">
          <ac:chgData name="Kaivalya Aole" userId="6920eececcc277bf" providerId="LiveId" clId="{414DAB39-C2CC-40ED-8A9D-FE32791B0B36}" dt="2022-11-29T19:30:54.530" v="2941" actId="20577"/>
          <ac:spMkLst>
            <pc:docMk/>
            <pc:sldMk cId="0" sldId="256"/>
            <ac:spMk id="9" creationId="{B4E30D55-CABC-476A-991E-97537C02F835}"/>
          </ac:spMkLst>
        </pc:spChg>
      </pc:sldChg>
      <pc:sldChg chg="delSp modSp mod modTransition setBg">
        <pc:chgData name="Kaivalya Aole" userId="6920eececcc277bf" providerId="LiveId" clId="{414DAB39-C2CC-40ED-8A9D-FE32791B0B36}" dt="2022-11-29T19:41:53.523" v="4024" actId="1076"/>
        <pc:sldMkLst>
          <pc:docMk/>
          <pc:sldMk cId="0" sldId="257"/>
        </pc:sldMkLst>
        <pc:spChg chg="mod">
          <ac:chgData name="Kaivalya Aole" userId="6920eececcc277bf" providerId="LiveId" clId="{414DAB39-C2CC-40ED-8A9D-FE32791B0B36}" dt="2022-11-29T19:36:41.289" v="3566" actId="20577"/>
          <ac:spMkLst>
            <pc:docMk/>
            <pc:sldMk cId="0" sldId="257"/>
            <ac:spMk id="3" creationId="{00000000-0000-0000-0000-000000000000}"/>
          </ac:spMkLst>
        </pc:spChg>
        <pc:spChg chg="mod">
          <ac:chgData name="Kaivalya Aole" userId="6920eececcc277bf" providerId="LiveId" clId="{414DAB39-C2CC-40ED-8A9D-FE32791B0B36}" dt="2022-11-29T19:41:53.523" v="4024" actId="1076"/>
          <ac:spMkLst>
            <pc:docMk/>
            <pc:sldMk cId="0" sldId="257"/>
            <ac:spMk id="7" creationId="{DEBF3C05-3518-4C77-850B-B2DF5FB9422E}"/>
          </ac:spMkLst>
        </pc:spChg>
        <pc:spChg chg="del">
          <ac:chgData name="Kaivalya Aole" userId="6920eececcc277bf" providerId="LiveId" clId="{414DAB39-C2CC-40ED-8A9D-FE32791B0B36}" dt="2022-11-27T19:15:25.396" v="1068" actId="478"/>
          <ac:spMkLst>
            <pc:docMk/>
            <pc:sldMk cId="0" sldId="257"/>
            <ac:spMk id="9" creationId="{495F425B-851D-7FFF-0D81-7FCB03FCB962}"/>
          </ac:spMkLst>
        </pc:spChg>
        <pc:picChg chg="del">
          <ac:chgData name="Kaivalya Aole" userId="6920eececcc277bf" providerId="LiveId" clId="{414DAB39-C2CC-40ED-8A9D-FE32791B0B36}" dt="2022-11-27T19:15:21.519" v="1067" actId="478"/>
          <ac:picMkLst>
            <pc:docMk/>
            <pc:sldMk cId="0" sldId="257"/>
            <ac:picMk id="8" creationId="{4E007823-4A1E-3BD5-060E-888233EC4860}"/>
          </ac:picMkLst>
        </pc:picChg>
      </pc:sldChg>
      <pc:sldChg chg="modSp add del mod modTransition">
        <pc:chgData name="Kaivalya Aole" userId="6920eececcc277bf" providerId="LiveId" clId="{414DAB39-C2CC-40ED-8A9D-FE32791B0B36}" dt="2022-11-29T05:03:05.067" v="2837" actId="47"/>
        <pc:sldMkLst>
          <pc:docMk/>
          <pc:sldMk cId="0" sldId="261"/>
        </pc:sldMkLst>
        <pc:spChg chg="mod">
          <ac:chgData name="Kaivalya Aole" userId="6920eececcc277bf" providerId="LiveId" clId="{414DAB39-C2CC-40ED-8A9D-FE32791B0B36}" dt="2022-11-28T21:06:44.823" v="2834" actId="1076"/>
          <ac:spMkLst>
            <pc:docMk/>
            <pc:sldMk cId="0" sldId="261"/>
            <ac:spMk id="3" creationId="{00000000-0000-0000-0000-000000000000}"/>
          </ac:spMkLst>
        </pc:spChg>
        <pc:spChg chg="mod">
          <ac:chgData name="Kaivalya Aole" userId="6920eececcc277bf" providerId="LiveId" clId="{414DAB39-C2CC-40ED-8A9D-FE32791B0B36}" dt="2022-11-28T21:06:41.977" v="2833" actId="1076"/>
          <ac:spMkLst>
            <pc:docMk/>
            <pc:sldMk cId="0" sldId="261"/>
            <ac:spMk id="5" creationId="{00000000-0000-0000-0000-000000000000}"/>
          </ac:spMkLst>
        </pc:spChg>
      </pc:sldChg>
      <pc:sldChg chg="modSp add del mod ord modTransition">
        <pc:chgData name="Kaivalya Aole" userId="6920eececcc277bf" providerId="LiveId" clId="{414DAB39-C2CC-40ED-8A9D-FE32791B0B36}" dt="2022-11-27T19:28:50.858" v="1248" actId="47"/>
        <pc:sldMkLst>
          <pc:docMk/>
          <pc:sldMk cId="0" sldId="263"/>
        </pc:sldMkLst>
        <pc:spChg chg="mod">
          <ac:chgData name="Kaivalya Aole" userId="6920eececcc277bf" providerId="LiveId" clId="{414DAB39-C2CC-40ED-8A9D-FE32791B0B36}" dt="2022-11-27T19:28:46.508" v="1247" actId="6549"/>
          <ac:spMkLst>
            <pc:docMk/>
            <pc:sldMk cId="0" sldId="263"/>
            <ac:spMk id="3" creationId="{00000000-0000-0000-0000-000000000000}"/>
          </ac:spMkLst>
        </pc:spChg>
        <pc:spChg chg="mod">
          <ac:chgData name="Kaivalya Aole" userId="6920eececcc277bf" providerId="LiveId" clId="{414DAB39-C2CC-40ED-8A9D-FE32791B0B36}" dt="2022-11-27T19:27:09.348" v="1238" actId="20577"/>
          <ac:spMkLst>
            <pc:docMk/>
            <pc:sldMk cId="0" sldId="263"/>
            <ac:spMk id="11" creationId="{00000000-0000-0000-0000-000000000000}"/>
          </ac:spMkLst>
        </pc:spChg>
      </pc:sldChg>
      <pc:sldChg chg="del modTransition">
        <pc:chgData name="Kaivalya Aole" userId="6920eececcc277bf" providerId="LiveId" clId="{414DAB39-C2CC-40ED-8A9D-FE32791B0B36}" dt="2022-11-27T19:24:51.495" v="1218" actId="47"/>
        <pc:sldMkLst>
          <pc:docMk/>
          <pc:sldMk cId="0" sldId="266"/>
        </pc:sldMkLst>
      </pc:sldChg>
      <pc:sldChg chg="delSp modSp mod modTransition">
        <pc:chgData name="Kaivalya Aole" userId="6920eececcc277bf" providerId="LiveId" clId="{414DAB39-C2CC-40ED-8A9D-FE32791B0B36}" dt="2022-11-29T20:01:10.656" v="5940" actId="122"/>
        <pc:sldMkLst>
          <pc:docMk/>
          <pc:sldMk cId="0" sldId="268"/>
        </pc:sldMkLst>
        <pc:spChg chg="mod">
          <ac:chgData name="Kaivalya Aole" userId="6920eececcc277bf" providerId="LiveId" clId="{414DAB39-C2CC-40ED-8A9D-FE32791B0B36}" dt="2022-11-29T20:01:10.656" v="5940" actId="122"/>
          <ac:spMkLst>
            <pc:docMk/>
            <pc:sldMk cId="0" sldId="268"/>
            <ac:spMk id="2" creationId="{00000000-0000-0000-0000-000000000000}"/>
          </ac:spMkLst>
        </pc:spChg>
        <pc:spChg chg="del">
          <ac:chgData name="Kaivalya Aole" userId="6920eececcc277bf" providerId="LiveId" clId="{414DAB39-C2CC-40ED-8A9D-FE32791B0B36}" dt="2022-11-29T20:01:02.378" v="5937" actId="478"/>
          <ac:spMkLst>
            <pc:docMk/>
            <pc:sldMk cId="0" sldId="268"/>
            <ac:spMk id="5" creationId="{D7BCFC97-E80C-48CD-AEF6-C5CE634BE560}"/>
          </ac:spMkLst>
        </pc:spChg>
      </pc:sldChg>
      <pc:sldChg chg="modSp del mod modTransition">
        <pc:chgData name="Kaivalya Aole" userId="6920eececcc277bf" providerId="LiveId" clId="{414DAB39-C2CC-40ED-8A9D-FE32791B0B36}" dt="2022-11-28T04:55:22.567" v="1249" actId="47"/>
        <pc:sldMkLst>
          <pc:docMk/>
          <pc:sldMk cId="3217209030" sldId="272"/>
        </pc:sldMkLst>
        <pc:spChg chg="mod">
          <ac:chgData name="Kaivalya Aole" userId="6920eececcc277bf" providerId="LiveId" clId="{414DAB39-C2CC-40ED-8A9D-FE32791B0B36}" dt="2022-11-23T17:08:17.513" v="48" actId="1076"/>
          <ac:spMkLst>
            <pc:docMk/>
            <pc:sldMk cId="3217209030" sldId="272"/>
            <ac:spMk id="6" creationId="{00000000-0000-0000-0000-000000000000}"/>
          </ac:spMkLst>
        </pc:spChg>
      </pc:sldChg>
      <pc:sldChg chg="modSp del mod modTransition">
        <pc:chgData name="Kaivalya Aole" userId="6920eececcc277bf" providerId="LiveId" clId="{414DAB39-C2CC-40ED-8A9D-FE32791B0B36}" dt="2022-11-27T19:24:48.345" v="1214" actId="47"/>
        <pc:sldMkLst>
          <pc:docMk/>
          <pc:sldMk cId="4100899785" sldId="273"/>
        </pc:sldMkLst>
        <pc:spChg chg="mod">
          <ac:chgData name="Kaivalya Aole" userId="6920eececcc277bf" providerId="LiveId" clId="{414DAB39-C2CC-40ED-8A9D-FE32791B0B36}" dt="2022-11-25T05:33:00.087" v="56" actId="1076"/>
          <ac:spMkLst>
            <pc:docMk/>
            <pc:sldMk cId="4100899785" sldId="273"/>
            <ac:spMk id="3" creationId="{99484CA9-3B10-D2A7-E744-DC9192014D5B}"/>
          </ac:spMkLst>
        </pc:spChg>
      </pc:sldChg>
      <pc:sldChg chg="del modTransition">
        <pc:chgData name="Kaivalya Aole" userId="6920eececcc277bf" providerId="LiveId" clId="{414DAB39-C2CC-40ED-8A9D-FE32791B0B36}" dt="2022-11-27T19:24:53.480" v="1221" actId="47"/>
        <pc:sldMkLst>
          <pc:docMk/>
          <pc:sldMk cId="3043983282" sldId="274"/>
        </pc:sldMkLst>
      </pc:sldChg>
      <pc:sldChg chg="modSp mod modTransition">
        <pc:chgData name="Kaivalya Aole" userId="6920eececcc277bf" providerId="LiveId" clId="{414DAB39-C2CC-40ED-8A9D-FE32791B0B36}" dt="2022-11-28T09:11:32.651" v="1255" actId="20577"/>
        <pc:sldMkLst>
          <pc:docMk/>
          <pc:sldMk cId="1267688892" sldId="276"/>
        </pc:sldMkLst>
        <pc:spChg chg="mod">
          <ac:chgData name="Kaivalya Aole" userId="6920eececcc277bf" providerId="LiveId" clId="{414DAB39-C2CC-40ED-8A9D-FE32791B0B36}" dt="2022-11-28T09:11:32.651" v="1255" actId="20577"/>
          <ac:spMkLst>
            <pc:docMk/>
            <pc:sldMk cId="1267688892" sldId="276"/>
            <ac:spMk id="3" creationId="{00000000-0000-0000-0000-000000000000}"/>
          </ac:spMkLst>
        </pc:spChg>
      </pc:sldChg>
      <pc:sldChg chg="del modTransition">
        <pc:chgData name="Kaivalya Aole" userId="6920eececcc277bf" providerId="LiveId" clId="{414DAB39-C2CC-40ED-8A9D-FE32791B0B36}" dt="2022-11-27T19:24:50.816" v="1217" actId="47"/>
        <pc:sldMkLst>
          <pc:docMk/>
          <pc:sldMk cId="3305826504" sldId="277"/>
        </pc:sldMkLst>
      </pc:sldChg>
      <pc:sldChg chg="modSp mod modTransition setBg">
        <pc:chgData name="Kaivalya Aole" userId="6920eececcc277bf" providerId="LiveId" clId="{414DAB39-C2CC-40ED-8A9D-FE32791B0B36}" dt="2022-11-29T19:36:24.828" v="3559" actId="20577"/>
        <pc:sldMkLst>
          <pc:docMk/>
          <pc:sldMk cId="998732941" sldId="279"/>
        </pc:sldMkLst>
        <pc:spChg chg="mod">
          <ac:chgData name="Kaivalya Aole" userId="6920eececcc277bf" providerId="LiveId" clId="{414DAB39-C2CC-40ED-8A9D-FE32791B0B36}" dt="2022-11-29T19:36:24.828" v="3559" actId="20577"/>
          <ac:spMkLst>
            <pc:docMk/>
            <pc:sldMk cId="998732941" sldId="279"/>
            <ac:spMk id="4" creationId="{191B291F-32E6-2D43-2699-44E640D92676}"/>
          </ac:spMkLst>
        </pc:spChg>
      </pc:sldChg>
      <pc:sldChg chg="modSp del mod modTransition">
        <pc:chgData name="Kaivalya Aole" userId="6920eececcc277bf" providerId="LiveId" clId="{414DAB39-C2CC-40ED-8A9D-FE32791B0B36}" dt="2022-11-23T17:10:34.901" v="49" actId="2696"/>
        <pc:sldMkLst>
          <pc:docMk/>
          <pc:sldMk cId="1899415252" sldId="280"/>
        </pc:sldMkLst>
        <pc:spChg chg="mod">
          <ac:chgData name="Kaivalya Aole" userId="6920eececcc277bf" providerId="LiveId" clId="{414DAB39-C2CC-40ED-8A9D-FE32791B0B36}" dt="2022-11-23T13:26:27.731" v="13" actId="20577"/>
          <ac:spMkLst>
            <pc:docMk/>
            <pc:sldMk cId="1899415252" sldId="280"/>
            <ac:spMk id="2" creationId="{20573B3D-2B74-625D-B710-7406AB6256CB}"/>
          </ac:spMkLst>
        </pc:spChg>
      </pc:sldChg>
      <pc:sldChg chg="del modTransition">
        <pc:chgData name="Kaivalya Aole" userId="6920eececcc277bf" providerId="LiveId" clId="{414DAB39-C2CC-40ED-8A9D-FE32791B0B36}" dt="2022-11-27T19:24:52.062" v="1219" actId="47"/>
        <pc:sldMkLst>
          <pc:docMk/>
          <pc:sldMk cId="4086977125" sldId="282"/>
        </pc:sldMkLst>
      </pc:sldChg>
      <pc:sldChg chg="modSp del mod modTransition">
        <pc:chgData name="Kaivalya Aole" userId="6920eececcc277bf" providerId="LiveId" clId="{414DAB39-C2CC-40ED-8A9D-FE32791B0B36}" dt="2022-11-27T19:24:49.361" v="1215" actId="47"/>
        <pc:sldMkLst>
          <pc:docMk/>
          <pc:sldMk cId="1271547686" sldId="284"/>
        </pc:sldMkLst>
        <pc:spChg chg="mod">
          <ac:chgData name="Kaivalya Aole" userId="6920eececcc277bf" providerId="LiveId" clId="{414DAB39-C2CC-40ED-8A9D-FE32791B0B36}" dt="2022-11-23T13:27:34.178" v="20" actId="1076"/>
          <ac:spMkLst>
            <pc:docMk/>
            <pc:sldMk cId="1271547686" sldId="284"/>
            <ac:spMk id="3" creationId="{99484CA9-3B10-D2A7-E744-DC9192014D5B}"/>
          </ac:spMkLst>
        </pc:spChg>
      </pc:sldChg>
      <pc:sldChg chg="modSp del mod modTransition">
        <pc:chgData name="Kaivalya Aole" userId="6920eececcc277bf" providerId="LiveId" clId="{414DAB39-C2CC-40ED-8A9D-FE32791B0B36}" dt="2022-11-27T19:24:50.231" v="1216" actId="47"/>
        <pc:sldMkLst>
          <pc:docMk/>
          <pc:sldMk cId="2632589803" sldId="285"/>
        </pc:sldMkLst>
        <pc:picChg chg="mod">
          <ac:chgData name="Kaivalya Aole" userId="6920eececcc277bf" providerId="LiveId" clId="{414DAB39-C2CC-40ED-8A9D-FE32791B0B36}" dt="2022-11-25T05:34:28.301" v="71" actId="1076"/>
          <ac:picMkLst>
            <pc:docMk/>
            <pc:sldMk cId="2632589803" sldId="285"/>
            <ac:picMk id="7" creationId="{02C696FF-62E2-C253-73A6-B6BE6958F575}"/>
          </ac:picMkLst>
        </pc:picChg>
        <pc:picChg chg="mod modCrop">
          <ac:chgData name="Kaivalya Aole" userId="6920eececcc277bf" providerId="LiveId" clId="{414DAB39-C2CC-40ED-8A9D-FE32791B0B36}" dt="2022-11-25T05:34:24.152" v="70" actId="1076"/>
          <ac:picMkLst>
            <pc:docMk/>
            <pc:sldMk cId="2632589803" sldId="285"/>
            <ac:picMk id="9" creationId="{B5A06AA4-E5E6-DF1B-EC92-B6B952D416B8}"/>
          </ac:picMkLst>
        </pc:picChg>
      </pc:sldChg>
      <pc:sldChg chg="modSp del mod modTransition">
        <pc:chgData name="Kaivalya Aole" userId="6920eececcc277bf" providerId="LiveId" clId="{414DAB39-C2CC-40ED-8A9D-FE32791B0B36}" dt="2022-11-27T19:24:52.597" v="1220" actId="47"/>
        <pc:sldMkLst>
          <pc:docMk/>
          <pc:sldMk cId="2980567970" sldId="286"/>
        </pc:sldMkLst>
        <pc:spChg chg="mod">
          <ac:chgData name="Kaivalya Aole" userId="6920eececcc277bf" providerId="LiveId" clId="{414DAB39-C2CC-40ED-8A9D-FE32791B0B36}" dt="2022-11-25T05:31:57.889" v="54" actId="20577"/>
          <ac:spMkLst>
            <pc:docMk/>
            <pc:sldMk cId="2980567970" sldId="286"/>
            <ac:spMk id="2" creationId="{B2ED4B29-CB8D-D94D-4230-1ECC8D615F9B}"/>
          </ac:spMkLst>
        </pc:spChg>
      </pc:sldChg>
      <pc:sldChg chg="modSp add mod ord setBg">
        <pc:chgData name="Kaivalya Aole" userId="6920eececcc277bf" providerId="LiveId" clId="{414DAB39-C2CC-40ED-8A9D-FE32791B0B36}" dt="2022-11-29T19:47:04.460" v="4663" actId="20577"/>
        <pc:sldMkLst>
          <pc:docMk/>
          <pc:sldMk cId="1073587748" sldId="287"/>
        </pc:sldMkLst>
        <pc:spChg chg="mod">
          <ac:chgData name="Kaivalya Aole" userId="6920eececcc277bf" providerId="LiveId" clId="{414DAB39-C2CC-40ED-8A9D-FE32791B0B36}" dt="2022-11-29T19:43:52.341" v="4221" actId="20577"/>
          <ac:spMkLst>
            <pc:docMk/>
            <pc:sldMk cId="1073587748" sldId="287"/>
            <ac:spMk id="3" creationId="{00000000-0000-0000-0000-000000000000}"/>
          </ac:spMkLst>
        </pc:spChg>
        <pc:spChg chg="mod">
          <ac:chgData name="Kaivalya Aole" userId="6920eececcc277bf" providerId="LiveId" clId="{414DAB39-C2CC-40ED-8A9D-FE32791B0B36}" dt="2022-11-29T19:47:04.460" v="4663" actId="20577"/>
          <ac:spMkLst>
            <pc:docMk/>
            <pc:sldMk cId="1073587748" sldId="287"/>
            <ac:spMk id="7" creationId="{DEBF3C05-3518-4C77-850B-B2DF5FB9422E}"/>
          </ac:spMkLst>
        </pc:spChg>
        <pc:picChg chg="mod">
          <ac:chgData name="Kaivalya Aole" userId="6920eececcc277bf" providerId="LiveId" clId="{414DAB39-C2CC-40ED-8A9D-FE32791B0B36}" dt="2022-11-29T05:04:08.560" v="2843" actId="207"/>
          <ac:picMkLst>
            <pc:docMk/>
            <pc:sldMk cId="1073587748" sldId="287"/>
            <ac:picMk id="5" creationId="{00000000-0000-0000-0000-000000000000}"/>
          </ac:picMkLst>
        </pc:picChg>
        <pc:picChg chg="mod">
          <ac:chgData name="Kaivalya Aole" userId="6920eececcc277bf" providerId="LiveId" clId="{414DAB39-C2CC-40ED-8A9D-FE32791B0B36}" dt="2022-11-29T05:04:03.361" v="2842" actId="207"/>
          <ac:picMkLst>
            <pc:docMk/>
            <pc:sldMk cId="1073587748" sldId="287"/>
            <ac:picMk id="6" creationId="{00000000-0000-0000-0000-000000000000}"/>
          </ac:picMkLst>
        </pc:picChg>
      </pc:sldChg>
      <pc:sldChg chg="modSp add mod">
        <pc:chgData name="Kaivalya Aole" userId="6920eececcc277bf" providerId="LiveId" clId="{414DAB39-C2CC-40ED-8A9D-FE32791B0B36}" dt="2022-11-29T19:49:55.544" v="4936" actId="1076"/>
        <pc:sldMkLst>
          <pc:docMk/>
          <pc:sldMk cId="808348453" sldId="288"/>
        </pc:sldMkLst>
        <pc:spChg chg="mod">
          <ac:chgData name="Kaivalya Aole" userId="6920eececcc277bf" providerId="LiveId" clId="{414DAB39-C2CC-40ED-8A9D-FE32791B0B36}" dt="2022-11-29T19:49:55.544" v="4936" actId="1076"/>
          <ac:spMkLst>
            <pc:docMk/>
            <pc:sldMk cId="808348453" sldId="288"/>
            <ac:spMk id="7" creationId="{DEBF3C05-3518-4C77-850B-B2DF5FB9422E}"/>
          </ac:spMkLst>
        </pc:spChg>
      </pc:sldChg>
      <pc:sldChg chg="modSp add mod">
        <pc:chgData name="Kaivalya Aole" userId="6920eececcc277bf" providerId="LiveId" clId="{414DAB39-C2CC-40ED-8A9D-FE32791B0B36}" dt="2022-11-29T19:49:41.772" v="4935" actId="20577"/>
        <pc:sldMkLst>
          <pc:docMk/>
          <pc:sldMk cId="1303617471" sldId="289"/>
        </pc:sldMkLst>
        <pc:spChg chg="mod">
          <ac:chgData name="Kaivalya Aole" userId="6920eececcc277bf" providerId="LiveId" clId="{414DAB39-C2CC-40ED-8A9D-FE32791B0B36}" dt="2022-11-29T19:49:41.772" v="4935" actId="20577"/>
          <ac:spMkLst>
            <pc:docMk/>
            <pc:sldMk cId="1303617471" sldId="289"/>
            <ac:spMk id="7" creationId="{DEBF3C05-3518-4C77-850B-B2DF5FB9422E}"/>
          </ac:spMkLst>
        </pc:spChg>
      </pc:sldChg>
      <pc:sldChg chg="modSp add mod ord">
        <pc:chgData name="Kaivalya Aole" userId="6920eececcc277bf" providerId="LiveId" clId="{414DAB39-C2CC-40ED-8A9D-FE32791B0B36}" dt="2022-11-29T19:55:22.811" v="5543" actId="1076"/>
        <pc:sldMkLst>
          <pc:docMk/>
          <pc:sldMk cId="1506775877" sldId="290"/>
        </pc:sldMkLst>
        <pc:spChg chg="mod">
          <ac:chgData name="Kaivalya Aole" userId="6920eececcc277bf" providerId="LiveId" clId="{414DAB39-C2CC-40ED-8A9D-FE32791B0B36}" dt="2022-11-29T19:50:10.603" v="4941" actId="20577"/>
          <ac:spMkLst>
            <pc:docMk/>
            <pc:sldMk cId="1506775877" sldId="290"/>
            <ac:spMk id="3" creationId="{00000000-0000-0000-0000-000000000000}"/>
          </ac:spMkLst>
        </pc:spChg>
        <pc:spChg chg="mod">
          <ac:chgData name="Kaivalya Aole" userId="6920eececcc277bf" providerId="LiveId" clId="{414DAB39-C2CC-40ED-8A9D-FE32791B0B36}" dt="2022-11-29T19:55:22.811" v="5543" actId="1076"/>
          <ac:spMkLst>
            <pc:docMk/>
            <pc:sldMk cId="1506775877" sldId="290"/>
            <ac:spMk id="7" creationId="{DEBF3C05-3518-4C77-850B-B2DF5FB9422E}"/>
          </ac:spMkLst>
        </pc:spChg>
      </pc:sldChg>
      <pc:sldChg chg="modSp add mod">
        <pc:chgData name="Kaivalya Aole" userId="6920eececcc277bf" providerId="LiveId" clId="{414DAB39-C2CC-40ED-8A9D-FE32791B0B36}" dt="2022-11-29T19:52:00.900" v="5146" actId="1076"/>
        <pc:sldMkLst>
          <pc:docMk/>
          <pc:sldMk cId="3851599867" sldId="291"/>
        </pc:sldMkLst>
        <pc:spChg chg="mod">
          <ac:chgData name="Kaivalya Aole" userId="6920eececcc277bf" providerId="LiveId" clId="{414DAB39-C2CC-40ED-8A9D-FE32791B0B36}" dt="2022-11-29T19:52:00.900" v="5146" actId="1076"/>
          <ac:spMkLst>
            <pc:docMk/>
            <pc:sldMk cId="3851599867" sldId="291"/>
            <ac:spMk id="7" creationId="{DEBF3C05-3518-4C77-850B-B2DF5FB9422E}"/>
          </ac:spMkLst>
        </pc:spChg>
      </pc:sldChg>
      <pc:sldChg chg="modSp add mod">
        <pc:chgData name="Kaivalya Aole" userId="6920eececcc277bf" providerId="LiveId" clId="{414DAB39-C2CC-40ED-8A9D-FE32791B0B36}" dt="2022-11-29T20:00:45.360" v="5936" actId="255"/>
        <pc:sldMkLst>
          <pc:docMk/>
          <pc:sldMk cId="1277319382" sldId="292"/>
        </pc:sldMkLst>
        <pc:spChg chg="mod">
          <ac:chgData name="Kaivalya Aole" userId="6920eececcc277bf" providerId="LiveId" clId="{414DAB39-C2CC-40ED-8A9D-FE32791B0B36}" dt="2022-11-29T20:00:36.198" v="5933" actId="1076"/>
          <ac:spMkLst>
            <pc:docMk/>
            <pc:sldMk cId="1277319382" sldId="292"/>
            <ac:spMk id="3" creationId="{00000000-0000-0000-0000-000000000000}"/>
          </ac:spMkLst>
        </pc:spChg>
        <pc:spChg chg="mod">
          <ac:chgData name="Kaivalya Aole" userId="6920eececcc277bf" providerId="LiveId" clId="{414DAB39-C2CC-40ED-8A9D-FE32791B0B36}" dt="2022-11-29T20:00:45.360" v="5936" actId="255"/>
          <ac:spMkLst>
            <pc:docMk/>
            <pc:sldMk cId="1277319382" sldId="292"/>
            <ac:spMk id="7" creationId="{DEBF3C05-3518-4C77-850B-B2DF5FB9422E}"/>
          </ac:spMkLst>
        </pc:spChg>
        <pc:picChg chg="mod">
          <ac:chgData name="Kaivalya Aole" userId="6920eececcc277bf" providerId="LiveId" clId="{414DAB39-C2CC-40ED-8A9D-FE32791B0B36}" dt="2022-11-29T20:00:32.336" v="5932" actId="1076"/>
          <ac:picMkLst>
            <pc:docMk/>
            <pc:sldMk cId="1277319382" sldId="292"/>
            <ac:picMk id="5" creationId="{00000000-0000-0000-0000-000000000000}"/>
          </ac:picMkLst>
        </pc:picChg>
      </pc:sldChg>
      <pc:sldMasterChg chg="modTransition modSldLayout">
        <pc:chgData name="Kaivalya Aole" userId="6920eececcc277bf" providerId="LiveId" clId="{414DAB39-C2CC-40ED-8A9D-FE32791B0B36}" dt="2022-11-23T13:28:59.481" v="40"/>
        <pc:sldMasterMkLst>
          <pc:docMk/>
          <pc:sldMasterMk cId="0" sldId="2147483648"/>
        </pc:sldMasterMkLst>
        <pc:sldLayoutChg chg="modTransition">
          <pc:chgData name="Kaivalya Aole" userId="6920eececcc277bf" providerId="LiveId" clId="{414DAB39-C2CC-40ED-8A9D-FE32791B0B36}" dt="2022-11-23T13:28:59.481" v="40"/>
          <pc:sldLayoutMkLst>
            <pc:docMk/>
            <pc:sldMasterMk cId="0" sldId="2147483648"/>
            <pc:sldLayoutMk cId="0" sldId="2147483649"/>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0"/>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1"/>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2"/>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3"/>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4"/>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5"/>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6"/>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7"/>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8"/>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9"/>
          </pc:sldLayoutMkLst>
        </pc:sldLayoutChg>
      </pc:sldMasterChg>
    </pc:docChg>
  </pc:docChgLst>
  <pc:docChgLst>
    <pc:chgData name="Kaivalya Aole" userId="6920eececcc277bf" providerId="LiveId" clId="{86029C3B-AB22-4902-B9FB-66071E5D9353}"/>
    <pc:docChg chg="modSld">
      <pc:chgData name="Kaivalya Aole" userId="6920eececcc277bf" providerId="LiveId" clId="{86029C3B-AB22-4902-B9FB-66071E5D9353}" dt="2022-03-14T16:47:30.988" v="0" actId="1076"/>
      <pc:docMkLst>
        <pc:docMk/>
      </pc:docMkLst>
      <pc:sldChg chg="modSp mod">
        <pc:chgData name="Kaivalya Aole" userId="6920eececcc277bf" providerId="LiveId" clId="{86029C3B-AB22-4902-B9FB-66071E5D9353}" dt="2022-03-14T16:47:30.988" v="0" actId="1076"/>
        <pc:sldMkLst>
          <pc:docMk/>
          <pc:sldMk cId="0" sldId="261"/>
        </pc:sldMkLst>
        <pc:spChg chg="mod">
          <ac:chgData name="Kaivalya Aole" userId="6920eececcc277bf" providerId="LiveId" clId="{86029C3B-AB22-4902-B9FB-66071E5D9353}" dt="2022-03-14T16:47:30.988" v="0" actId="1076"/>
          <ac:spMkLst>
            <pc:docMk/>
            <pc:sldMk cId="0"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3" name="TextBox 3"/>
          <p:cNvSpPr txBox="1"/>
          <p:nvPr/>
        </p:nvSpPr>
        <p:spPr>
          <a:xfrm>
            <a:off x="2057399" y="3238500"/>
            <a:ext cx="14173200" cy="3257302"/>
          </a:xfrm>
          <a:prstGeom prst="rect">
            <a:avLst/>
          </a:prstGeom>
        </p:spPr>
        <p:txBody>
          <a:bodyPr wrap="square" lIns="0" tIns="0" rIns="0" bIns="0" rtlCol="0" anchor="t">
            <a:spAutoFit/>
          </a:bodyPr>
          <a:lstStyle/>
          <a:p>
            <a:pPr algn="ctr">
              <a:lnSpc>
                <a:spcPts val="13610"/>
              </a:lnSpc>
            </a:pPr>
            <a:r>
              <a:rPr lang="en-US" sz="6600" spc="-274" dirty="0">
                <a:solidFill>
                  <a:srgbClr val="F8CF2C"/>
                </a:solidFill>
                <a:latin typeface="Barlow Light"/>
              </a:rPr>
              <a:t>MULTIPROGRAMMING OPERATING SYSTEM PROJECT</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69055" y="-2469055"/>
            <a:ext cx="4938110" cy="4938110"/>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223627" y="6222627"/>
            <a:ext cx="8128747" cy="8128747"/>
          </a:xfrm>
          <a:prstGeom prst="rect">
            <a:avLst/>
          </a:prstGeom>
        </p:spPr>
      </p:pic>
      <p:sp>
        <p:nvSpPr>
          <p:cNvPr id="9" name="TextBox 3">
            <a:extLst>
              <a:ext uri="{FF2B5EF4-FFF2-40B4-BE49-F238E27FC236}">
                <a16:creationId xmlns:a16="http://schemas.microsoft.com/office/drawing/2014/main" id="{B4E30D55-CABC-476A-991E-97537C02F835}"/>
              </a:ext>
            </a:extLst>
          </p:cNvPr>
          <p:cNvSpPr txBox="1"/>
          <p:nvPr/>
        </p:nvSpPr>
        <p:spPr>
          <a:xfrm>
            <a:off x="4709624" y="800100"/>
            <a:ext cx="8868751" cy="447675"/>
          </a:xfrm>
          <a:prstGeom prst="rect">
            <a:avLst/>
          </a:prstGeom>
        </p:spPr>
        <p:txBody>
          <a:bodyPr lIns="0" tIns="0" rIns="0" bIns="0" rtlCol="0" anchor="t">
            <a:spAutoFit/>
          </a:bodyPr>
          <a:lstStyle/>
          <a:p>
            <a:pPr algn="ctr">
              <a:lnSpc>
                <a:spcPts val="3640"/>
              </a:lnSpc>
            </a:pPr>
            <a:r>
              <a:rPr lang="en-US" sz="2800" spc="280" dirty="0">
                <a:solidFill>
                  <a:srgbClr val="FAFAFA"/>
                </a:solidFill>
                <a:latin typeface="Lora"/>
              </a:rPr>
              <a:t>Operating System</a:t>
            </a:r>
          </a:p>
        </p:txBody>
      </p:sp>
      <p:sp>
        <p:nvSpPr>
          <p:cNvPr id="10" name="TextBox 5">
            <a:extLst>
              <a:ext uri="{FF2B5EF4-FFF2-40B4-BE49-F238E27FC236}">
                <a16:creationId xmlns:a16="http://schemas.microsoft.com/office/drawing/2014/main" id="{61B644F5-D8E0-4ABD-89A5-903C4CC9187A}"/>
              </a:ext>
            </a:extLst>
          </p:cNvPr>
          <p:cNvSpPr txBox="1"/>
          <p:nvPr/>
        </p:nvSpPr>
        <p:spPr>
          <a:xfrm>
            <a:off x="-1109238" y="8724900"/>
            <a:ext cx="8868751" cy="573427"/>
          </a:xfrm>
          <a:prstGeom prst="rect">
            <a:avLst/>
          </a:prstGeom>
        </p:spPr>
        <p:txBody>
          <a:bodyPr lIns="0" tIns="0" rIns="0" bIns="0" rtlCol="0" anchor="t">
            <a:spAutoFit/>
          </a:bodyPr>
          <a:lstStyle/>
          <a:p>
            <a:pPr algn="ctr">
              <a:lnSpc>
                <a:spcPts val="4900"/>
              </a:lnSpc>
            </a:pPr>
            <a:r>
              <a:rPr lang="en-US" sz="3500" dirty="0">
                <a:solidFill>
                  <a:srgbClr val="FAFAFA"/>
                </a:solidFill>
                <a:latin typeface="Lora Italics"/>
              </a:rPr>
              <a:t>Presented by: TY03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CF2C"/>
        </a:solidFill>
        <a:effectLst/>
      </p:bgPr>
    </p:bg>
    <p:spTree>
      <p:nvGrpSpPr>
        <p:cNvPr id="1" name=""/>
        <p:cNvGrpSpPr/>
        <p:nvPr/>
      </p:nvGrpSpPr>
      <p:grpSpPr>
        <a:xfrm>
          <a:off x="0" y="0"/>
          <a:ext cx="0" cy="0"/>
          <a:chOff x="0" y="0"/>
          <a:chExt cx="0" cy="0"/>
        </a:xfrm>
      </p:grpSpPr>
      <p:sp>
        <p:nvSpPr>
          <p:cNvPr id="3" name="TextBox 3"/>
          <p:cNvSpPr txBox="1"/>
          <p:nvPr/>
        </p:nvSpPr>
        <p:spPr>
          <a:xfrm>
            <a:off x="457200" y="240660"/>
            <a:ext cx="9677400" cy="1090042"/>
          </a:xfrm>
          <a:prstGeom prst="rect">
            <a:avLst/>
          </a:prstGeom>
        </p:spPr>
        <p:txBody>
          <a:bodyPr wrap="square" lIns="0" tIns="0" rIns="0" bIns="0" rtlCol="0" anchor="t">
            <a:spAutoFit/>
          </a:bodyPr>
          <a:lstStyle/>
          <a:p>
            <a:pPr>
              <a:lnSpc>
                <a:spcPts val="8524"/>
              </a:lnSpc>
            </a:pPr>
            <a:r>
              <a:rPr lang="en-US" sz="7200" spc="-154" dirty="0">
                <a:solidFill>
                  <a:srgbClr val="252827"/>
                </a:solidFill>
                <a:latin typeface="Barlow Light"/>
              </a:rPr>
              <a:t>Phase 3</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588616" y="6946642"/>
            <a:ext cx="9177232" cy="9177232"/>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99384" y="-4588616"/>
            <a:ext cx="9177232" cy="9177232"/>
          </a:xfrm>
          <a:prstGeom prst="rect">
            <a:avLst/>
          </a:prstGeom>
        </p:spPr>
      </p:pic>
      <p:sp>
        <p:nvSpPr>
          <p:cNvPr id="7" name="TextBox 6">
            <a:extLst>
              <a:ext uri="{FF2B5EF4-FFF2-40B4-BE49-F238E27FC236}">
                <a16:creationId xmlns:a16="http://schemas.microsoft.com/office/drawing/2014/main" id="{DEBF3C05-3518-4C77-850B-B2DF5FB9422E}"/>
              </a:ext>
            </a:extLst>
          </p:cNvPr>
          <p:cNvSpPr txBox="1"/>
          <p:nvPr/>
        </p:nvSpPr>
        <p:spPr>
          <a:xfrm>
            <a:off x="2793419" y="1330702"/>
            <a:ext cx="12065581" cy="8956298"/>
          </a:xfrm>
          <a:prstGeom prst="rect">
            <a:avLst/>
          </a:prstGeom>
          <a:noFill/>
        </p:spPr>
        <p:txBody>
          <a:bodyPr wrap="square" rtlCol="0">
            <a:spAutoFit/>
          </a:bodyPr>
          <a:lstStyle/>
          <a:p>
            <a:pPr marL="571500" indent="-571500">
              <a:buFont typeface="Arial" panose="020B0604020202020204" pitchFamily="34" charset="0"/>
              <a:buChar char="•"/>
            </a:pPr>
            <a:r>
              <a:rPr lang="en-US" sz="3500" dirty="0">
                <a:ea typeface="+mn-lt"/>
                <a:cs typeface="+mn-lt"/>
              </a:rPr>
              <a:t>Notations:</a:t>
            </a:r>
          </a:p>
          <a:p>
            <a:pPr marL="1028700" lvl="1" indent="-571500">
              <a:buFont typeface="Arial" panose="020B0604020202020204" pitchFamily="34" charset="0"/>
              <a:buChar char="•"/>
            </a:pPr>
            <a:r>
              <a:rPr lang="en-US" sz="3500" dirty="0">
                <a:ea typeface="+mn-lt"/>
                <a:cs typeface="+mn-lt"/>
              </a:rPr>
              <a:t>TS- Time Slice</a:t>
            </a:r>
          </a:p>
          <a:p>
            <a:pPr marL="1028700" lvl="1" indent="-571500">
              <a:buFont typeface="Arial" panose="020B0604020202020204" pitchFamily="34" charset="0"/>
              <a:buChar char="•"/>
            </a:pPr>
            <a:r>
              <a:rPr lang="en-US" sz="3500" dirty="0">
                <a:ea typeface="+mn-lt"/>
                <a:cs typeface="+mn-lt"/>
              </a:rPr>
              <a:t>TSC- Time Slice counter</a:t>
            </a:r>
          </a:p>
          <a:p>
            <a:pPr marL="1028700" lvl="1" indent="-571500">
              <a:buFont typeface="Arial" panose="020B0604020202020204" pitchFamily="34" charset="0"/>
              <a:buChar char="•"/>
            </a:pPr>
            <a:r>
              <a:rPr lang="en-US" sz="3500" dirty="0">
                <a:ea typeface="+mn-lt"/>
                <a:cs typeface="+mn-lt"/>
              </a:rPr>
              <a:t>CHi- Channel </a:t>
            </a:r>
            <a:r>
              <a:rPr lang="en-US" sz="3500" dirty="0" err="1">
                <a:ea typeface="+mn-lt"/>
                <a:cs typeface="+mn-lt"/>
              </a:rPr>
              <a:t>i</a:t>
            </a:r>
            <a:r>
              <a:rPr lang="en-US" sz="3500" dirty="0">
                <a:ea typeface="+mn-lt"/>
                <a:cs typeface="+mn-lt"/>
              </a:rPr>
              <a:t>= 1,2,3</a:t>
            </a:r>
          </a:p>
          <a:p>
            <a:pPr marL="1028700" lvl="1" indent="-571500">
              <a:buFont typeface="Arial" panose="020B0604020202020204" pitchFamily="34" charset="0"/>
              <a:buChar char="•"/>
            </a:pPr>
            <a:r>
              <a:rPr lang="en-US" sz="3500" dirty="0">
                <a:ea typeface="+mn-lt"/>
                <a:cs typeface="+mn-lt"/>
              </a:rPr>
              <a:t>RD- Read</a:t>
            </a:r>
          </a:p>
          <a:p>
            <a:pPr marL="1028700" lvl="1" indent="-571500">
              <a:buFont typeface="Arial" panose="020B0604020202020204" pitchFamily="34" charset="0"/>
              <a:buChar char="•"/>
            </a:pPr>
            <a:r>
              <a:rPr lang="en-US" sz="3500" dirty="0">
                <a:ea typeface="+mn-lt"/>
                <a:cs typeface="+mn-lt"/>
              </a:rPr>
              <a:t>WT- write</a:t>
            </a:r>
          </a:p>
          <a:p>
            <a:pPr marL="1028700" lvl="1" indent="-571500">
              <a:buFont typeface="Arial" panose="020B0604020202020204" pitchFamily="34" charset="0"/>
              <a:buChar char="•"/>
            </a:pPr>
            <a:r>
              <a:rPr lang="en-US" sz="3500" dirty="0">
                <a:ea typeface="+mn-lt"/>
                <a:cs typeface="+mn-lt"/>
              </a:rPr>
              <a:t>IS- Input Spool</a:t>
            </a:r>
          </a:p>
          <a:p>
            <a:pPr marL="1028700" lvl="1" indent="-571500">
              <a:buFont typeface="Arial" panose="020B0604020202020204" pitchFamily="34" charset="0"/>
              <a:buChar char="•"/>
            </a:pPr>
            <a:r>
              <a:rPr lang="en-US" sz="3500" dirty="0">
                <a:ea typeface="+mn-lt"/>
                <a:cs typeface="+mn-lt"/>
              </a:rPr>
              <a:t>OS- Output Spool</a:t>
            </a:r>
          </a:p>
          <a:p>
            <a:pPr marL="1028700" lvl="1" indent="-571500">
              <a:buFont typeface="Arial" panose="020B0604020202020204" pitchFamily="34" charset="0"/>
              <a:buChar char="•"/>
            </a:pPr>
            <a:r>
              <a:rPr lang="en-US" sz="3500" dirty="0">
                <a:ea typeface="+mn-lt"/>
                <a:cs typeface="+mn-lt"/>
              </a:rPr>
              <a:t>LD- Load</a:t>
            </a:r>
          </a:p>
          <a:p>
            <a:pPr marL="1028700" lvl="1" indent="-571500">
              <a:buFont typeface="Arial" panose="020B0604020202020204" pitchFamily="34" charset="0"/>
              <a:buChar char="•"/>
            </a:pPr>
            <a:r>
              <a:rPr lang="en-US" sz="3500" dirty="0">
                <a:ea typeface="+mn-lt"/>
                <a:cs typeface="+mn-lt"/>
              </a:rPr>
              <a:t>Eb(q)- Empty Buffer (queue)</a:t>
            </a:r>
          </a:p>
          <a:p>
            <a:pPr marL="1028700" lvl="1" indent="-571500">
              <a:buFont typeface="Arial" panose="020B0604020202020204" pitchFamily="34" charset="0"/>
              <a:buChar char="•"/>
            </a:pPr>
            <a:r>
              <a:rPr lang="en-US" sz="3500" dirty="0">
                <a:ea typeface="+mn-lt"/>
                <a:cs typeface="+mn-lt"/>
              </a:rPr>
              <a:t>ifb(q)- Inputful Buffer(queue)</a:t>
            </a:r>
          </a:p>
          <a:p>
            <a:pPr marL="1028700" lvl="1" indent="-571500">
              <a:buFont typeface="Arial" panose="020B0604020202020204" pitchFamily="34" charset="0"/>
              <a:buChar char="•"/>
            </a:pPr>
            <a:r>
              <a:rPr lang="en-US" sz="3500" dirty="0">
                <a:ea typeface="+mn-lt"/>
                <a:cs typeface="+mn-lt"/>
              </a:rPr>
              <a:t>ofb(q)- Outputful Buffer(queue)</a:t>
            </a:r>
          </a:p>
          <a:p>
            <a:pPr marL="1028700" lvl="1" indent="-571500">
              <a:buFont typeface="Arial" panose="020B0604020202020204" pitchFamily="34" charset="0"/>
              <a:buChar char="•"/>
            </a:pPr>
            <a:r>
              <a:rPr lang="en-US" sz="3500" dirty="0">
                <a:ea typeface="+mn-lt"/>
                <a:cs typeface="+mn-lt"/>
              </a:rPr>
              <a:t>LQ- Load Queue</a:t>
            </a:r>
          </a:p>
          <a:p>
            <a:pPr marL="1028700" lvl="1" indent="-571500">
              <a:buFont typeface="Arial" panose="020B0604020202020204" pitchFamily="34" charset="0"/>
              <a:buChar char="•"/>
            </a:pPr>
            <a:r>
              <a:rPr lang="en-US" sz="3500" dirty="0">
                <a:ea typeface="+mn-lt"/>
                <a:cs typeface="+mn-lt"/>
              </a:rPr>
              <a:t>RQ- Read Queue</a:t>
            </a:r>
          </a:p>
          <a:p>
            <a:pPr marL="1028700" lvl="1" indent="-571500">
              <a:buFont typeface="Arial" panose="020B0604020202020204" pitchFamily="34" charset="0"/>
              <a:buChar char="•"/>
            </a:pPr>
            <a:r>
              <a:rPr lang="en-US" sz="3500" dirty="0">
                <a:ea typeface="+mn-lt"/>
                <a:cs typeface="+mn-lt"/>
              </a:rPr>
              <a:t>IOQ- Input Output Queue</a:t>
            </a:r>
          </a:p>
          <a:p>
            <a:pPr marL="1028700" lvl="1" indent="-571500">
              <a:buFont typeface="Arial" panose="020B0604020202020204" pitchFamily="34" charset="0"/>
              <a:buChar char="•"/>
            </a:pPr>
            <a:r>
              <a:rPr lang="en-US" sz="3500" dirty="0">
                <a:ea typeface="+mn-lt"/>
                <a:cs typeface="+mn-lt"/>
              </a:rPr>
              <a:t>TQ- Terminate Queue</a:t>
            </a:r>
          </a:p>
        </p:txBody>
      </p:sp>
    </p:spTree>
    <p:extLst>
      <p:ext uri="{BB962C8B-B14F-4D97-AF65-F5344CB8AC3E}">
        <p14:creationId xmlns:p14="http://schemas.microsoft.com/office/powerpoint/2010/main" val="12773193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CF2C"/>
        </a:solidFill>
        <a:effectLst/>
      </p:bgPr>
    </p:bg>
    <p:spTree>
      <p:nvGrpSpPr>
        <p:cNvPr id="1" name=""/>
        <p:cNvGrpSpPr/>
        <p:nvPr/>
      </p:nvGrpSpPr>
      <p:grpSpPr>
        <a:xfrm>
          <a:off x="0" y="0"/>
          <a:ext cx="0" cy="0"/>
          <a:chOff x="0" y="0"/>
          <a:chExt cx="0" cy="0"/>
        </a:xfrm>
      </p:grpSpPr>
      <p:sp>
        <p:nvSpPr>
          <p:cNvPr id="2" name="TextBox 2"/>
          <p:cNvSpPr txBox="1"/>
          <p:nvPr/>
        </p:nvSpPr>
        <p:spPr>
          <a:xfrm>
            <a:off x="2590800" y="4558142"/>
            <a:ext cx="12914702" cy="1484630"/>
          </a:xfrm>
          <a:prstGeom prst="rect">
            <a:avLst/>
          </a:prstGeom>
        </p:spPr>
        <p:txBody>
          <a:bodyPr wrap="square" lIns="0" tIns="0" rIns="0" bIns="0" rtlCol="0" anchor="t">
            <a:spAutoFit/>
          </a:bodyPr>
          <a:lstStyle/>
          <a:p>
            <a:pPr algn="ctr">
              <a:lnSpc>
                <a:spcPts val="11440"/>
              </a:lnSpc>
            </a:pPr>
            <a:r>
              <a:rPr lang="en-US" sz="10400" spc="-104" dirty="0">
                <a:solidFill>
                  <a:srgbClr val="252827"/>
                </a:solidFill>
                <a:latin typeface="Barlow Light"/>
              </a:rPr>
              <a:t>Thank You</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496800" y="4520042"/>
            <a:ext cx="10732600" cy="10732600"/>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852092" y="-5905413"/>
            <a:ext cx="12914702" cy="1291470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3" name="TextBox 3"/>
          <p:cNvSpPr txBox="1"/>
          <p:nvPr/>
        </p:nvSpPr>
        <p:spPr>
          <a:xfrm>
            <a:off x="4343400" y="2881342"/>
            <a:ext cx="9743414" cy="3539430"/>
          </a:xfrm>
          <a:prstGeom prst="rect">
            <a:avLst/>
          </a:prstGeom>
        </p:spPr>
        <p:txBody>
          <a:bodyPr wrap="square" lIns="0" tIns="0" rIns="0" bIns="0" rtlCol="0" anchor="t">
            <a:spAutoFit/>
          </a:bodyPr>
          <a:lstStyle/>
          <a:p>
            <a:pPr>
              <a:lnSpc>
                <a:spcPts val="4200"/>
              </a:lnSpc>
            </a:pPr>
            <a:r>
              <a:rPr lang="en-US" sz="3200" dirty="0">
                <a:solidFill>
                  <a:srgbClr val="FFFEE6"/>
                </a:solidFill>
                <a:latin typeface="Barlow Light"/>
              </a:rPr>
              <a:t>Team Members:-</a:t>
            </a:r>
          </a:p>
          <a:p>
            <a:pPr>
              <a:lnSpc>
                <a:spcPts val="4200"/>
              </a:lnSpc>
            </a:pPr>
            <a:endParaRPr lang="en-US" sz="3200" dirty="0">
              <a:solidFill>
                <a:srgbClr val="FFFEE6"/>
              </a:solidFill>
              <a:latin typeface="Barlow Light"/>
            </a:endParaRPr>
          </a:p>
          <a:p>
            <a:pPr fontAlgn="t"/>
            <a:r>
              <a:rPr lang="en-US" sz="3200" dirty="0">
                <a:solidFill>
                  <a:srgbClr val="FFFEE6"/>
                </a:solidFill>
                <a:latin typeface="Barlow Light"/>
              </a:rPr>
              <a:t>Roll no			NAME			GR. NO.</a:t>
            </a:r>
            <a:endParaRPr lang="en-IN" sz="3200" dirty="0">
              <a:solidFill>
                <a:srgbClr val="FFFEE6"/>
              </a:solidFill>
              <a:latin typeface="Barlow Light"/>
            </a:endParaRPr>
          </a:p>
          <a:p>
            <a:pPr marR="0" algn="l" rtl="0" fontAlgn="t">
              <a:spcBef>
                <a:spcPts val="0"/>
              </a:spcBef>
              <a:spcAft>
                <a:spcPts val="0"/>
              </a:spcAft>
            </a:pPr>
            <a:r>
              <a:rPr lang="en-US" sz="3200" dirty="0">
                <a:solidFill>
                  <a:srgbClr val="FFFEE6"/>
                </a:solidFill>
                <a:latin typeface="Barlow Light"/>
              </a:rPr>
              <a:t>3</a:t>
            </a:r>
            <a:r>
              <a:rPr lang="en-IN" sz="3200" dirty="0">
                <a:solidFill>
                  <a:srgbClr val="FFFEE6"/>
                </a:solidFill>
                <a:latin typeface="Barlow Light"/>
              </a:rPr>
              <a:t>				</a:t>
            </a:r>
            <a:r>
              <a:rPr lang="en-US" sz="3200" dirty="0">
                <a:solidFill>
                  <a:srgbClr val="FFFEE6"/>
                </a:solidFill>
                <a:latin typeface="Barlow Light"/>
              </a:rPr>
              <a:t>Aarya Tiwari</a:t>
            </a:r>
            <a:r>
              <a:rPr lang="en-IN" sz="3200" dirty="0">
                <a:solidFill>
                  <a:srgbClr val="FFFEE6"/>
                </a:solidFill>
                <a:latin typeface="Barlow Light"/>
              </a:rPr>
              <a:t>		12010588</a:t>
            </a:r>
          </a:p>
          <a:p>
            <a:pPr marR="0" algn="l" rtl="0" fontAlgn="t">
              <a:spcBef>
                <a:spcPts val="0"/>
              </a:spcBef>
              <a:spcAft>
                <a:spcPts val="0"/>
              </a:spcAft>
            </a:pPr>
            <a:r>
              <a:rPr lang="en-US" sz="3200" dirty="0">
                <a:solidFill>
                  <a:srgbClr val="FFFEE6"/>
                </a:solidFill>
                <a:latin typeface="Barlow Light"/>
              </a:rPr>
              <a:t>5</a:t>
            </a:r>
            <a:r>
              <a:rPr lang="en-IN" sz="3200" dirty="0">
                <a:solidFill>
                  <a:srgbClr val="FFFEE6"/>
                </a:solidFill>
                <a:latin typeface="Barlow Light"/>
              </a:rPr>
              <a:t>				</a:t>
            </a:r>
            <a:r>
              <a:rPr lang="en-US" sz="3200" dirty="0">
                <a:solidFill>
                  <a:srgbClr val="FFFEE6"/>
                </a:solidFill>
                <a:latin typeface="Barlow Light"/>
              </a:rPr>
              <a:t>Harshal Abak</a:t>
            </a:r>
            <a:r>
              <a:rPr lang="en-IN" sz="3200" dirty="0">
                <a:solidFill>
                  <a:srgbClr val="FFFEE6"/>
                </a:solidFill>
                <a:latin typeface="Barlow Light"/>
              </a:rPr>
              <a:t>		12011089</a:t>
            </a:r>
          </a:p>
          <a:p>
            <a:pPr marR="0" algn="l" rtl="0" fontAlgn="t">
              <a:spcBef>
                <a:spcPts val="0"/>
              </a:spcBef>
              <a:spcAft>
                <a:spcPts val="0"/>
              </a:spcAft>
            </a:pPr>
            <a:r>
              <a:rPr lang="en-US" sz="3200" dirty="0">
                <a:solidFill>
                  <a:srgbClr val="FFFEE6"/>
                </a:solidFill>
                <a:latin typeface="Barlow Light"/>
              </a:rPr>
              <a:t>9</a:t>
            </a:r>
            <a:r>
              <a:rPr lang="en-IN" sz="3200" dirty="0">
                <a:solidFill>
                  <a:srgbClr val="FFFEE6"/>
                </a:solidFill>
                <a:latin typeface="Barlow Light"/>
              </a:rPr>
              <a:t>				</a:t>
            </a:r>
            <a:r>
              <a:rPr lang="en-US" sz="3200" dirty="0">
                <a:solidFill>
                  <a:srgbClr val="FFFEE6"/>
                </a:solidFill>
                <a:latin typeface="Barlow Light"/>
              </a:rPr>
              <a:t>Abu Ansari</a:t>
            </a:r>
            <a:r>
              <a:rPr lang="en-IN" sz="3200" dirty="0">
                <a:solidFill>
                  <a:srgbClr val="FFFEE6"/>
                </a:solidFill>
                <a:latin typeface="Barlow Light"/>
              </a:rPr>
              <a:t>		</a:t>
            </a:r>
            <a:r>
              <a:rPr lang="en-US" sz="3200" dirty="0">
                <a:solidFill>
                  <a:srgbClr val="FFFEE6"/>
                </a:solidFill>
                <a:latin typeface="Barlow Light"/>
              </a:rPr>
              <a:t>12010599</a:t>
            </a:r>
            <a:endParaRPr lang="en-IN" sz="3200" dirty="0">
              <a:solidFill>
                <a:srgbClr val="FFFEE6"/>
              </a:solidFill>
              <a:latin typeface="Barlow Light"/>
            </a:endParaRPr>
          </a:p>
          <a:p>
            <a:pPr marR="0" algn="l" rtl="0" fontAlgn="t">
              <a:spcBef>
                <a:spcPts val="0"/>
              </a:spcBef>
              <a:spcAft>
                <a:spcPts val="0"/>
              </a:spcAft>
            </a:pPr>
            <a:r>
              <a:rPr lang="en-US" sz="3200" dirty="0">
                <a:solidFill>
                  <a:srgbClr val="FFFEE6"/>
                </a:solidFill>
                <a:latin typeface="Barlow Light"/>
              </a:rPr>
              <a:t>26</a:t>
            </a:r>
            <a:r>
              <a:rPr lang="en-IN" sz="3200" dirty="0">
                <a:solidFill>
                  <a:srgbClr val="FFFEE6"/>
                </a:solidFill>
                <a:latin typeface="Barlow Light"/>
              </a:rPr>
              <a:t>				</a:t>
            </a:r>
            <a:r>
              <a:rPr lang="en-US" sz="3200" dirty="0">
                <a:solidFill>
                  <a:srgbClr val="FFFEE6"/>
                </a:solidFill>
                <a:latin typeface="Barlow Light"/>
              </a:rPr>
              <a:t>Kaivalya Aole</a:t>
            </a:r>
            <a:r>
              <a:rPr lang="en-IN" sz="3200" dirty="0">
                <a:solidFill>
                  <a:srgbClr val="FFFEE6"/>
                </a:solidFill>
                <a:latin typeface="Barlow Light"/>
              </a:rPr>
              <a:t>		</a:t>
            </a:r>
            <a:r>
              <a:rPr lang="en-US" sz="3200" dirty="0">
                <a:solidFill>
                  <a:srgbClr val="FFFEE6"/>
                </a:solidFill>
                <a:latin typeface="Barlow Light"/>
              </a:rPr>
              <a:t>12011351</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96192">
            <a:off x="13213212" y="-4655027"/>
            <a:ext cx="8596340" cy="8596340"/>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3414">
            <a:off x="-2703974" y="7851296"/>
            <a:ext cx="5407949" cy="5407949"/>
          </a:xfrm>
          <a:prstGeom prst="rect">
            <a:avLst/>
          </a:prstGeom>
        </p:spPr>
      </p:pic>
    </p:spTree>
    <p:extLst>
      <p:ext uri="{BB962C8B-B14F-4D97-AF65-F5344CB8AC3E}">
        <p14:creationId xmlns:p14="http://schemas.microsoft.com/office/powerpoint/2010/main" val="1267688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9" name="AutoShape 9"/>
          <p:cNvSpPr/>
          <p:nvPr/>
        </p:nvSpPr>
        <p:spPr>
          <a:xfrm rot="16200000">
            <a:off x="9164302" y="-1181100"/>
            <a:ext cx="38100" cy="6438900"/>
          </a:xfrm>
          <a:prstGeom prst="rect">
            <a:avLst/>
          </a:prstGeom>
          <a:solidFill>
            <a:srgbClr val="F8CF2C"/>
          </a:solidFill>
        </p:spPr>
      </p:sp>
      <p:sp>
        <p:nvSpPr>
          <p:cNvPr id="10" name="TextBox 10"/>
          <p:cNvSpPr txBox="1"/>
          <p:nvPr/>
        </p:nvSpPr>
        <p:spPr>
          <a:xfrm>
            <a:off x="6081086" y="406306"/>
            <a:ext cx="6125827" cy="1243930"/>
          </a:xfrm>
          <a:prstGeom prst="rect">
            <a:avLst/>
          </a:prstGeom>
        </p:spPr>
        <p:txBody>
          <a:bodyPr wrap="square" lIns="0" tIns="0" rIns="0" bIns="0" rtlCol="0" anchor="t">
            <a:spAutoFit/>
          </a:bodyPr>
          <a:lstStyle/>
          <a:p>
            <a:pPr algn="ctr">
              <a:lnSpc>
                <a:spcPts val="9680"/>
              </a:lnSpc>
            </a:pPr>
            <a:r>
              <a:rPr lang="en-US" sz="8800" spc="-87" dirty="0">
                <a:solidFill>
                  <a:srgbClr val="FFFEE6"/>
                </a:solidFill>
                <a:latin typeface="Barlow Light"/>
              </a:rPr>
              <a:t>Introduction</a:t>
            </a:r>
          </a:p>
        </p:txBody>
      </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24066" y="-2524066"/>
            <a:ext cx="5048132" cy="5048132"/>
          </a:xfrm>
          <a:prstGeom prst="rect">
            <a:avLst/>
          </a:prstGeom>
        </p:spPr>
      </p:pic>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379491" y="6378491"/>
            <a:ext cx="7817018" cy="7817018"/>
          </a:xfrm>
          <a:prstGeom prst="rect">
            <a:avLst/>
          </a:prstGeom>
        </p:spPr>
      </p:pic>
      <p:sp>
        <p:nvSpPr>
          <p:cNvPr id="4" name="TextBox 3">
            <a:extLst>
              <a:ext uri="{FF2B5EF4-FFF2-40B4-BE49-F238E27FC236}">
                <a16:creationId xmlns:a16="http://schemas.microsoft.com/office/drawing/2014/main" id="{191B291F-32E6-2D43-2699-44E640D92676}"/>
              </a:ext>
            </a:extLst>
          </p:cNvPr>
          <p:cNvSpPr txBox="1"/>
          <p:nvPr/>
        </p:nvSpPr>
        <p:spPr>
          <a:xfrm>
            <a:off x="1485899" y="2660790"/>
            <a:ext cx="15316200" cy="3970318"/>
          </a:xfrm>
          <a:prstGeom prst="rect">
            <a:avLst/>
          </a:prstGeom>
          <a:noFill/>
        </p:spPr>
        <p:txBody>
          <a:bodyPr wrap="square" rtlCol="0">
            <a:spAutoFit/>
          </a:bodyPr>
          <a:lstStyle/>
          <a:p>
            <a:pPr algn="l"/>
            <a:r>
              <a:rPr lang="en-US" sz="3600" b="0" i="0" dirty="0">
                <a:solidFill>
                  <a:schemeClr val="bg1"/>
                </a:solidFill>
                <a:effectLst/>
                <a:latin typeface="Inter"/>
              </a:rPr>
              <a:t>Operating system (OS) is basically a program that controls the execution of application programs and acts as an medium between user of computer and hardware. It is more of concerned about allocation of resources and services, like memory, processors, devices and information. </a:t>
            </a:r>
          </a:p>
          <a:p>
            <a:pPr algn="l"/>
            <a:endParaRPr lang="en-US" sz="3600" b="0" i="0" dirty="0">
              <a:solidFill>
                <a:schemeClr val="bg1"/>
              </a:solidFill>
              <a:effectLst/>
              <a:latin typeface="Inter"/>
            </a:endParaRPr>
          </a:p>
          <a:p>
            <a:pPr algn="l"/>
            <a:r>
              <a:rPr lang="en-US" sz="3600" b="0" i="0" dirty="0">
                <a:solidFill>
                  <a:schemeClr val="bg1"/>
                </a:solidFill>
                <a:effectLst/>
                <a:latin typeface="Inter"/>
              </a:rPr>
              <a:t>In this project the operating system is being divided into 3 phases, each phase upgrading and adding new functionality to the system. </a:t>
            </a:r>
          </a:p>
        </p:txBody>
      </p:sp>
    </p:spTree>
    <p:extLst>
      <p:ext uri="{BB962C8B-B14F-4D97-AF65-F5344CB8AC3E}">
        <p14:creationId xmlns:p14="http://schemas.microsoft.com/office/powerpoint/2010/main" val="998732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CF2C"/>
        </a:solidFill>
        <a:effectLst/>
      </p:bgPr>
    </p:bg>
    <p:spTree>
      <p:nvGrpSpPr>
        <p:cNvPr id="1" name=""/>
        <p:cNvGrpSpPr/>
        <p:nvPr/>
      </p:nvGrpSpPr>
      <p:grpSpPr>
        <a:xfrm>
          <a:off x="0" y="0"/>
          <a:ext cx="0" cy="0"/>
          <a:chOff x="0" y="0"/>
          <a:chExt cx="0" cy="0"/>
        </a:xfrm>
      </p:grpSpPr>
      <p:sp>
        <p:nvSpPr>
          <p:cNvPr id="3" name="TextBox 3"/>
          <p:cNvSpPr txBox="1"/>
          <p:nvPr/>
        </p:nvSpPr>
        <p:spPr>
          <a:xfrm>
            <a:off x="609600" y="930137"/>
            <a:ext cx="9677400" cy="1090042"/>
          </a:xfrm>
          <a:prstGeom prst="rect">
            <a:avLst/>
          </a:prstGeom>
        </p:spPr>
        <p:txBody>
          <a:bodyPr wrap="square" lIns="0" tIns="0" rIns="0" bIns="0" rtlCol="0" anchor="t">
            <a:spAutoFit/>
          </a:bodyPr>
          <a:lstStyle/>
          <a:p>
            <a:pPr>
              <a:lnSpc>
                <a:spcPts val="8524"/>
              </a:lnSpc>
            </a:pPr>
            <a:r>
              <a:rPr lang="en-US" sz="7200" spc="-154" dirty="0">
                <a:solidFill>
                  <a:srgbClr val="252827"/>
                </a:solidFill>
                <a:latin typeface="Barlow Light"/>
              </a:rPr>
              <a:t>Phase 1</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724400" y="6210300"/>
            <a:ext cx="9177232" cy="9177232"/>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99384" y="-4588616"/>
            <a:ext cx="9177232" cy="9177232"/>
          </a:xfrm>
          <a:prstGeom prst="rect">
            <a:avLst/>
          </a:prstGeom>
        </p:spPr>
      </p:pic>
      <p:sp>
        <p:nvSpPr>
          <p:cNvPr id="7" name="TextBox 6">
            <a:extLst>
              <a:ext uri="{FF2B5EF4-FFF2-40B4-BE49-F238E27FC236}">
                <a16:creationId xmlns:a16="http://schemas.microsoft.com/office/drawing/2014/main" id="{DEBF3C05-3518-4C77-850B-B2DF5FB9422E}"/>
              </a:ext>
            </a:extLst>
          </p:cNvPr>
          <p:cNvSpPr txBox="1"/>
          <p:nvPr/>
        </p:nvSpPr>
        <p:spPr>
          <a:xfrm>
            <a:off x="2046658" y="2327344"/>
            <a:ext cx="14194683"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ea typeface="+mn-lt"/>
                <a:cs typeface="+mn-lt"/>
              </a:rPr>
              <a:t>This phase is more concerned about taking input from the program card, processing it and displaying output .</a:t>
            </a:r>
          </a:p>
          <a:p>
            <a:pPr marL="571500" indent="-571500">
              <a:buFont typeface="Arial" panose="020B0604020202020204" pitchFamily="34" charset="0"/>
              <a:buChar char="•"/>
            </a:pPr>
            <a:r>
              <a:rPr lang="en-US" sz="3600" dirty="0">
                <a:ea typeface="+mn-lt"/>
                <a:cs typeface="+mn-lt"/>
              </a:rPr>
              <a:t>Jobs entered here are without error in input file.</a:t>
            </a:r>
          </a:p>
          <a:p>
            <a:pPr marL="571500" indent="-571500">
              <a:buFont typeface="Arial" panose="020B0604020202020204" pitchFamily="34" charset="0"/>
              <a:buChar char="•"/>
            </a:pPr>
            <a:r>
              <a:rPr lang="en-US" sz="3600" dirty="0">
                <a:ea typeface="+mn-lt"/>
                <a:cs typeface="+mn-lt"/>
              </a:rPr>
              <a:t>In this particular phase, </a:t>
            </a:r>
            <a:r>
              <a:rPr lang="en-US" sz="3600" dirty="0" err="1">
                <a:ea typeface="+mn-lt"/>
                <a:cs typeface="+mn-lt"/>
              </a:rPr>
              <a:t>os</a:t>
            </a:r>
            <a:r>
              <a:rPr lang="en-US" sz="3600" dirty="0">
                <a:ea typeface="+mn-lt"/>
                <a:cs typeface="+mn-lt"/>
              </a:rPr>
              <a:t> doesn’t support multiprogramming, i.e., load and run only one program at a time.</a:t>
            </a:r>
          </a:p>
          <a:p>
            <a:pPr marL="571500" indent="-571500">
              <a:buFont typeface="Arial" panose="020B0604020202020204" pitchFamily="34" charset="0"/>
              <a:buChar char="•"/>
            </a:pPr>
            <a:r>
              <a:rPr lang="en-US" sz="3600" dirty="0">
                <a:ea typeface="+mn-lt"/>
                <a:cs typeface="+mn-lt"/>
              </a:rPr>
              <a:t>SI interrupts are being introduced.</a:t>
            </a:r>
          </a:p>
          <a:p>
            <a:pPr marL="1028700" lvl="1" indent="-571500">
              <a:buFont typeface="Arial" panose="020B0604020202020204" pitchFamily="34" charset="0"/>
              <a:buChar char="•"/>
            </a:pPr>
            <a:r>
              <a:rPr lang="en-US" sz="3600" dirty="0">
                <a:ea typeface="+mn-lt"/>
                <a:cs typeface="+mn-lt"/>
              </a:rPr>
              <a:t>Case of SI</a:t>
            </a:r>
          </a:p>
          <a:p>
            <a:pPr marL="1485900" lvl="2" indent="-571500">
              <a:buFont typeface="Arial" panose="020B0604020202020204" pitchFamily="34" charset="0"/>
              <a:buChar char="•"/>
            </a:pPr>
            <a:r>
              <a:rPr lang="en-US" sz="3600" dirty="0">
                <a:ea typeface="+mn-lt"/>
                <a:cs typeface="+mn-lt"/>
              </a:rPr>
              <a:t>Read</a:t>
            </a:r>
          </a:p>
          <a:p>
            <a:pPr marL="1485900" lvl="2" indent="-571500">
              <a:buFont typeface="Arial" panose="020B0604020202020204" pitchFamily="34" charset="0"/>
              <a:buChar char="•"/>
            </a:pPr>
            <a:r>
              <a:rPr lang="en-US" sz="3600" dirty="0">
                <a:ea typeface="+mn-lt"/>
                <a:cs typeface="+mn-lt"/>
              </a:rPr>
              <a:t>Write</a:t>
            </a:r>
          </a:p>
          <a:p>
            <a:pPr marL="1485900" lvl="2" indent="-571500">
              <a:buFont typeface="Arial" panose="020B0604020202020204" pitchFamily="34" charset="0"/>
              <a:buChar char="•"/>
            </a:pPr>
            <a:r>
              <a:rPr lang="en-US" sz="3600" dirty="0">
                <a:ea typeface="+mn-lt"/>
                <a:cs typeface="+mn-lt"/>
              </a:rPr>
              <a:t>Terminate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CF2C"/>
        </a:solidFill>
        <a:effectLst/>
      </p:bgPr>
    </p:bg>
    <p:spTree>
      <p:nvGrpSpPr>
        <p:cNvPr id="1" name=""/>
        <p:cNvGrpSpPr/>
        <p:nvPr/>
      </p:nvGrpSpPr>
      <p:grpSpPr>
        <a:xfrm>
          <a:off x="0" y="0"/>
          <a:ext cx="0" cy="0"/>
          <a:chOff x="0" y="0"/>
          <a:chExt cx="0" cy="0"/>
        </a:xfrm>
      </p:grpSpPr>
      <p:sp>
        <p:nvSpPr>
          <p:cNvPr id="3" name="TextBox 3"/>
          <p:cNvSpPr txBox="1"/>
          <p:nvPr/>
        </p:nvSpPr>
        <p:spPr>
          <a:xfrm>
            <a:off x="609600" y="930137"/>
            <a:ext cx="9677400" cy="1090042"/>
          </a:xfrm>
          <a:prstGeom prst="rect">
            <a:avLst/>
          </a:prstGeom>
        </p:spPr>
        <p:txBody>
          <a:bodyPr wrap="square" lIns="0" tIns="0" rIns="0" bIns="0" rtlCol="0" anchor="t">
            <a:spAutoFit/>
          </a:bodyPr>
          <a:lstStyle/>
          <a:p>
            <a:pPr>
              <a:lnSpc>
                <a:spcPts val="8524"/>
              </a:lnSpc>
            </a:pPr>
            <a:r>
              <a:rPr lang="en-US" sz="7200" spc="-154" dirty="0">
                <a:solidFill>
                  <a:srgbClr val="252827"/>
                </a:solidFill>
                <a:latin typeface="Barlow Light"/>
              </a:rPr>
              <a:t>Phase 1</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724400" y="6210300"/>
            <a:ext cx="9177232" cy="9177232"/>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99384" y="-4588616"/>
            <a:ext cx="9177232" cy="9177232"/>
          </a:xfrm>
          <a:prstGeom prst="rect">
            <a:avLst/>
          </a:prstGeom>
        </p:spPr>
      </p:pic>
      <p:sp>
        <p:nvSpPr>
          <p:cNvPr id="7" name="TextBox 6">
            <a:extLst>
              <a:ext uri="{FF2B5EF4-FFF2-40B4-BE49-F238E27FC236}">
                <a16:creationId xmlns:a16="http://schemas.microsoft.com/office/drawing/2014/main" id="{DEBF3C05-3518-4C77-850B-B2DF5FB9422E}"/>
              </a:ext>
            </a:extLst>
          </p:cNvPr>
          <p:cNvSpPr txBox="1"/>
          <p:nvPr/>
        </p:nvSpPr>
        <p:spPr>
          <a:xfrm>
            <a:off x="2362200" y="2880456"/>
            <a:ext cx="14194683"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a:ea typeface="+mn-lt"/>
                <a:cs typeface="+mn-lt"/>
              </a:rPr>
              <a:t>Notations:</a:t>
            </a:r>
          </a:p>
          <a:p>
            <a:pPr marL="1485900" lvl="2" indent="-571500">
              <a:buFont typeface="Arial" panose="020B0604020202020204" pitchFamily="34" charset="0"/>
              <a:buChar char="•"/>
            </a:pPr>
            <a:r>
              <a:rPr lang="en-US" sz="3600" dirty="0">
                <a:ea typeface="+mn-lt"/>
                <a:cs typeface="+mn-lt"/>
              </a:rPr>
              <a:t>M- Memory</a:t>
            </a:r>
          </a:p>
          <a:p>
            <a:pPr marL="1485900" lvl="2" indent="-571500">
              <a:buFont typeface="Arial" panose="020B0604020202020204" pitchFamily="34" charset="0"/>
              <a:buChar char="•"/>
            </a:pPr>
            <a:r>
              <a:rPr lang="en-US" sz="3600" dirty="0">
                <a:ea typeface="+mn-lt"/>
                <a:cs typeface="+mn-lt"/>
              </a:rPr>
              <a:t>IR- Instruction Register (4 Bytes)</a:t>
            </a:r>
          </a:p>
          <a:p>
            <a:pPr marL="1485900" lvl="2" indent="-571500">
              <a:buFont typeface="Arial" panose="020B0604020202020204" pitchFamily="34" charset="0"/>
              <a:buChar char="•"/>
            </a:pPr>
            <a:r>
              <a:rPr lang="en-US" sz="3600" dirty="0">
                <a:ea typeface="+mn-lt"/>
                <a:cs typeface="+mn-lt"/>
              </a:rPr>
              <a:t>IC- Instruction Counter Register (2 Bytes)</a:t>
            </a:r>
          </a:p>
          <a:p>
            <a:pPr marL="1485900" lvl="2" indent="-571500">
              <a:buFont typeface="Arial" panose="020B0604020202020204" pitchFamily="34" charset="0"/>
              <a:buChar char="•"/>
            </a:pPr>
            <a:r>
              <a:rPr lang="en-US" sz="3600" dirty="0">
                <a:ea typeface="+mn-lt"/>
                <a:cs typeface="+mn-lt"/>
              </a:rPr>
              <a:t>R- General Purpose Register (4 Bytes)</a:t>
            </a:r>
          </a:p>
          <a:p>
            <a:pPr marL="1485900" lvl="2" indent="-571500">
              <a:buFont typeface="Arial" panose="020B0604020202020204" pitchFamily="34" charset="0"/>
              <a:buChar char="•"/>
            </a:pPr>
            <a:r>
              <a:rPr lang="en-US" sz="3600" dirty="0">
                <a:ea typeface="+mn-lt"/>
                <a:cs typeface="+mn-lt"/>
              </a:rPr>
              <a:t>C- Toggle (1 Byte)</a:t>
            </a:r>
          </a:p>
        </p:txBody>
      </p:sp>
    </p:spTree>
    <p:extLst>
      <p:ext uri="{BB962C8B-B14F-4D97-AF65-F5344CB8AC3E}">
        <p14:creationId xmlns:p14="http://schemas.microsoft.com/office/powerpoint/2010/main" val="808348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3" name="TextBox 3"/>
          <p:cNvSpPr txBox="1"/>
          <p:nvPr/>
        </p:nvSpPr>
        <p:spPr>
          <a:xfrm>
            <a:off x="609600" y="930137"/>
            <a:ext cx="7315200" cy="1090042"/>
          </a:xfrm>
          <a:prstGeom prst="rect">
            <a:avLst/>
          </a:prstGeom>
        </p:spPr>
        <p:txBody>
          <a:bodyPr wrap="square" lIns="0" tIns="0" rIns="0" bIns="0" rtlCol="0" anchor="t">
            <a:spAutoFit/>
          </a:bodyPr>
          <a:lstStyle/>
          <a:p>
            <a:pPr>
              <a:lnSpc>
                <a:spcPts val="8524"/>
              </a:lnSpc>
            </a:pPr>
            <a:r>
              <a:rPr lang="en-US" sz="7749" spc="-154" dirty="0">
                <a:solidFill>
                  <a:schemeClr val="bg1"/>
                </a:solidFill>
                <a:latin typeface="Barlow Light"/>
              </a:rPr>
              <a:t>Phase 2</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588616" y="5829300"/>
            <a:ext cx="9177232" cy="9177232"/>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99384" y="-4457700"/>
            <a:ext cx="9177232" cy="9177232"/>
          </a:xfrm>
          <a:prstGeom prst="rect">
            <a:avLst/>
          </a:prstGeom>
        </p:spPr>
      </p:pic>
      <p:sp>
        <p:nvSpPr>
          <p:cNvPr id="7" name="TextBox 6">
            <a:extLst>
              <a:ext uri="{FF2B5EF4-FFF2-40B4-BE49-F238E27FC236}">
                <a16:creationId xmlns:a16="http://schemas.microsoft.com/office/drawing/2014/main" id="{DEBF3C05-3518-4C77-850B-B2DF5FB9422E}"/>
              </a:ext>
            </a:extLst>
          </p:cNvPr>
          <p:cNvSpPr txBox="1"/>
          <p:nvPr/>
        </p:nvSpPr>
        <p:spPr>
          <a:xfrm>
            <a:off x="2057400" y="3011372"/>
            <a:ext cx="13411200" cy="452431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ea typeface="+mn-lt"/>
                <a:cs typeface="+mn-lt"/>
              </a:rPr>
              <a:t>In this particular phase we try to understand various error that may occur in the program.</a:t>
            </a:r>
          </a:p>
          <a:p>
            <a:pPr marL="571500" indent="-571500" algn="just">
              <a:buFont typeface="Arial" panose="020B0604020202020204" pitchFamily="34" charset="0"/>
              <a:buChar char="•"/>
            </a:pPr>
            <a:r>
              <a:rPr lang="en-US" sz="3600" dirty="0">
                <a:solidFill>
                  <a:schemeClr val="bg1"/>
                </a:solidFill>
                <a:ea typeface="+mn-lt"/>
                <a:cs typeface="+mn-lt"/>
              </a:rPr>
              <a:t>Here, we introduce PI interrupt for program error classification. </a:t>
            </a:r>
          </a:p>
          <a:p>
            <a:pPr marL="571500" indent="-571500" algn="just">
              <a:buFont typeface="Arial" panose="020B0604020202020204" pitchFamily="34" charset="0"/>
              <a:buChar char="•"/>
            </a:pPr>
            <a:r>
              <a:rPr lang="en-US" sz="3600" dirty="0">
                <a:solidFill>
                  <a:schemeClr val="bg1"/>
                </a:solidFill>
                <a:ea typeface="+mn-lt"/>
                <a:cs typeface="+mn-lt"/>
              </a:rPr>
              <a:t>Paging concept is being introduced, page table stored in real memory.</a:t>
            </a:r>
          </a:p>
          <a:p>
            <a:pPr marL="571500" indent="-571500" algn="just">
              <a:buFont typeface="Arial" panose="020B0604020202020204" pitchFamily="34" charset="0"/>
              <a:buChar char="•"/>
            </a:pPr>
            <a:r>
              <a:rPr lang="en-US" sz="3600" dirty="0">
                <a:solidFill>
                  <a:schemeClr val="bg1"/>
                </a:solidFill>
                <a:ea typeface="+mn-lt"/>
                <a:cs typeface="+mn-lt"/>
              </a:rPr>
              <a:t>Time Limit, Line Limit, out-of-date errors are being classified. Also, TI interrupt for time-out error introduced.</a:t>
            </a:r>
          </a:p>
          <a:p>
            <a:pPr marL="571500" indent="-571500" algn="just">
              <a:buFont typeface="Arial" panose="020B0604020202020204" pitchFamily="34" charset="0"/>
              <a:buChar char="•"/>
            </a:pPr>
            <a:r>
              <a:rPr lang="en-US" sz="3600" dirty="0">
                <a:solidFill>
                  <a:schemeClr val="bg1"/>
                </a:solidFill>
                <a:ea typeface="+mn-lt"/>
                <a:cs typeface="+mn-lt"/>
              </a:rPr>
              <a:t>No multiprogramming in this phase.</a:t>
            </a:r>
          </a:p>
        </p:txBody>
      </p:sp>
    </p:spTree>
    <p:extLst>
      <p:ext uri="{BB962C8B-B14F-4D97-AF65-F5344CB8AC3E}">
        <p14:creationId xmlns:p14="http://schemas.microsoft.com/office/powerpoint/2010/main" val="1073587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3" name="TextBox 3"/>
          <p:cNvSpPr txBox="1"/>
          <p:nvPr/>
        </p:nvSpPr>
        <p:spPr>
          <a:xfrm>
            <a:off x="609600" y="930137"/>
            <a:ext cx="7315200" cy="1090042"/>
          </a:xfrm>
          <a:prstGeom prst="rect">
            <a:avLst/>
          </a:prstGeom>
        </p:spPr>
        <p:txBody>
          <a:bodyPr wrap="square" lIns="0" tIns="0" rIns="0" bIns="0" rtlCol="0" anchor="t">
            <a:spAutoFit/>
          </a:bodyPr>
          <a:lstStyle/>
          <a:p>
            <a:pPr>
              <a:lnSpc>
                <a:spcPts val="8524"/>
              </a:lnSpc>
            </a:pPr>
            <a:r>
              <a:rPr lang="en-US" sz="7749" spc="-154" dirty="0">
                <a:solidFill>
                  <a:schemeClr val="bg1"/>
                </a:solidFill>
                <a:latin typeface="Barlow Light"/>
              </a:rPr>
              <a:t>Phase 2</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588616" y="5829300"/>
            <a:ext cx="9177232" cy="9177232"/>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99384" y="-4457700"/>
            <a:ext cx="9177232" cy="9177232"/>
          </a:xfrm>
          <a:prstGeom prst="rect">
            <a:avLst/>
          </a:prstGeom>
        </p:spPr>
      </p:pic>
      <p:sp>
        <p:nvSpPr>
          <p:cNvPr id="7" name="TextBox 6">
            <a:extLst>
              <a:ext uri="{FF2B5EF4-FFF2-40B4-BE49-F238E27FC236}">
                <a16:creationId xmlns:a16="http://schemas.microsoft.com/office/drawing/2014/main" id="{DEBF3C05-3518-4C77-850B-B2DF5FB9422E}"/>
              </a:ext>
            </a:extLst>
          </p:cNvPr>
          <p:cNvSpPr txBox="1"/>
          <p:nvPr/>
        </p:nvSpPr>
        <p:spPr>
          <a:xfrm>
            <a:off x="2438400" y="2327344"/>
            <a:ext cx="13411200" cy="5632311"/>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ea typeface="+mn-lt"/>
                <a:cs typeface="+mn-lt"/>
              </a:rPr>
              <a:t>Notation:</a:t>
            </a:r>
          </a:p>
          <a:p>
            <a:pPr marL="1028700" lvl="1" indent="-571500" algn="just">
              <a:buFont typeface="Arial" panose="020B0604020202020204" pitchFamily="34" charset="0"/>
              <a:buChar char="•"/>
            </a:pPr>
            <a:r>
              <a:rPr lang="en-US" sz="3600" dirty="0">
                <a:solidFill>
                  <a:schemeClr val="bg1"/>
                </a:solidFill>
                <a:ea typeface="+mn-lt"/>
                <a:cs typeface="+mn-lt"/>
              </a:rPr>
              <a:t>PTR- Page Table Register (4 Bytes)</a:t>
            </a:r>
          </a:p>
          <a:p>
            <a:pPr marL="1028700" lvl="1" indent="-571500" algn="just">
              <a:buFont typeface="Arial" panose="020B0604020202020204" pitchFamily="34" charset="0"/>
              <a:buChar char="•"/>
            </a:pPr>
            <a:r>
              <a:rPr lang="en-US" sz="3600" dirty="0">
                <a:solidFill>
                  <a:schemeClr val="bg1"/>
                </a:solidFill>
                <a:ea typeface="+mn-lt"/>
                <a:cs typeface="+mn-lt"/>
              </a:rPr>
              <a:t>PCB- Process Control Block</a:t>
            </a:r>
          </a:p>
          <a:p>
            <a:pPr marL="1028700" lvl="1" indent="-571500" algn="just">
              <a:buFont typeface="Arial" panose="020B0604020202020204" pitchFamily="34" charset="0"/>
              <a:buChar char="•"/>
            </a:pPr>
            <a:r>
              <a:rPr lang="en-US" sz="3600" dirty="0">
                <a:solidFill>
                  <a:schemeClr val="bg1"/>
                </a:solidFill>
                <a:ea typeface="+mn-lt"/>
                <a:cs typeface="+mn-lt"/>
              </a:rPr>
              <a:t>VA- Virtual Address</a:t>
            </a:r>
          </a:p>
          <a:p>
            <a:pPr marL="1028700" lvl="1" indent="-571500" algn="just">
              <a:buFont typeface="Arial" panose="020B0604020202020204" pitchFamily="34" charset="0"/>
              <a:buChar char="•"/>
            </a:pPr>
            <a:r>
              <a:rPr lang="en-US" sz="3600" dirty="0">
                <a:solidFill>
                  <a:schemeClr val="bg1"/>
                </a:solidFill>
                <a:ea typeface="+mn-lt"/>
                <a:cs typeface="+mn-lt"/>
              </a:rPr>
              <a:t>RA- Real Address</a:t>
            </a:r>
          </a:p>
          <a:p>
            <a:pPr marL="1028700" lvl="1" indent="-571500" algn="just">
              <a:buFont typeface="Arial" panose="020B0604020202020204" pitchFamily="34" charset="0"/>
              <a:buChar char="•"/>
            </a:pPr>
            <a:r>
              <a:rPr lang="en-US" sz="3600" dirty="0">
                <a:solidFill>
                  <a:schemeClr val="bg1"/>
                </a:solidFill>
                <a:ea typeface="+mn-lt"/>
                <a:cs typeface="+mn-lt"/>
              </a:rPr>
              <a:t>TTC- Total Time Counter</a:t>
            </a:r>
          </a:p>
          <a:p>
            <a:pPr marL="1028700" lvl="1" indent="-571500" algn="just">
              <a:buFont typeface="Arial" panose="020B0604020202020204" pitchFamily="34" charset="0"/>
              <a:buChar char="•"/>
            </a:pPr>
            <a:r>
              <a:rPr lang="en-US" sz="3600" dirty="0">
                <a:solidFill>
                  <a:schemeClr val="bg1"/>
                </a:solidFill>
                <a:ea typeface="+mn-lt"/>
                <a:cs typeface="+mn-lt"/>
              </a:rPr>
              <a:t>LLC- Line Limit Counter</a:t>
            </a:r>
          </a:p>
          <a:p>
            <a:pPr marL="1028700" lvl="1" indent="-571500" algn="just">
              <a:buFont typeface="Arial" panose="020B0604020202020204" pitchFamily="34" charset="0"/>
              <a:buChar char="•"/>
            </a:pPr>
            <a:r>
              <a:rPr lang="en-US" sz="3600" dirty="0">
                <a:solidFill>
                  <a:schemeClr val="bg1"/>
                </a:solidFill>
                <a:ea typeface="+mn-lt"/>
                <a:cs typeface="+mn-lt"/>
              </a:rPr>
              <a:t>TTL- Total Time Limit</a:t>
            </a:r>
          </a:p>
          <a:p>
            <a:pPr marL="1028700" lvl="1" indent="-571500" algn="just">
              <a:buFont typeface="Arial" panose="020B0604020202020204" pitchFamily="34" charset="0"/>
              <a:buChar char="•"/>
            </a:pPr>
            <a:r>
              <a:rPr lang="en-US" sz="3600" dirty="0">
                <a:solidFill>
                  <a:schemeClr val="bg1"/>
                </a:solidFill>
                <a:ea typeface="+mn-lt"/>
                <a:cs typeface="+mn-lt"/>
              </a:rPr>
              <a:t>TLL- Total Line Limit</a:t>
            </a:r>
          </a:p>
          <a:p>
            <a:pPr marL="1028700" lvl="1" indent="-571500" algn="just">
              <a:buFont typeface="Arial" panose="020B0604020202020204" pitchFamily="34" charset="0"/>
              <a:buChar char="•"/>
            </a:pPr>
            <a:r>
              <a:rPr lang="en-US" sz="3600" dirty="0">
                <a:solidFill>
                  <a:schemeClr val="bg1"/>
                </a:solidFill>
                <a:ea typeface="+mn-lt"/>
                <a:cs typeface="+mn-lt"/>
              </a:rPr>
              <a:t>EM- Error Message</a:t>
            </a:r>
          </a:p>
        </p:txBody>
      </p:sp>
    </p:spTree>
    <p:extLst>
      <p:ext uri="{BB962C8B-B14F-4D97-AF65-F5344CB8AC3E}">
        <p14:creationId xmlns:p14="http://schemas.microsoft.com/office/powerpoint/2010/main" val="1303617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3" name="TextBox 3"/>
          <p:cNvSpPr txBox="1"/>
          <p:nvPr/>
        </p:nvSpPr>
        <p:spPr>
          <a:xfrm>
            <a:off x="609600" y="930137"/>
            <a:ext cx="7315200" cy="1090042"/>
          </a:xfrm>
          <a:prstGeom prst="rect">
            <a:avLst/>
          </a:prstGeom>
        </p:spPr>
        <p:txBody>
          <a:bodyPr wrap="square" lIns="0" tIns="0" rIns="0" bIns="0" rtlCol="0" anchor="t">
            <a:spAutoFit/>
          </a:bodyPr>
          <a:lstStyle/>
          <a:p>
            <a:pPr>
              <a:lnSpc>
                <a:spcPts val="8524"/>
              </a:lnSpc>
            </a:pPr>
            <a:r>
              <a:rPr lang="en-US" sz="7749" spc="-154" dirty="0">
                <a:solidFill>
                  <a:schemeClr val="bg1"/>
                </a:solidFill>
                <a:latin typeface="Barlow Light"/>
              </a:rPr>
              <a:t>Phase 2</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588616" y="5829300"/>
            <a:ext cx="9177232" cy="9177232"/>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99384" y="-4457700"/>
            <a:ext cx="9177232" cy="9177232"/>
          </a:xfrm>
          <a:prstGeom prst="rect">
            <a:avLst/>
          </a:prstGeom>
        </p:spPr>
      </p:pic>
      <p:sp>
        <p:nvSpPr>
          <p:cNvPr id="7" name="TextBox 6">
            <a:extLst>
              <a:ext uri="{FF2B5EF4-FFF2-40B4-BE49-F238E27FC236}">
                <a16:creationId xmlns:a16="http://schemas.microsoft.com/office/drawing/2014/main" id="{DEBF3C05-3518-4C77-850B-B2DF5FB9422E}"/>
              </a:ext>
            </a:extLst>
          </p:cNvPr>
          <p:cNvSpPr txBox="1"/>
          <p:nvPr/>
        </p:nvSpPr>
        <p:spPr>
          <a:xfrm>
            <a:off x="2438400" y="2881342"/>
            <a:ext cx="13411200" cy="452431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ea typeface="+mn-lt"/>
                <a:cs typeface="+mn-lt"/>
              </a:rPr>
              <a:t>    EM	 		Error</a:t>
            </a:r>
          </a:p>
          <a:p>
            <a:pPr marL="1028700" lvl="1" indent="-571500" algn="just">
              <a:buFont typeface="Arial" panose="020B0604020202020204" pitchFamily="34" charset="0"/>
              <a:buChar char="•"/>
            </a:pPr>
            <a:r>
              <a:rPr lang="en-US" sz="3600" dirty="0">
                <a:solidFill>
                  <a:schemeClr val="bg1"/>
                </a:solidFill>
                <a:ea typeface="+mn-lt"/>
                <a:cs typeface="+mn-lt"/>
              </a:rPr>
              <a:t>0			No Error</a:t>
            </a:r>
          </a:p>
          <a:p>
            <a:pPr marL="1028700" lvl="1" indent="-571500" algn="just">
              <a:buFont typeface="Arial" panose="020B0604020202020204" pitchFamily="34" charset="0"/>
              <a:buChar char="•"/>
            </a:pPr>
            <a:r>
              <a:rPr lang="en-US" sz="3600" dirty="0">
                <a:solidFill>
                  <a:schemeClr val="bg1"/>
                </a:solidFill>
                <a:ea typeface="+mn-lt"/>
                <a:cs typeface="+mn-lt"/>
              </a:rPr>
              <a:t>1			Out of Data</a:t>
            </a:r>
          </a:p>
          <a:p>
            <a:pPr marL="1028700" lvl="1" indent="-571500" algn="just">
              <a:buFont typeface="Arial" panose="020B0604020202020204" pitchFamily="34" charset="0"/>
              <a:buChar char="•"/>
            </a:pPr>
            <a:r>
              <a:rPr lang="en-US" sz="3600" dirty="0">
                <a:solidFill>
                  <a:schemeClr val="bg1"/>
                </a:solidFill>
                <a:ea typeface="+mn-lt"/>
                <a:cs typeface="+mn-lt"/>
              </a:rPr>
              <a:t>2			Line Limit Exceeded</a:t>
            </a:r>
          </a:p>
          <a:p>
            <a:pPr marL="1028700" lvl="1" indent="-571500" algn="just">
              <a:buFont typeface="Arial" panose="020B0604020202020204" pitchFamily="34" charset="0"/>
              <a:buChar char="•"/>
            </a:pPr>
            <a:r>
              <a:rPr lang="en-US" sz="3600" dirty="0">
                <a:solidFill>
                  <a:schemeClr val="bg1"/>
                </a:solidFill>
                <a:ea typeface="+mn-lt"/>
                <a:cs typeface="+mn-lt"/>
              </a:rPr>
              <a:t>3			Time Limit Exceeded</a:t>
            </a:r>
          </a:p>
          <a:p>
            <a:pPr marL="1028700" lvl="1" indent="-571500" algn="just">
              <a:buFont typeface="Arial" panose="020B0604020202020204" pitchFamily="34" charset="0"/>
              <a:buChar char="•"/>
            </a:pPr>
            <a:r>
              <a:rPr lang="en-US" sz="3600" dirty="0">
                <a:solidFill>
                  <a:schemeClr val="bg1"/>
                </a:solidFill>
                <a:ea typeface="+mn-lt"/>
                <a:cs typeface="+mn-lt"/>
              </a:rPr>
              <a:t>4			Operation Code Error</a:t>
            </a:r>
          </a:p>
          <a:p>
            <a:pPr marL="1028700" lvl="1" indent="-571500" algn="just">
              <a:buFont typeface="Arial" panose="020B0604020202020204" pitchFamily="34" charset="0"/>
              <a:buChar char="•"/>
            </a:pPr>
            <a:r>
              <a:rPr lang="en-US" sz="3600" dirty="0">
                <a:solidFill>
                  <a:schemeClr val="bg1"/>
                </a:solidFill>
                <a:ea typeface="+mn-lt"/>
                <a:cs typeface="+mn-lt"/>
              </a:rPr>
              <a:t>5			Operand Error</a:t>
            </a:r>
          </a:p>
          <a:p>
            <a:pPr marL="1028700" lvl="1" indent="-571500" algn="just">
              <a:buFont typeface="Arial" panose="020B0604020202020204" pitchFamily="34" charset="0"/>
              <a:buChar char="•"/>
            </a:pPr>
            <a:r>
              <a:rPr lang="en-US" sz="3600" dirty="0">
                <a:solidFill>
                  <a:schemeClr val="bg1"/>
                </a:solidFill>
                <a:ea typeface="+mn-lt"/>
                <a:cs typeface="+mn-lt"/>
              </a:rPr>
              <a:t>6			Invalid Page Fault</a:t>
            </a:r>
          </a:p>
        </p:txBody>
      </p:sp>
    </p:spTree>
    <p:extLst>
      <p:ext uri="{BB962C8B-B14F-4D97-AF65-F5344CB8AC3E}">
        <p14:creationId xmlns:p14="http://schemas.microsoft.com/office/powerpoint/2010/main" val="38515998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CF2C"/>
        </a:solidFill>
        <a:effectLst/>
      </p:bgPr>
    </p:bg>
    <p:spTree>
      <p:nvGrpSpPr>
        <p:cNvPr id="1" name=""/>
        <p:cNvGrpSpPr/>
        <p:nvPr/>
      </p:nvGrpSpPr>
      <p:grpSpPr>
        <a:xfrm>
          <a:off x="0" y="0"/>
          <a:ext cx="0" cy="0"/>
          <a:chOff x="0" y="0"/>
          <a:chExt cx="0" cy="0"/>
        </a:xfrm>
      </p:grpSpPr>
      <p:sp>
        <p:nvSpPr>
          <p:cNvPr id="3" name="TextBox 3"/>
          <p:cNvSpPr txBox="1"/>
          <p:nvPr/>
        </p:nvSpPr>
        <p:spPr>
          <a:xfrm>
            <a:off x="609600" y="930137"/>
            <a:ext cx="9677400" cy="1090042"/>
          </a:xfrm>
          <a:prstGeom prst="rect">
            <a:avLst/>
          </a:prstGeom>
        </p:spPr>
        <p:txBody>
          <a:bodyPr wrap="square" lIns="0" tIns="0" rIns="0" bIns="0" rtlCol="0" anchor="t">
            <a:spAutoFit/>
          </a:bodyPr>
          <a:lstStyle/>
          <a:p>
            <a:pPr>
              <a:lnSpc>
                <a:spcPts val="8524"/>
              </a:lnSpc>
            </a:pPr>
            <a:r>
              <a:rPr lang="en-US" sz="7200" spc="-154" dirty="0">
                <a:solidFill>
                  <a:srgbClr val="252827"/>
                </a:solidFill>
                <a:latin typeface="Barlow Light"/>
              </a:rPr>
              <a:t>Phase 3</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724400" y="6210300"/>
            <a:ext cx="9177232" cy="9177232"/>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99384" y="-4588616"/>
            <a:ext cx="9177232" cy="9177232"/>
          </a:xfrm>
          <a:prstGeom prst="rect">
            <a:avLst/>
          </a:prstGeom>
        </p:spPr>
      </p:pic>
      <p:sp>
        <p:nvSpPr>
          <p:cNvPr id="7" name="TextBox 6">
            <a:extLst>
              <a:ext uri="{FF2B5EF4-FFF2-40B4-BE49-F238E27FC236}">
                <a16:creationId xmlns:a16="http://schemas.microsoft.com/office/drawing/2014/main" id="{DEBF3C05-3518-4C77-850B-B2DF5FB9422E}"/>
              </a:ext>
            </a:extLst>
          </p:cNvPr>
          <p:cNvSpPr txBox="1"/>
          <p:nvPr/>
        </p:nvSpPr>
        <p:spPr>
          <a:xfrm>
            <a:off x="2046658" y="2816840"/>
            <a:ext cx="14194683"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a:ea typeface="+mn-lt"/>
                <a:cs typeface="+mn-lt"/>
              </a:rPr>
              <a:t>In phase 3 we implement the concepts of multiprogramming and virtual memory</a:t>
            </a:r>
          </a:p>
          <a:p>
            <a:pPr marL="571500" indent="-571500">
              <a:buFont typeface="Arial" panose="020B0604020202020204" pitchFamily="34" charset="0"/>
              <a:buChar char="•"/>
            </a:pPr>
            <a:r>
              <a:rPr lang="en-US" sz="3600" dirty="0">
                <a:ea typeface="+mn-lt"/>
                <a:cs typeface="+mn-lt"/>
              </a:rPr>
              <a:t>A new interrupt, TI is being added, also Spooling and Buffering for </a:t>
            </a:r>
            <a:r>
              <a:rPr lang="en-US" sz="3600" dirty="0" err="1">
                <a:ea typeface="+mn-lt"/>
                <a:cs typeface="+mn-lt"/>
              </a:rPr>
              <a:t>i</a:t>
            </a:r>
            <a:r>
              <a:rPr lang="en-US" sz="3600" dirty="0">
                <a:ea typeface="+mn-lt"/>
                <a:cs typeface="+mn-lt"/>
              </a:rPr>
              <a:t>/o through channels is being introduced.</a:t>
            </a:r>
          </a:p>
          <a:p>
            <a:pPr marL="571500" indent="-571500">
              <a:buFont typeface="Arial" panose="020B0604020202020204" pitchFamily="34" charset="0"/>
              <a:buChar char="•"/>
            </a:pPr>
            <a:r>
              <a:rPr lang="en-US" sz="3600" dirty="0">
                <a:ea typeface="+mn-lt"/>
                <a:cs typeface="+mn-lt"/>
              </a:rPr>
              <a:t>This particular phase in OS implements the CPU scheduling algorithm for execution of programs. </a:t>
            </a:r>
          </a:p>
        </p:txBody>
      </p:sp>
    </p:spTree>
    <p:extLst>
      <p:ext uri="{BB962C8B-B14F-4D97-AF65-F5344CB8AC3E}">
        <p14:creationId xmlns:p14="http://schemas.microsoft.com/office/powerpoint/2010/main" val="1506775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2407</TotalTime>
  <Words>531</Words>
  <Application>Microsoft Office PowerPoint</Application>
  <PresentationFormat>Custom</PresentationFormat>
  <Paragraphs>78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Inter</vt:lpstr>
      <vt:lpstr>Barlow Light</vt:lpstr>
      <vt:lpstr>Lora</vt:lpstr>
      <vt:lpstr>Calibri</vt:lpstr>
      <vt:lpstr>Lora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Kaivalya Aole</dc:creator>
  <cp:lastModifiedBy>Kaivalya Aole</cp:lastModifiedBy>
  <cp:revision>22</cp:revision>
  <dcterms:created xsi:type="dcterms:W3CDTF">2006-08-16T00:00:00Z</dcterms:created>
  <dcterms:modified xsi:type="dcterms:W3CDTF">2022-11-29T20:02:02Z</dcterms:modified>
  <dc:identifier>DAE69xpwiJ8</dc:identifier>
</cp:coreProperties>
</file>