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3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4.xml" ContentType="application/vnd.openxmlformats-officedocument.theme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5.xml" ContentType="application/vnd.openxmlformats-officedocument.theme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theme/theme6.xml" ContentType="application/vnd.openxmlformats-officedocument.theme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theme/theme7.xml" ContentType="application/vnd.openxmlformats-officedocument.theme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theme/theme8.xml" ContentType="application/vnd.openxmlformats-officedocument.theme+xml"/>
  <Override PartName="/ppt/slideLayouts/slideLayout79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5797" r:id="rId1"/>
    <p:sldMasterId id="2147485809" r:id="rId2"/>
    <p:sldMasterId id="2147485821" r:id="rId3"/>
    <p:sldMasterId id="2147485854" r:id="rId4"/>
    <p:sldMasterId id="2147485866" r:id="rId5"/>
    <p:sldMasterId id="2147485878" r:id="rId6"/>
    <p:sldMasterId id="2147485890" r:id="rId7"/>
    <p:sldMasterId id="2147485893" r:id="rId8"/>
    <p:sldMasterId id="2147485905" r:id="rId9"/>
  </p:sldMasterIdLst>
  <p:notesMasterIdLst>
    <p:notesMasterId r:id="rId19"/>
  </p:notesMasterIdLst>
  <p:handoutMasterIdLst>
    <p:handoutMasterId r:id="rId20"/>
  </p:handoutMasterIdLst>
  <p:sldIdLst>
    <p:sldId id="721" r:id="rId10"/>
    <p:sldId id="937" r:id="rId11"/>
    <p:sldId id="938" r:id="rId12"/>
    <p:sldId id="941" r:id="rId13"/>
    <p:sldId id="943" r:id="rId14"/>
    <p:sldId id="945" r:id="rId15"/>
    <p:sldId id="947" r:id="rId16"/>
    <p:sldId id="955" r:id="rId17"/>
    <p:sldId id="709" r:id="rId18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Trebuchet MS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Trebuchet MS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Trebuchet MS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Trebuchet MS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Trebuchet MS" pitchFamily="34" charset="0"/>
        <a:ea typeface="+mn-ea"/>
        <a:cs typeface="+mn-cs"/>
      </a:defRPr>
    </a:lvl5pPr>
    <a:lvl6pPr marL="2286000" algn="l" defTabSz="914400" rtl="0" eaLnBrk="1" latinLnBrk="0" hangingPunct="1">
      <a:defRPr sz="1400" b="1" kern="1200">
        <a:solidFill>
          <a:schemeClr val="tx1"/>
        </a:solidFill>
        <a:latin typeface="Trebuchet MS" pitchFamily="34" charset="0"/>
        <a:ea typeface="+mn-ea"/>
        <a:cs typeface="+mn-cs"/>
      </a:defRPr>
    </a:lvl6pPr>
    <a:lvl7pPr marL="2743200" algn="l" defTabSz="914400" rtl="0" eaLnBrk="1" latinLnBrk="0" hangingPunct="1">
      <a:defRPr sz="1400" b="1" kern="1200">
        <a:solidFill>
          <a:schemeClr val="tx1"/>
        </a:solidFill>
        <a:latin typeface="Trebuchet MS" pitchFamily="34" charset="0"/>
        <a:ea typeface="+mn-ea"/>
        <a:cs typeface="+mn-cs"/>
      </a:defRPr>
    </a:lvl7pPr>
    <a:lvl8pPr marL="3200400" algn="l" defTabSz="914400" rtl="0" eaLnBrk="1" latinLnBrk="0" hangingPunct="1">
      <a:defRPr sz="1400" b="1" kern="1200">
        <a:solidFill>
          <a:schemeClr val="tx1"/>
        </a:solidFill>
        <a:latin typeface="Trebuchet MS" pitchFamily="34" charset="0"/>
        <a:ea typeface="+mn-ea"/>
        <a:cs typeface="+mn-cs"/>
      </a:defRPr>
    </a:lvl8pPr>
    <a:lvl9pPr marL="3657600" algn="l" defTabSz="914400" rtl="0" eaLnBrk="1" latinLnBrk="0" hangingPunct="1">
      <a:defRPr sz="1400" b="1" kern="1200">
        <a:solidFill>
          <a:schemeClr val="tx1"/>
        </a:solidFill>
        <a:latin typeface="Trebuchet MS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4">
          <p15:clr>
            <a:srgbClr val="A4A3A4"/>
          </p15:clr>
        </p15:guide>
        <p15:guide id="2" pos="73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F983"/>
    <a:srgbClr val="81AFFB"/>
    <a:srgbClr val="8E56F4"/>
    <a:srgbClr val="8AE6F2"/>
    <a:srgbClr val="00B0DA"/>
    <a:srgbClr val="99FF99"/>
    <a:srgbClr val="66CCFF"/>
    <a:srgbClr val="FF8989"/>
    <a:srgbClr val="FF5D5D"/>
    <a:srgbClr val="CC9B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548" autoAdjust="0"/>
    <p:restoredTop sz="95528" autoAdjust="0"/>
  </p:normalViewPr>
  <p:slideViewPr>
    <p:cSldViewPr snapToGrid="0">
      <p:cViewPr varScale="1">
        <p:scale>
          <a:sx n="70" d="100"/>
          <a:sy n="70" d="100"/>
        </p:scale>
        <p:origin x="402" y="60"/>
      </p:cViewPr>
      <p:guideLst>
        <p:guide orient="horz" pos="404"/>
        <p:guide pos="73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4" d="100"/>
          <a:sy n="54" d="100"/>
        </p:scale>
        <p:origin x="-1200" y="-102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7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2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6.xml"/><Relationship Id="rId23" Type="http://schemas.openxmlformats.org/officeDocument/2006/relationships/theme" Target="theme/theme1.xml"/><Relationship Id="rId10" Type="http://schemas.openxmlformats.org/officeDocument/2006/relationships/slide" Target="slides/slide1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5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 b="0">
                <a:latin typeface="Times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597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b="0">
                <a:latin typeface="Times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597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 b="0">
                <a:latin typeface="Times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597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b="0">
                <a:latin typeface="Times" pitchFamily="18" charset="0"/>
              </a:defRPr>
            </a:lvl1pPr>
          </a:lstStyle>
          <a:p>
            <a:pPr>
              <a:defRPr/>
            </a:pPr>
            <a:fld id="{4B4EC238-00F9-408F-8839-5934A587078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2204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 b="0">
                <a:latin typeface="Times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b="0">
                <a:latin typeface="Times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27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19138"/>
            <a:ext cx="4802188" cy="36020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 b="0">
                <a:latin typeface="Times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b="0">
                <a:latin typeface="Times" pitchFamily="18" charset="0"/>
              </a:defRPr>
            </a:lvl1pPr>
          </a:lstStyle>
          <a:p>
            <a:pPr>
              <a:defRPr/>
            </a:pPr>
            <a:fld id="{01D091BD-5D82-4208-AE1A-3D062B3C1CE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5088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20756" y="173328"/>
            <a:ext cx="5769929" cy="765175"/>
          </a:xfrm>
        </p:spPr>
        <p:txBody>
          <a:bodyPr/>
          <a:lstStyle>
            <a:lvl1pPr>
              <a:defRPr sz="21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5613" y="1509713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509713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99263" y="146050"/>
            <a:ext cx="2114550" cy="58896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5613" y="146050"/>
            <a:ext cx="6191250" cy="58896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Confidential  |  Copyright © Larsen &amp; Toubro Infotech Ltd.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7E8D9D-DD7E-4B57-B4E8-D917E87FE4D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Confidential  |  Copyright © Larsen &amp; Toubro Infotech Ltd.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8BF696-3AFE-410C-8889-D1CC322E4DB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Confidential  |  Copyright © Larsen &amp; Toubro Infotech Ltd.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7520FB-B01E-40F2-A73A-5BE51D05DE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5613" y="1509713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509713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Confidential  |  Copyright © Larsen &amp; Toubro Infotech Ltd.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B043BD-5B6E-4008-AA0B-D54D93A8D4A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Confidential  |  Copyright © Larsen &amp; Toubro Infotech Ltd.</a:t>
            </a:r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7F2DED-1D1C-4DFD-A0E9-4931DB29043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Confidential  |  Copyright © Larsen &amp; Toubro Infotech Ltd.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792447-9541-421C-B4CF-F9C125FA9D2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Confidential  |  Copyright © Larsen &amp; Toubro Infotech Ltd.</a:t>
            </a:r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DC05BB-8FF6-4E14-B790-8B97D4BEB5F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Confidential  |  Copyright © Larsen &amp; Toubro Infotech Ltd.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54C2EC-B6EE-44EE-B7BE-A57063C3C19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Confidential  |  Copyright © Larsen &amp; Toubro Infotech Ltd.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ACF084-4D8E-43BA-BA22-6198B15D725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Confidential  |  Copyright © Larsen &amp; Toubro Infotech Ltd.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5F8593-CEC1-4FFE-8679-75CE37FF904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99263" y="146050"/>
            <a:ext cx="2114550" cy="58896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5613" y="146050"/>
            <a:ext cx="6191250" cy="58896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Confidential  |  Copyright © Larsen &amp; Toubro Infotech Ltd.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8803DF-1FDF-4B80-8831-A23F3F4ECBC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20756" y="173328"/>
            <a:ext cx="5769929" cy="765175"/>
          </a:xfrm>
        </p:spPr>
        <p:txBody>
          <a:bodyPr/>
          <a:lstStyle>
            <a:lvl1pPr>
              <a:defRPr sz="21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5613" y="1509713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509713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99263" y="146050"/>
            <a:ext cx="2114550" cy="58896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5613" y="146050"/>
            <a:ext cx="6191250" cy="58896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20756" y="173328"/>
            <a:ext cx="5769929" cy="765175"/>
          </a:xfrm>
        </p:spPr>
        <p:txBody>
          <a:bodyPr/>
          <a:lstStyle>
            <a:lvl1pPr>
              <a:defRPr sz="21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5613" y="1509713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509713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99263" y="146050"/>
            <a:ext cx="2114550" cy="58896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5613" y="146050"/>
            <a:ext cx="6191250" cy="58896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4622" y="159497"/>
            <a:ext cx="5678488" cy="765175"/>
          </a:xfrm>
        </p:spPr>
        <p:txBody>
          <a:bodyPr/>
          <a:lstStyle>
            <a:lvl1pPr>
              <a:defRPr sz="21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98752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20756" y="173328"/>
            <a:ext cx="5769929" cy="765175"/>
          </a:xfrm>
        </p:spPr>
        <p:txBody>
          <a:bodyPr/>
          <a:lstStyle>
            <a:lvl1pPr>
              <a:defRPr sz="21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211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43884252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5613" y="1509713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509713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70792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928688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733112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1470431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2356719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20442023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701530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99263" y="146050"/>
            <a:ext cx="2114550" cy="58896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5613" y="146050"/>
            <a:ext cx="6191250" cy="58896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920625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4622" y="159497"/>
            <a:ext cx="5678488" cy="765175"/>
          </a:xfrm>
        </p:spPr>
        <p:txBody>
          <a:bodyPr/>
          <a:lstStyle>
            <a:lvl1pPr>
              <a:defRPr sz="21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109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theme" Target="../theme/theme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0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5.xml"/><Relationship Id="rId7" Type="http://schemas.openxmlformats.org/officeDocument/2006/relationships/slideLayout" Target="../slideLayouts/slideLayout39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4.x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11" Type="http://schemas.openxmlformats.org/officeDocument/2006/relationships/slideLayout" Target="../slideLayouts/slideLayout43.xml"/><Relationship Id="rId5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42.xml"/><Relationship Id="rId4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1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1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46.xml"/><Relationship Id="rId7" Type="http://schemas.openxmlformats.org/officeDocument/2006/relationships/slideLayout" Target="../slideLayouts/slideLayout50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5.xml"/><Relationship Id="rId1" Type="http://schemas.openxmlformats.org/officeDocument/2006/relationships/slideLayout" Target="../slideLayouts/slideLayout44.xml"/><Relationship Id="rId6" Type="http://schemas.openxmlformats.org/officeDocument/2006/relationships/slideLayout" Target="../slideLayouts/slideLayout49.xml"/><Relationship Id="rId11" Type="http://schemas.openxmlformats.org/officeDocument/2006/relationships/slideLayout" Target="../slideLayouts/slideLayout54.xml"/><Relationship Id="rId5" Type="http://schemas.openxmlformats.org/officeDocument/2006/relationships/slideLayout" Target="../slideLayouts/slideLayout48.xml"/><Relationship Id="rId10" Type="http://schemas.openxmlformats.org/officeDocument/2006/relationships/slideLayout" Target="../slideLayouts/slideLayout53.xml"/><Relationship Id="rId4" Type="http://schemas.openxmlformats.org/officeDocument/2006/relationships/slideLayout" Target="../slideLayouts/slideLayout47.xml"/><Relationship Id="rId9" Type="http://schemas.openxmlformats.org/officeDocument/2006/relationships/slideLayout" Target="../slideLayouts/slideLayout52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2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57.xml"/><Relationship Id="rId7" Type="http://schemas.openxmlformats.org/officeDocument/2006/relationships/slideLayout" Target="../slideLayouts/slideLayout61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6.xml"/><Relationship Id="rId1" Type="http://schemas.openxmlformats.org/officeDocument/2006/relationships/slideLayout" Target="../slideLayouts/slideLayout55.xml"/><Relationship Id="rId6" Type="http://schemas.openxmlformats.org/officeDocument/2006/relationships/slideLayout" Target="../slideLayouts/slideLayout60.xml"/><Relationship Id="rId11" Type="http://schemas.openxmlformats.org/officeDocument/2006/relationships/slideLayout" Target="../slideLayouts/slideLayout65.xml"/><Relationship Id="rId5" Type="http://schemas.openxmlformats.org/officeDocument/2006/relationships/slideLayout" Target="../slideLayouts/slideLayout59.xml"/><Relationship Id="rId10" Type="http://schemas.openxmlformats.org/officeDocument/2006/relationships/slideLayout" Target="../slideLayouts/slideLayout64.xml"/><Relationship Id="rId4" Type="http://schemas.openxmlformats.org/officeDocument/2006/relationships/slideLayout" Target="../slideLayouts/slideLayout58.xml"/><Relationship Id="rId9" Type="http://schemas.openxmlformats.org/officeDocument/2006/relationships/slideLayout" Target="../slideLayouts/slideLayout63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theme" Target="../theme/theme7.xml"/><Relationship Id="rId2" Type="http://schemas.openxmlformats.org/officeDocument/2006/relationships/slideLayout" Target="../slideLayouts/slideLayout67.xml"/><Relationship Id="rId1" Type="http://schemas.openxmlformats.org/officeDocument/2006/relationships/slideLayout" Target="../slideLayouts/slideLayout66.xml"/><Relationship Id="rId4" Type="http://schemas.openxmlformats.org/officeDocument/2006/relationships/image" Target="../media/image3.jpeg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5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70.xml"/><Relationship Id="rId7" Type="http://schemas.openxmlformats.org/officeDocument/2006/relationships/slideLayout" Target="../slideLayouts/slideLayout7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69.xml"/><Relationship Id="rId1" Type="http://schemas.openxmlformats.org/officeDocument/2006/relationships/slideLayout" Target="../slideLayouts/slideLayout68.xml"/><Relationship Id="rId6" Type="http://schemas.openxmlformats.org/officeDocument/2006/relationships/slideLayout" Target="../slideLayouts/slideLayout73.xml"/><Relationship Id="rId11" Type="http://schemas.openxmlformats.org/officeDocument/2006/relationships/slideLayout" Target="../slideLayouts/slideLayout78.xml"/><Relationship Id="rId5" Type="http://schemas.openxmlformats.org/officeDocument/2006/relationships/slideLayout" Target="../slideLayouts/slideLayout72.xml"/><Relationship Id="rId10" Type="http://schemas.openxmlformats.org/officeDocument/2006/relationships/slideLayout" Target="../slideLayouts/slideLayout77.xml"/><Relationship Id="rId4" Type="http://schemas.openxmlformats.org/officeDocument/2006/relationships/slideLayout" Target="../slideLayouts/slideLayout71.xml"/><Relationship Id="rId9" Type="http://schemas.openxmlformats.org/officeDocument/2006/relationships/slideLayout" Target="../slideLayouts/slideLayout76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7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594475"/>
            <a:ext cx="4572000" cy="246063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sz="1000" b="0" dirty="0">
                <a:latin typeface="+mj-lt"/>
                <a:cs typeface="Arial" pitchFamily="34" charset="0"/>
              </a:rPr>
              <a:t>Confidential  |  Copyright © Larsen &amp; Toubro Infotech Ltd.</a:t>
            </a:r>
          </a:p>
        </p:txBody>
      </p:sp>
      <p:pic>
        <p:nvPicPr>
          <p:cNvPr id="2051" name="Picture 27" descr="3dLogoH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5472113" y="5502275"/>
            <a:ext cx="3276600" cy="998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822" r:id="rId1"/>
    <p:sldLayoutId id="2147485823" r:id="rId2"/>
    <p:sldLayoutId id="2147485824" r:id="rId3"/>
    <p:sldLayoutId id="2147485825" r:id="rId4"/>
    <p:sldLayoutId id="2147485826" r:id="rId5"/>
    <p:sldLayoutId id="2147485827" r:id="rId6"/>
    <p:sldLayoutId id="2147485828" r:id="rId7"/>
    <p:sldLayoutId id="2147485829" r:id="rId8"/>
    <p:sldLayoutId id="2147485830" r:id="rId9"/>
    <p:sldLayoutId id="2147485831" r:id="rId10"/>
    <p:sldLayoutId id="2147485832" r:id="rId11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Trebuchet MS" pitchFamily="3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Trebuchet MS" pitchFamily="3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Trebuchet MS" pitchFamily="3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Trebuchet MS" pitchFamily="3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Trebuchet MS" pitchFamily="36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Trebuchet MS" pitchFamily="36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Trebuchet MS" pitchFamily="36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Trebuchet MS" pitchFamily="3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Arial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Arial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698750" y="146050"/>
            <a:ext cx="6215063" cy="76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5613" y="1509713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31100" name="Line 28"/>
          <p:cNvSpPr>
            <a:spLocks noChangeShapeType="1"/>
          </p:cNvSpPr>
          <p:nvPr/>
        </p:nvSpPr>
        <p:spPr bwMode="auto">
          <a:xfrm>
            <a:off x="0" y="990600"/>
            <a:ext cx="9144000" cy="0"/>
          </a:xfrm>
          <a:prstGeom prst="line">
            <a:avLst/>
          </a:prstGeom>
          <a:noFill/>
          <a:ln w="12700">
            <a:solidFill>
              <a:srgbClr val="B2B2B2"/>
            </a:solidFill>
            <a:round/>
            <a:headEnd/>
            <a:tailEnd/>
          </a:ln>
        </p:spPr>
        <p:txBody>
          <a:bodyPr/>
          <a:lstStyle/>
          <a:p>
            <a:pPr algn="ctr" eaLnBrk="0" hangingPunct="0">
              <a:defRPr/>
            </a:pPr>
            <a:endParaRPr lang="en-US" dirty="0">
              <a:latin typeface="Times" pitchFamily="36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6594475"/>
            <a:ext cx="4572000" cy="246063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sz="1000" b="0" dirty="0">
                <a:latin typeface="+mj-lt"/>
                <a:cs typeface="Arial" pitchFamily="34" charset="0"/>
              </a:rPr>
              <a:t>Confidential  |  Copyright © Larsen &amp; Toubro Infotech Ltd.</a:t>
            </a:r>
          </a:p>
        </p:txBody>
      </p:sp>
      <p:sp>
        <p:nvSpPr>
          <p:cNvPr id="9" name="Rectangle 8"/>
          <p:cNvSpPr/>
          <p:nvPr/>
        </p:nvSpPr>
        <p:spPr>
          <a:xfrm>
            <a:off x="8782050" y="6592888"/>
            <a:ext cx="352425" cy="2460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0" hangingPunct="0">
              <a:defRPr/>
            </a:pPr>
            <a:fld id="{24C84BD7-D806-42BE-A41B-9F2BBE2E2BEC}" type="slidenum">
              <a:rPr lang="en-US" sz="1000" b="0">
                <a:latin typeface="+mj-lt"/>
                <a:cs typeface="Arial" pitchFamily="34" charset="0"/>
              </a:rPr>
              <a:pPr algn="ctr" eaLnBrk="0" hangingPunct="0">
                <a:defRPr/>
              </a:pPr>
              <a:t>‹#›</a:t>
            </a:fld>
            <a:endParaRPr lang="en-US" sz="1000" b="0" dirty="0">
              <a:latin typeface="+mj-lt"/>
              <a:cs typeface="Arial" pitchFamily="34" charset="0"/>
            </a:endParaRPr>
          </a:p>
        </p:txBody>
      </p:sp>
      <p:pic>
        <p:nvPicPr>
          <p:cNvPr id="3080" name="Picture 27" descr="3dLogoH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223838" y="204788"/>
            <a:ext cx="2209800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833" r:id="rId1"/>
    <p:sldLayoutId id="2147485834" r:id="rId2"/>
    <p:sldLayoutId id="2147485835" r:id="rId3"/>
    <p:sldLayoutId id="2147485836" r:id="rId4"/>
    <p:sldLayoutId id="2147485837" r:id="rId5"/>
    <p:sldLayoutId id="2147485838" r:id="rId6"/>
    <p:sldLayoutId id="2147485839" r:id="rId7"/>
    <p:sldLayoutId id="2147485840" r:id="rId8"/>
    <p:sldLayoutId id="2147485841" r:id="rId9"/>
    <p:sldLayoutId id="2147485842" r:id="rId10"/>
    <p:sldLayoutId id="2147485843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i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i="1">
          <a:solidFill>
            <a:schemeClr val="tx2"/>
          </a:solidFill>
          <a:latin typeface="Trebuchet MS" pitchFamily="3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i="1">
          <a:solidFill>
            <a:schemeClr val="tx2"/>
          </a:solidFill>
          <a:latin typeface="Trebuchet MS" pitchFamily="3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i="1">
          <a:solidFill>
            <a:schemeClr val="tx2"/>
          </a:solidFill>
          <a:latin typeface="Trebuchet MS" pitchFamily="3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i="1">
          <a:solidFill>
            <a:schemeClr val="tx2"/>
          </a:solidFill>
          <a:latin typeface="Trebuchet MS" pitchFamily="3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i="1">
          <a:solidFill>
            <a:schemeClr val="tx2"/>
          </a:solidFill>
          <a:latin typeface="Trebuchet MS" pitchFamily="36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i="1">
          <a:solidFill>
            <a:schemeClr val="tx2"/>
          </a:solidFill>
          <a:latin typeface="Trebuchet MS" pitchFamily="36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i="1">
          <a:solidFill>
            <a:schemeClr val="tx2"/>
          </a:solidFill>
          <a:latin typeface="Trebuchet MS" pitchFamily="36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i="1">
          <a:solidFill>
            <a:schemeClr val="tx2"/>
          </a:solidFill>
          <a:latin typeface="Trebuchet MS" pitchFamily="3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Arial" pitchFamily="34" charset="0"/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6594475"/>
            <a:ext cx="4572000" cy="246063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sz="1000" b="0" dirty="0">
                <a:cs typeface="Arial" pitchFamily="34" charset="0"/>
              </a:rPr>
              <a:t>Confidential  |  Copyright © Larsen &amp; Toubro Infotech Ltd.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844" r:id="rId1"/>
    <p:sldLayoutId id="2147485845" r:id="rId2"/>
    <p:sldLayoutId id="2147485846" r:id="rId3"/>
    <p:sldLayoutId id="2147485847" r:id="rId4"/>
    <p:sldLayoutId id="2147485848" r:id="rId5"/>
    <p:sldLayoutId id="2147485849" r:id="rId6"/>
    <p:sldLayoutId id="2147485850" r:id="rId7"/>
    <p:sldLayoutId id="2147485851" r:id="rId8"/>
    <p:sldLayoutId id="2147485852" r:id="rId9"/>
    <p:sldLayoutId id="2147485853" r:id="rId10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698750" y="146050"/>
            <a:ext cx="6215063" cy="76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5613" y="1509713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31100" name="Line 28"/>
          <p:cNvSpPr>
            <a:spLocks noChangeShapeType="1"/>
          </p:cNvSpPr>
          <p:nvPr/>
        </p:nvSpPr>
        <p:spPr bwMode="auto">
          <a:xfrm>
            <a:off x="0" y="990600"/>
            <a:ext cx="9144000" cy="0"/>
          </a:xfrm>
          <a:prstGeom prst="line">
            <a:avLst/>
          </a:prstGeom>
          <a:noFill/>
          <a:ln w="12700">
            <a:solidFill>
              <a:srgbClr val="B2B2B2"/>
            </a:solidFill>
            <a:round/>
            <a:headEnd/>
            <a:tailEnd/>
          </a:ln>
        </p:spPr>
        <p:txBody>
          <a:bodyPr/>
          <a:lstStyle/>
          <a:p>
            <a:pPr eaLnBrk="0" hangingPunct="0">
              <a:defRPr/>
            </a:pPr>
            <a:endParaRPr lang="en-US" sz="2000" dirty="0">
              <a:solidFill>
                <a:srgbClr val="000000"/>
              </a:solidFill>
              <a:latin typeface="Times" pitchFamily="36" charset="0"/>
              <a:cs typeface="Arial" charset="0"/>
            </a:endParaRPr>
          </a:p>
        </p:txBody>
      </p:sp>
      <p:sp>
        <p:nvSpPr>
          <p:cNvPr id="102411" name="Rectangle 1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925" y="6616700"/>
            <a:ext cx="3951288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900" b="0">
                <a:solidFill>
                  <a:srgbClr val="000000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Confidential  |  Copyright © Larsen &amp; Toubro Infotech Ltd.</a:t>
            </a:r>
          </a:p>
        </p:txBody>
      </p:sp>
      <p:sp>
        <p:nvSpPr>
          <p:cNvPr id="102413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6516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900">
                <a:solidFill>
                  <a:srgbClr val="000000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9A985C57-39EA-4282-9C72-6C1DF4504D7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8199" name="Picture 27" descr="3dLogoH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223838" y="204788"/>
            <a:ext cx="2209800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855" r:id="rId1"/>
    <p:sldLayoutId id="2147485856" r:id="rId2"/>
    <p:sldLayoutId id="2147485857" r:id="rId3"/>
    <p:sldLayoutId id="2147485858" r:id="rId4"/>
    <p:sldLayoutId id="2147485859" r:id="rId5"/>
    <p:sldLayoutId id="2147485860" r:id="rId6"/>
    <p:sldLayoutId id="2147485861" r:id="rId7"/>
    <p:sldLayoutId id="2147485862" r:id="rId8"/>
    <p:sldLayoutId id="2147485863" r:id="rId9"/>
    <p:sldLayoutId id="2147485864" r:id="rId10"/>
    <p:sldLayoutId id="2147485865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i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i="1">
          <a:solidFill>
            <a:schemeClr val="tx2"/>
          </a:solidFill>
          <a:latin typeface="Trebuchet MS" pitchFamily="3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i="1">
          <a:solidFill>
            <a:schemeClr val="tx2"/>
          </a:solidFill>
          <a:latin typeface="Trebuchet MS" pitchFamily="3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i="1">
          <a:solidFill>
            <a:schemeClr val="tx2"/>
          </a:solidFill>
          <a:latin typeface="Trebuchet MS" pitchFamily="3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i="1">
          <a:solidFill>
            <a:schemeClr val="tx2"/>
          </a:solidFill>
          <a:latin typeface="Trebuchet MS" pitchFamily="3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i="1">
          <a:solidFill>
            <a:schemeClr val="tx2"/>
          </a:solidFill>
          <a:latin typeface="Trebuchet MS" pitchFamily="36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i="1">
          <a:solidFill>
            <a:schemeClr val="tx2"/>
          </a:solidFill>
          <a:latin typeface="Trebuchet MS" pitchFamily="36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i="1">
          <a:solidFill>
            <a:schemeClr val="tx2"/>
          </a:solidFill>
          <a:latin typeface="Trebuchet MS" pitchFamily="36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i="1">
          <a:solidFill>
            <a:schemeClr val="tx2"/>
          </a:solidFill>
          <a:latin typeface="Trebuchet MS" pitchFamily="3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Arial" charset="0"/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698750" y="146050"/>
            <a:ext cx="6215063" cy="76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5613" y="1509713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31100" name="Line 28"/>
          <p:cNvSpPr>
            <a:spLocks noChangeShapeType="1"/>
          </p:cNvSpPr>
          <p:nvPr/>
        </p:nvSpPr>
        <p:spPr bwMode="auto">
          <a:xfrm>
            <a:off x="0" y="990600"/>
            <a:ext cx="9144000" cy="0"/>
          </a:xfrm>
          <a:prstGeom prst="line">
            <a:avLst/>
          </a:prstGeom>
          <a:noFill/>
          <a:ln w="12700">
            <a:solidFill>
              <a:srgbClr val="B2B2B2"/>
            </a:solidFill>
            <a:round/>
            <a:headEnd/>
            <a:tailEnd/>
          </a:ln>
        </p:spPr>
        <p:txBody>
          <a:bodyPr/>
          <a:lstStyle/>
          <a:p>
            <a:pPr algn="ctr" eaLnBrk="0" hangingPunct="0">
              <a:defRPr/>
            </a:pPr>
            <a:endParaRPr lang="en-US" dirty="0">
              <a:solidFill>
                <a:srgbClr val="000000"/>
              </a:solidFill>
              <a:latin typeface="Times" pitchFamily="36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6594475"/>
            <a:ext cx="4572000" cy="246063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sz="1000" b="0" dirty="0">
                <a:solidFill>
                  <a:srgbClr val="000000"/>
                </a:solidFill>
                <a:latin typeface="Trebuchet MS"/>
                <a:cs typeface="Arial" pitchFamily="34" charset="0"/>
              </a:rPr>
              <a:t>Confidential  |  Copyright © Larsen &amp; Toubro Infotech Ltd.</a:t>
            </a:r>
          </a:p>
        </p:txBody>
      </p:sp>
      <p:sp>
        <p:nvSpPr>
          <p:cNvPr id="9" name="Rectangle 8"/>
          <p:cNvSpPr/>
          <p:nvPr/>
        </p:nvSpPr>
        <p:spPr>
          <a:xfrm>
            <a:off x="8782050" y="6592888"/>
            <a:ext cx="352425" cy="2460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0" hangingPunct="0">
              <a:defRPr/>
            </a:pPr>
            <a:fld id="{24C84BD7-D806-42BE-A41B-9F2BBE2E2BEC}" type="slidenum">
              <a:rPr lang="en-US" sz="1000" b="0">
                <a:solidFill>
                  <a:srgbClr val="000000"/>
                </a:solidFill>
                <a:latin typeface="Trebuchet MS"/>
                <a:cs typeface="Arial" pitchFamily="34" charset="0"/>
              </a:rPr>
              <a:pPr algn="ctr" eaLnBrk="0" hangingPunct="0">
                <a:defRPr/>
              </a:pPr>
              <a:t>‹#›</a:t>
            </a:fld>
            <a:endParaRPr lang="en-US" sz="1000" b="0" dirty="0">
              <a:solidFill>
                <a:srgbClr val="000000"/>
              </a:solidFill>
              <a:latin typeface="Trebuchet MS"/>
              <a:cs typeface="Arial" pitchFamily="34" charset="0"/>
            </a:endParaRPr>
          </a:p>
        </p:txBody>
      </p:sp>
      <p:pic>
        <p:nvPicPr>
          <p:cNvPr id="3080" name="Picture 27" descr="3dLogoH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223838" y="204788"/>
            <a:ext cx="2209800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867" r:id="rId1"/>
    <p:sldLayoutId id="2147485868" r:id="rId2"/>
    <p:sldLayoutId id="2147485869" r:id="rId3"/>
    <p:sldLayoutId id="2147485870" r:id="rId4"/>
    <p:sldLayoutId id="2147485871" r:id="rId5"/>
    <p:sldLayoutId id="2147485872" r:id="rId6"/>
    <p:sldLayoutId id="2147485873" r:id="rId7"/>
    <p:sldLayoutId id="2147485874" r:id="rId8"/>
    <p:sldLayoutId id="2147485875" r:id="rId9"/>
    <p:sldLayoutId id="2147485876" r:id="rId10"/>
    <p:sldLayoutId id="2147485877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i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i="1">
          <a:solidFill>
            <a:schemeClr val="tx2"/>
          </a:solidFill>
          <a:latin typeface="Trebuchet MS" pitchFamily="3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i="1">
          <a:solidFill>
            <a:schemeClr val="tx2"/>
          </a:solidFill>
          <a:latin typeface="Trebuchet MS" pitchFamily="3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i="1">
          <a:solidFill>
            <a:schemeClr val="tx2"/>
          </a:solidFill>
          <a:latin typeface="Trebuchet MS" pitchFamily="3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i="1">
          <a:solidFill>
            <a:schemeClr val="tx2"/>
          </a:solidFill>
          <a:latin typeface="Trebuchet MS" pitchFamily="3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i="1">
          <a:solidFill>
            <a:schemeClr val="tx2"/>
          </a:solidFill>
          <a:latin typeface="Trebuchet MS" pitchFamily="36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i="1">
          <a:solidFill>
            <a:schemeClr val="tx2"/>
          </a:solidFill>
          <a:latin typeface="Trebuchet MS" pitchFamily="36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i="1">
          <a:solidFill>
            <a:schemeClr val="tx2"/>
          </a:solidFill>
          <a:latin typeface="Trebuchet MS" pitchFamily="36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i="1">
          <a:solidFill>
            <a:schemeClr val="tx2"/>
          </a:solidFill>
          <a:latin typeface="Trebuchet MS" pitchFamily="3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Arial" pitchFamily="34" charset="0"/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698750" y="146050"/>
            <a:ext cx="6215063" cy="76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5613" y="1509713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31100" name="Line 28"/>
          <p:cNvSpPr>
            <a:spLocks noChangeShapeType="1"/>
          </p:cNvSpPr>
          <p:nvPr/>
        </p:nvSpPr>
        <p:spPr bwMode="auto">
          <a:xfrm>
            <a:off x="0" y="990600"/>
            <a:ext cx="9144000" cy="0"/>
          </a:xfrm>
          <a:prstGeom prst="line">
            <a:avLst/>
          </a:prstGeom>
          <a:noFill/>
          <a:ln w="12700">
            <a:solidFill>
              <a:srgbClr val="B2B2B2"/>
            </a:solidFill>
            <a:round/>
            <a:headEnd/>
            <a:tailEnd/>
          </a:ln>
        </p:spPr>
        <p:txBody>
          <a:bodyPr/>
          <a:lstStyle/>
          <a:p>
            <a:pPr algn="ctr" eaLnBrk="0" hangingPunct="0">
              <a:defRPr/>
            </a:pPr>
            <a:endParaRPr lang="en-US" dirty="0">
              <a:latin typeface="Times" pitchFamily="36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6594475"/>
            <a:ext cx="4572000" cy="246063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sz="1000" b="0" dirty="0">
                <a:latin typeface="+mj-lt"/>
                <a:cs typeface="Arial" pitchFamily="34" charset="0"/>
              </a:rPr>
              <a:t>Confidential  |  Copyright © Larsen &amp; Toubro Infotech Ltd.</a:t>
            </a:r>
          </a:p>
        </p:txBody>
      </p:sp>
      <p:sp>
        <p:nvSpPr>
          <p:cNvPr id="9" name="Rectangle 8"/>
          <p:cNvSpPr/>
          <p:nvPr/>
        </p:nvSpPr>
        <p:spPr>
          <a:xfrm>
            <a:off x="8782050" y="6592888"/>
            <a:ext cx="352425" cy="2460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0" hangingPunct="0">
              <a:defRPr/>
            </a:pPr>
            <a:fld id="{72CAC93B-0F9D-400B-9615-AF8A01E9B4C9}" type="slidenum">
              <a:rPr lang="en-US" sz="1000" b="0">
                <a:latin typeface="+mj-lt"/>
                <a:cs typeface="Arial" pitchFamily="34" charset="0"/>
              </a:rPr>
              <a:pPr algn="ctr" eaLnBrk="0" hangingPunct="0">
                <a:defRPr/>
              </a:pPr>
              <a:t>‹#›</a:t>
            </a:fld>
            <a:endParaRPr lang="en-US" sz="1000" b="0" dirty="0">
              <a:latin typeface="+mj-lt"/>
              <a:cs typeface="Arial" pitchFamily="34" charset="0"/>
            </a:endParaRPr>
          </a:p>
        </p:txBody>
      </p:sp>
      <p:pic>
        <p:nvPicPr>
          <p:cNvPr id="2056" name="Picture 27" descr="3dLogoH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223838" y="204788"/>
            <a:ext cx="2209800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879" r:id="rId1"/>
    <p:sldLayoutId id="2147485880" r:id="rId2"/>
    <p:sldLayoutId id="2147485881" r:id="rId3"/>
    <p:sldLayoutId id="2147485882" r:id="rId4"/>
    <p:sldLayoutId id="2147485883" r:id="rId5"/>
    <p:sldLayoutId id="2147485884" r:id="rId6"/>
    <p:sldLayoutId id="2147485885" r:id="rId7"/>
    <p:sldLayoutId id="2147485886" r:id="rId8"/>
    <p:sldLayoutId id="2147485887" r:id="rId9"/>
    <p:sldLayoutId id="2147485888" r:id="rId10"/>
    <p:sldLayoutId id="2147485889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i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i="1">
          <a:solidFill>
            <a:schemeClr val="tx2"/>
          </a:solidFill>
          <a:latin typeface="Trebuchet MS" pitchFamily="3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i="1">
          <a:solidFill>
            <a:schemeClr val="tx2"/>
          </a:solidFill>
          <a:latin typeface="Trebuchet MS" pitchFamily="3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i="1">
          <a:solidFill>
            <a:schemeClr val="tx2"/>
          </a:solidFill>
          <a:latin typeface="Trebuchet MS" pitchFamily="3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i="1">
          <a:solidFill>
            <a:schemeClr val="tx2"/>
          </a:solidFill>
          <a:latin typeface="Trebuchet MS" pitchFamily="3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i="1">
          <a:solidFill>
            <a:schemeClr val="tx2"/>
          </a:solidFill>
          <a:latin typeface="Trebuchet MS" pitchFamily="36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i="1">
          <a:solidFill>
            <a:schemeClr val="tx2"/>
          </a:solidFill>
          <a:latin typeface="Trebuchet MS" pitchFamily="36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i="1">
          <a:solidFill>
            <a:schemeClr val="tx2"/>
          </a:solidFill>
          <a:latin typeface="Trebuchet MS" pitchFamily="36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i="1">
          <a:solidFill>
            <a:schemeClr val="tx2"/>
          </a:solidFill>
          <a:latin typeface="Trebuchet MS" pitchFamily="3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Arial" pitchFamily="34" charset="0"/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605088" y="158750"/>
            <a:ext cx="4082315" cy="76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5613" y="1509713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31100" name="Line 28"/>
          <p:cNvSpPr>
            <a:spLocks noChangeShapeType="1"/>
          </p:cNvSpPr>
          <p:nvPr/>
        </p:nvSpPr>
        <p:spPr bwMode="auto">
          <a:xfrm>
            <a:off x="0" y="990600"/>
            <a:ext cx="9144000" cy="0"/>
          </a:xfrm>
          <a:prstGeom prst="line">
            <a:avLst/>
          </a:prstGeom>
          <a:noFill/>
          <a:ln w="12700">
            <a:solidFill>
              <a:srgbClr val="B2B2B2"/>
            </a:solidFill>
            <a:round/>
            <a:headEnd/>
            <a:tailEnd/>
          </a:ln>
        </p:spPr>
        <p:txBody>
          <a:bodyPr/>
          <a:lstStyle/>
          <a:p>
            <a:pPr eaLnBrk="0" hangingPunct="0">
              <a:defRPr/>
            </a:pPr>
            <a:endParaRPr lang="en-US" dirty="0">
              <a:solidFill>
                <a:srgbClr val="000000"/>
              </a:solidFill>
              <a:latin typeface="Times" pitchFamily="36" charset="0"/>
              <a:cs typeface="+mn-cs"/>
            </a:endParaRPr>
          </a:p>
        </p:txBody>
      </p:sp>
      <p:pic>
        <p:nvPicPr>
          <p:cNvPr id="3079" name="Picture 27" descr="3dLogoH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3838" y="204788"/>
            <a:ext cx="2209800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0" y="6607312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sz="1000" b="0" dirty="0" smtClean="0">
                <a:latin typeface="+mj-lt"/>
              </a:rPr>
              <a:t>Confidential  |  Copyright © Larsen &amp; Toubro Infotech Ltd.</a:t>
            </a:r>
            <a:endParaRPr lang="en-US" sz="1000" b="0" dirty="0">
              <a:latin typeface="+mj-l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781218" y="6592360"/>
            <a:ext cx="34496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fld id="{C8E565AE-9B99-4C56-A649-C01351B7F628}" type="slidenum">
              <a:rPr lang="en-US" sz="1000" b="0" smtClean="0">
                <a:latin typeface="+mj-lt"/>
              </a:rPr>
              <a:pPr>
                <a:defRPr/>
              </a:pPr>
              <a:t>‹#›</a:t>
            </a:fld>
            <a:endParaRPr lang="en-US" sz="1000" b="0" dirty="0">
              <a:latin typeface="+mj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891" r:id="rId1"/>
    <p:sldLayoutId id="2147485892" r:id="rId2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100" i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100" i="1">
          <a:solidFill>
            <a:schemeClr val="tx2"/>
          </a:solidFill>
          <a:latin typeface="Trebuchet MS" pitchFamily="3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100" i="1">
          <a:solidFill>
            <a:schemeClr val="tx2"/>
          </a:solidFill>
          <a:latin typeface="Trebuchet MS" pitchFamily="3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100" i="1">
          <a:solidFill>
            <a:schemeClr val="tx2"/>
          </a:solidFill>
          <a:latin typeface="Trebuchet MS" pitchFamily="3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100" i="1">
          <a:solidFill>
            <a:schemeClr val="tx2"/>
          </a:solidFill>
          <a:latin typeface="Trebuchet MS" pitchFamily="3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i="1">
          <a:solidFill>
            <a:schemeClr val="tx2"/>
          </a:solidFill>
          <a:latin typeface="Trebuchet MS" pitchFamily="36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i="1">
          <a:solidFill>
            <a:schemeClr val="tx2"/>
          </a:solidFill>
          <a:latin typeface="Trebuchet MS" pitchFamily="36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i="1">
          <a:solidFill>
            <a:schemeClr val="tx2"/>
          </a:solidFill>
          <a:latin typeface="Trebuchet MS" pitchFamily="36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i="1">
          <a:solidFill>
            <a:schemeClr val="tx2"/>
          </a:solidFill>
          <a:latin typeface="Trebuchet MS" pitchFamily="3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1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Arial" charset="0"/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Char char="•"/>
        <a:defRPr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698750" y="146050"/>
            <a:ext cx="6215063" cy="76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5613" y="1509713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31100" name="Line 28"/>
          <p:cNvSpPr>
            <a:spLocks noChangeShapeType="1"/>
          </p:cNvSpPr>
          <p:nvPr/>
        </p:nvSpPr>
        <p:spPr bwMode="auto">
          <a:xfrm>
            <a:off x="0" y="990600"/>
            <a:ext cx="9144000" cy="0"/>
          </a:xfrm>
          <a:prstGeom prst="line">
            <a:avLst/>
          </a:prstGeom>
          <a:noFill/>
          <a:ln w="12700">
            <a:solidFill>
              <a:srgbClr val="B2B2B2"/>
            </a:solidFill>
            <a:round/>
            <a:headEnd/>
            <a:tailEnd/>
          </a:ln>
        </p:spPr>
        <p:txBody>
          <a:bodyPr/>
          <a:lstStyle/>
          <a:p>
            <a:pPr algn="ctr" eaLnBrk="0" hangingPunct="0">
              <a:defRPr/>
            </a:pPr>
            <a:endParaRPr lang="en-US" dirty="0">
              <a:solidFill>
                <a:srgbClr val="000000"/>
              </a:solidFill>
              <a:latin typeface="Times" pitchFamily="36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6594475"/>
            <a:ext cx="4572000" cy="246063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sz="1000" b="0" dirty="0">
                <a:solidFill>
                  <a:srgbClr val="000000"/>
                </a:solidFill>
                <a:latin typeface="Trebuchet MS"/>
                <a:cs typeface="Arial" pitchFamily="34" charset="0"/>
              </a:rPr>
              <a:t>Confidential  |  Copyright © Larsen &amp; Toubro Infotech Ltd.</a:t>
            </a:r>
          </a:p>
        </p:txBody>
      </p:sp>
      <p:sp>
        <p:nvSpPr>
          <p:cNvPr id="9" name="Rectangle 8"/>
          <p:cNvSpPr/>
          <p:nvPr/>
        </p:nvSpPr>
        <p:spPr>
          <a:xfrm>
            <a:off x="8782050" y="6592888"/>
            <a:ext cx="352425" cy="2460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0" hangingPunct="0">
              <a:defRPr/>
            </a:pPr>
            <a:fld id="{24C84BD7-D806-42BE-A41B-9F2BBE2E2BEC}" type="slidenum">
              <a:rPr lang="en-US" sz="1000" b="0">
                <a:solidFill>
                  <a:srgbClr val="000000"/>
                </a:solidFill>
                <a:latin typeface="Trebuchet MS"/>
                <a:cs typeface="Arial" pitchFamily="34" charset="0"/>
              </a:rPr>
              <a:pPr algn="ctr" eaLnBrk="0" hangingPunct="0">
                <a:defRPr/>
              </a:pPr>
              <a:t>‹#›</a:t>
            </a:fld>
            <a:endParaRPr lang="en-US" sz="1000" b="0" dirty="0">
              <a:solidFill>
                <a:srgbClr val="000000"/>
              </a:solidFill>
              <a:latin typeface="Trebuchet MS"/>
              <a:cs typeface="Arial" pitchFamily="34" charset="0"/>
            </a:endParaRPr>
          </a:p>
        </p:txBody>
      </p:sp>
      <p:pic>
        <p:nvPicPr>
          <p:cNvPr id="3080" name="Picture 27" descr="3dLogoH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223838" y="204788"/>
            <a:ext cx="2209800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07583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894" r:id="rId1"/>
    <p:sldLayoutId id="2147485895" r:id="rId2"/>
    <p:sldLayoutId id="2147485896" r:id="rId3"/>
    <p:sldLayoutId id="2147485897" r:id="rId4"/>
    <p:sldLayoutId id="2147485898" r:id="rId5"/>
    <p:sldLayoutId id="2147485899" r:id="rId6"/>
    <p:sldLayoutId id="2147485900" r:id="rId7"/>
    <p:sldLayoutId id="2147485901" r:id="rId8"/>
    <p:sldLayoutId id="2147485902" r:id="rId9"/>
    <p:sldLayoutId id="2147485903" r:id="rId10"/>
    <p:sldLayoutId id="2147485904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i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i="1">
          <a:solidFill>
            <a:schemeClr val="tx2"/>
          </a:solidFill>
          <a:latin typeface="Trebuchet MS" pitchFamily="3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i="1">
          <a:solidFill>
            <a:schemeClr val="tx2"/>
          </a:solidFill>
          <a:latin typeface="Trebuchet MS" pitchFamily="3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i="1">
          <a:solidFill>
            <a:schemeClr val="tx2"/>
          </a:solidFill>
          <a:latin typeface="Trebuchet MS" pitchFamily="3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i="1">
          <a:solidFill>
            <a:schemeClr val="tx2"/>
          </a:solidFill>
          <a:latin typeface="Trebuchet MS" pitchFamily="3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i="1">
          <a:solidFill>
            <a:schemeClr val="tx2"/>
          </a:solidFill>
          <a:latin typeface="Trebuchet MS" pitchFamily="36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i="1">
          <a:solidFill>
            <a:schemeClr val="tx2"/>
          </a:solidFill>
          <a:latin typeface="Trebuchet MS" pitchFamily="36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i="1">
          <a:solidFill>
            <a:schemeClr val="tx2"/>
          </a:solidFill>
          <a:latin typeface="Trebuchet MS" pitchFamily="36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i="1">
          <a:solidFill>
            <a:schemeClr val="tx2"/>
          </a:solidFill>
          <a:latin typeface="Trebuchet MS" pitchFamily="3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Arial" pitchFamily="34" charset="0"/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605088" y="158750"/>
            <a:ext cx="4082315" cy="76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5613" y="1509713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31100" name="Line 28"/>
          <p:cNvSpPr>
            <a:spLocks noChangeShapeType="1"/>
          </p:cNvSpPr>
          <p:nvPr/>
        </p:nvSpPr>
        <p:spPr bwMode="auto">
          <a:xfrm>
            <a:off x="0" y="990600"/>
            <a:ext cx="9144000" cy="0"/>
          </a:xfrm>
          <a:prstGeom prst="line">
            <a:avLst/>
          </a:prstGeom>
          <a:noFill/>
          <a:ln w="12700">
            <a:solidFill>
              <a:srgbClr val="B2B2B2"/>
            </a:solidFill>
            <a:round/>
            <a:headEnd/>
            <a:tailEnd/>
          </a:ln>
        </p:spPr>
        <p:txBody>
          <a:bodyPr/>
          <a:lstStyle/>
          <a:p>
            <a:pPr eaLnBrk="0" hangingPunct="0">
              <a:defRPr/>
            </a:pPr>
            <a:endParaRPr lang="en-US" dirty="0">
              <a:solidFill>
                <a:srgbClr val="000000"/>
              </a:solidFill>
              <a:latin typeface="Times" pitchFamily="36" charset="0"/>
            </a:endParaRPr>
          </a:p>
        </p:txBody>
      </p:sp>
      <p:pic>
        <p:nvPicPr>
          <p:cNvPr id="3079" name="Picture 27" descr="3dLogoH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3838" y="204788"/>
            <a:ext cx="2209800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0" y="6607312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sz="1000" b="0" dirty="0" smtClean="0">
                <a:solidFill>
                  <a:srgbClr val="000000"/>
                </a:solidFill>
                <a:latin typeface="Trebuchet MS"/>
              </a:rPr>
              <a:t>Confidential  |  Copyright © Larsen &amp; Toubro Infotech Ltd.</a:t>
            </a:r>
            <a:endParaRPr lang="en-US" sz="1000" b="0" dirty="0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781218" y="6592360"/>
            <a:ext cx="34496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fld id="{C8E565AE-9B99-4C56-A649-C01351B7F628}" type="slidenum">
              <a:rPr lang="en-US" sz="1000" b="0" smtClean="0">
                <a:solidFill>
                  <a:srgbClr val="000000"/>
                </a:solidFill>
                <a:latin typeface="Trebuchet MS"/>
              </a:rPr>
              <a:pPr>
                <a:defRPr/>
              </a:pPr>
              <a:t>‹#›</a:t>
            </a:fld>
            <a:endParaRPr lang="en-US" sz="1000" b="0" dirty="0">
              <a:solidFill>
                <a:srgbClr val="000000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514885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906" r:id="rId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100" i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100" i="1">
          <a:solidFill>
            <a:schemeClr val="tx2"/>
          </a:solidFill>
          <a:latin typeface="Trebuchet MS" pitchFamily="3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100" i="1">
          <a:solidFill>
            <a:schemeClr val="tx2"/>
          </a:solidFill>
          <a:latin typeface="Trebuchet MS" pitchFamily="3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100" i="1">
          <a:solidFill>
            <a:schemeClr val="tx2"/>
          </a:solidFill>
          <a:latin typeface="Trebuchet MS" pitchFamily="3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100" i="1">
          <a:solidFill>
            <a:schemeClr val="tx2"/>
          </a:solidFill>
          <a:latin typeface="Trebuchet MS" pitchFamily="3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i="1">
          <a:solidFill>
            <a:schemeClr val="tx2"/>
          </a:solidFill>
          <a:latin typeface="Trebuchet MS" pitchFamily="36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i="1">
          <a:solidFill>
            <a:schemeClr val="tx2"/>
          </a:solidFill>
          <a:latin typeface="Trebuchet MS" pitchFamily="36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i="1">
          <a:solidFill>
            <a:schemeClr val="tx2"/>
          </a:solidFill>
          <a:latin typeface="Trebuchet MS" pitchFamily="36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i="1">
          <a:solidFill>
            <a:schemeClr val="tx2"/>
          </a:solidFill>
          <a:latin typeface="Trebuchet MS" pitchFamily="3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1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Arial" charset="0"/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Char char="•"/>
        <a:defRPr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gif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Group 16"/>
          <p:cNvGrpSpPr>
            <a:grpSpLocks/>
          </p:cNvGrpSpPr>
          <p:nvPr/>
        </p:nvGrpSpPr>
        <p:grpSpPr bwMode="auto">
          <a:xfrm>
            <a:off x="1089025" y="307975"/>
            <a:ext cx="7699375" cy="4829175"/>
            <a:chOff x="1089025" y="307975"/>
            <a:chExt cx="7700015" cy="4829174"/>
          </a:xfrm>
        </p:grpSpPr>
        <p:pic>
          <p:nvPicPr>
            <p:cNvPr id="5125" name="Picture 2" descr="http://ibrew.lntinfotech.com/sms/content_services/Image%20Repository/Images_LnT%20Infotech/ONLY%20for%20Electronic%20Media/iStock_000004728588Large.jp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132765" y="376157"/>
              <a:ext cx="7648243" cy="4728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3" name="Group 15"/>
            <p:cNvGrpSpPr/>
            <p:nvPr/>
          </p:nvGrpSpPr>
          <p:grpSpPr>
            <a:xfrm>
              <a:off x="1089025" y="307975"/>
              <a:ext cx="7700015" cy="4829174"/>
              <a:chOff x="1089025" y="307975"/>
              <a:chExt cx="7700015" cy="4829174"/>
            </a:xfrm>
            <a:solidFill>
              <a:schemeClr val="bg1"/>
            </a:solidFill>
          </p:grpSpPr>
          <p:sp>
            <p:nvSpPr>
              <p:cNvPr id="13317" name="Rectangle 7"/>
              <p:cNvSpPr>
                <a:spLocks noChangeArrowheads="1"/>
              </p:cNvSpPr>
              <p:nvPr/>
            </p:nvSpPr>
            <p:spPr bwMode="auto">
              <a:xfrm>
                <a:off x="2618897" y="343583"/>
                <a:ext cx="64301" cy="4753692"/>
              </a:xfrm>
              <a:prstGeom prst="rect">
                <a:avLst/>
              </a:prstGeom>
              <a:grpFill/>
              <a:ln w="9525" algn="ctr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1800" b="0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318" name="Rectangle 8"/>
              <p:cNvSpPr>
                <a:spLocks noChangeArrowheads="1"/>
              </p:cNvSpPr>
              <p:nvPr/>
            </p:nvSpPr>
            <p:spPr bwMode="auto">
              <a:xfrm>
                <a:off x="4148770" y="343583"/>
                <a:ext cx="64301" cy="4753692"/>
              </a:xfrm>
              <a:prstGeom prst="rect">
                <a:avLst/>
              </a:prstGeom>
              <a:grpFill/>
              <a:ln w="9525" algn="ctr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1800" b="0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319" name="Rectangle 9"/>
              <p:cNvSpPr>
                <a:spLocks noChangeArrowheads="1"/>
              </p:cNvSpPr>
              <p:nvPr/>
            </p:nvSpPr>
            <p:spPr bwMode="auto">
              <a:xfrm>
                <a:off x="5678642" y="343583"/>
                <a:ext cx="64301" cy="4753692"/>
              </a:xfrm>
              <a:prstGeom prst="rect">
                <a:avLst/>
              </a:prstGeom>
              <a:grpFill/>
              <a:ln w="9525" algn="ctr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1800" b="0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320" name="Rectangle 10"/>
              <p:cNvSpPr>
                <a:spLocks noChangeArrowheads="1"/>
              </p:cNvSpPr>
              <p:nvPr/>
            </p:nvSpPr>
            <p:spPr bwMode="auto">
              <a:xfrm>
                <a:off x="7208515" y="343583"/>
                <a:ext cx="64301" cy="4753692"/>
              </a:xfrm>
              <a:prstGeom prst="rect">
                <a:avLst/>
              </a:prstGeom>
              <a:grpFill/>
              <a:ln w="9525" algn="ctr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1800" b="0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321" name="Rectangle 11"/>
              <p:cNvSpPr>
                <a:spLocks noChangeArrowheads="1"/>
              </p:cNvSpPr>
              <p:nvPr/>
            </p:nvSpPr>
            <p:spPr bwMode="auto">
              <a:xfrm rot="16200000">
                <a:off x="4896974" y="-1911680"/>
                <a:ext cx="64291" cy="7680189"/>
              </a:xfrm>
              <a:prstGeom prst="rect">
                <a:avLst/>
              </a:prstGeom>
              <a:grpFill/>
              <a:ln w="9525" algn="ctr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1800" b="0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322" name="Rectangle 12"/>
              <p:cNvSpPr>
                <a:spLocks noChangeArrowheads="1"/>
              </p:cNvSpPr>
              <p:nvPr/>
            </p:nvSpPr>
            <p:spPr bwMode="auto">
              <a:xfrm rot="16200000">
                <a:off x="4896974" y="-323386"/>
                <a:ext cx="64291" cy="7680189"/>
              </a:xfrm>
              <a:prstGeom prst="rect">
                <a:avLst/>
              </a:prstGeom>
              <a:grpFill/>
              <a:ln w="9525" algn="ctr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1800" b="0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323" name="Rectangle 10"/>
              <p:cNvSpPr>
                <a:spLocks noChangeArrowheads="1"/>
              </p:cNvSpPr>
              <p:nvPr/>
            </p:nvSpPr>
            <p:spPr bwMode="auto">
              <a:xfrm>
                <a:off x="1089025" y="343583"/>
                <a:ext cx="64301" cy="4753692"/>
              </a:xfrm>
              <a:prstGeom prst="rect">
                <a:avLst/>
              </a:prstGeom>
              <a:grpFill/>
              <a:ln w="9525" algn="ctr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1800" b="0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324" name="Rectangle 12"/>
              <p:cNvSpPr>
                <a:spLocks noChangeArrowheads="1"/>
              </p:cNvSpPr>
              <p:nvPr/>
            </p:nvSpPr>
            <p:spPr bwMode="auto">
              <a:xfrm rot="16200000">
                <a:off x="4896974" y="-3499974"/>
                <a:ext cx="64291" cy="7680189"/>
              </a:xfrm>
              <a:prstGeom prst="rect">
                <a:avLst/>
              </a:prstGeom>
              <a:grpFill/>
              <a:ln w="9525" algn="ctr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1800" b="0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325" name="Rectangle 12"/>
              <p:cNvSpPr>
                <a:spLocks noChangeArrowheads="1"/>
              </p:cNvSpPr>
              <p:nvPr/>
            </p:nvSpPr>
            <p:spPr bwMode="auto">
              <a:xfrm rot="16200000">
                <a:off x="4896974" y="1264909"/>
                <a:ext cx="64291" cy="7680189"/>
              </a:xfrm>
              <a:prstGeom prst="rect">
                <a:avLst/>
              </a:prstGeom>
              <a:grpFill/>
              <a:ln w="9525" algn="ctr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1800" b="0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326" name="Rectangle 10"/>
              <p:cNvSpPr>
                <a:spLocks noChangeArrowheads="1"/>
              </p:cNvSpPr>
              <p:nvPr/>
            </p:nvSpPr>
            <p:spPr bwMode="auto">
              <a:xfrm>
                <a:off x="8724739" y="343583"/>
                <a:ext cx="64301" cy="4753692"/>
              </a:xfrm>
              <a:prstGeom prst="rect">
                <a:avLst/>
              </a:prstGeom>
              <a:grpFill/>
              <a:ln w="9525" algn="ctr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1800" b="0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5127" name="Rectangle 10"/>
            <p:cNvSpPr>
              <a:spLocks noChangeArrowheads="1"/>
            </p:cNvSpPr>
            <p:nvPr/>
          </p:nvSpPr>
          <p:spPr bwMode="auto">
            <a:xfrm>
              <a:off x="4224338" y="3556310"/>
              <a:ext cx="4513262" cy="1526875"/>
            </a:xfrm>
            <a:prstGeom prst="rect">
              <a:avLst/>
            </a:prstGeom>
            <a:solidFill>
              <a:srgbClr val="FFCC0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800" b="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" name="Title 1"/>
            <p:cNvSpPr txBox="1">
              <a:spLocks/>
            </p:cNvSpPr>
            <p:nvPr/>
          </p:nvSpPr>
          <p:spPr bwMode="auto">
            <a:xfrm>
              <a:off x="4251629" y="3645724"/>
              <a:ext cx="4453617" cy="1365662"/>
            </a:xfrm>
            <a:prstGeom prst="rect">
              <a:avLst/>
            </a:prstGeom>
            <a:noFill/>
            <a:ln>
              <a:miter lim="800000"/>
              <a:headEnd/>
              <a:tailEnd/>
            </a:ln>
          </p:spPr>
          <p:txBody>
            <a:bodyPr anchor="ctr" anchorCtr="0"/>
            <a:lstStyle/>
            <a:p>
              <a:pPr algn="ctr" eaLnBrk="0" hangingPunct="0">
                <a:defRPr/>
              </a:pPr>
              <a:r>
                <a:rPr lang="en-US" sz="2400" kern="0" dirty="0" smtClean="0">
                  <a:solidFill>
                    <a:srgbClr val="000000"/>
                  </a:solidFill>
                  <a:latin typeface="Trebuchet MS"/>
                </a:rPr>
                <a:t>&lt;PeopleSoft&gt;</a:t>
              </a:r>
            </a:p>
            <a:p>
              <a:pPr algn="ctr" eaLnBrk="0" hangingPunct="0">
                <a:defRPr/>
              </a:pPr>
              <a:r>
                <a:rPr lang="en-US" sz="2400" kern="0" smtClean="0">
                  <a:solidFill>
                    <a:srgbClr val="000000"/>
                  </a:solidFill>
                  <a:latin typeface="Trebuchet MS"/>
                </a:rPr>
                <a:t>&lt;Inventory&gt;</a:t>
              </a:r>
              <a:endParaRPr lang="en-US" sz="2400" kern="0" dirty="0">
                <a:solidFill>
                  <a:srgbClr val="000000"/>
                </a:solidFill>
                <a:latin typeface="Trebuchet MS"/>
              </a:endParaRPr>
            </a:p>
          </p:txBody>
        </p:sp>
      </p:grpSp>
      <p:sp>
        <p:nvSpPr>
          <p:cNvPr id="18" name="Rectangle 3"/>
          <p:cNvSpPr txBox="1">
            <a:spLocks noChangeArrowheads="1"/>
          </p:cNvSpPr>
          <p:nvPr/>
        </p:nvSpPr>
        <p:spPr bwMode="auto">
          <a:xfrm>
            <a:off x="6227379" y="6309703"/>
            <a:ext cx="2310127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 eaLnBrk="0" hangingPunct="0">
              <a:defRPr/>
            </a:pPr>
            <a:fld id="{CE70A098-59B0-49A1-A374-81F2EFBE35C5}" type="datetime3">
              <a:rPr lang="en-US" sz="2000" b="0" kern="0" smtClean="0">
                <a:solidFill>
                  <a:srgbClr val="000000"/>
                </a:solidFill>
              </a:rPr>
              <a:pPr marL="342900" indent="-342900" algn="ctr" eaLnBrk="0" hangingPunct="0">
                <a:defRPr/>
              </a:pPr>
              <a:t>10 June 2016</a:t>
            </a:fld>
            <a:endParaRPr lang="en-US" sz="2000" b="0" kern="0" dirty="0">
              <a:solidFill>
                <a:srgbClr val="000000"/>
              </a:solidFill>
            </a:endParaRPr>
          </a:p>
        </p:txBody>
      </p: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642350"/>
            <a:ext cx="2435684" cy="623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" name="Picture 24"/>
          <p:cNvPicPr preferRelativeResize="0"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339693" y="5629740"/>
            <a:ext cx="1556047" cy="697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107950" dist="12700" dir="5400000" algn="ctr">
              <a:srgbClr val="000000"/>
            </a:outerShdw>
          </a:effectLst>
        </p:spPr>
      </p:pic>
      <p:pic>
        <p:nvPicPr>
          <p:cNvPr id="26" name="Picture 18" descr="http://info.beaconservices.com/Portals/140750/images/O_SpecPlat_PsftEntFinMngmt_clr.gif"/>
          <p:cNvPicPr preferRelativeResize="0">
            <a:picLocks noChangeArrowheads="1"/>
          </p:cNvPicPr>
          <p:nvPr/>
        </p:nvPicPr>
        <p:blipFill>
          <a:blip r:embed="rId5" cstate="print"/>
          <a:stretch>
            <a:fillRect/>
          </a:stretch>
        </p:blipFill>
        <p:spPr bwMode="auto">
          <a:xfrm>
            <a:off x="3922656" y="5626584"/>
            <a:ext cx="1554480" cy="694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107950" dist="12700" dir="5400000" algn="ctr">
              <a:srgbClr val="000000"/>
            </a:outerShdw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2635126" y="119394"/>
            <a:ext cx="5341724" cy="765175"/>
          </a:xfrm>
          <a:prstGeom prst="rect">
            <a:avLst/>
          </a:prstGeom>
        </p:spPr>
        <p:txBody>
          <a:bodyPr anchor="ctr" anchorCtr="0"/>
          <a:lstStyle/>
          <a:p>
            <a:pPr lvl="0" eaLnBrk="0" hangingPunct="0"/>
            <a:r>
              <a:rPr lang="en-US" sz="2400" dirty="0"/>
              <a:t>Inventory - Basics</a:t>
            </a:r>
            <a:endParaRPr kumimoji="0" lang="en-US" sz="2400" b="0" i="1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5613" y="1509712"/>
            <a:ext cx="8229600" cy="384021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en-US" sz="2400" b="0" dirty="0"/>
              <a:t>Inventory is a record </a:t>
            </a:r>
            <a:r>
              <a:rPr lang="en-US" sz="2400" b="0" dirty="0" smtClean="0"/>
              <a:t>of </a:t>
            </a:r>
            <a:r>
              <a:rPr lang="en-US" sz="2400" b="0" dirty="0"/>
              <a:t>goods and materials, </a:t>
            </a:r>
            <a:r>
              <a:rPr lang="en-US" sz="2400" b="0" dirty="0" smtClean="0"/>
              <a:t>held </a:t>
            </a:r>
            <a:r>
              <a:rPr lang="en-US" sz="2400" b="0" dirty="0"/>
              <a:t>available in stock by a </a:t>
            </a:r>
            <a:r>
              <a:rPr lang="en-US" sz="2400" b="0" dirty="0" smtClean="0"/>
              <a:t>business.</a:t>
            </a:r>
            <a:endParaRPr lang="en-US" sz="2400" b="0" dirty="0"/>
          </a:p>
          <a:p>
            <a:endParaRPr lang="en-US" sz="2400" b="0" dirty="0" smtClean="0"/>
          </a:p>
          <a:p>
            <a:pPr eaLnBrk="1" hangingPunct="1"/>
            <a:r>
              <a:rPr lang="en-US" sz="2400" b="0" dirty="0" smtClean="0"/>
              <a:t>It provides us a </a:t>
            </a:r>
            <a:r>
              <a:rPr lang="en-US" sz="2400" b="0" dirty="0"/>
              <a:t>detailed list of </a:t>
            </a:r>
            <a:r>
              <a:rPr lang="en-US" sz="2400" b="0" dirty="0" smtClean="0"/>
              <a:t>items that are in</a:t>
            </a:r>
            <a:r>
              <a:rPr lang="en-US" sz="2400" b="0" dirty="0"/>
              <a:t> </a:t>
            </a:r>
            <a:r>
              <a:rPr lang="en-US" sz="2400" b="0" dirty="0" smtClean="0"/>
              <a:t>stock at a given point of time.</a:t>
            </a:r>
            <a:endParaRPr lang="en-US" sz="2400" b="0" dirty="0"/>
          </a:p>
          <a:p>
            <a:pPr marL="0" indent="0">
              <a:buNone/>
            </a:pPr>
            <a:endParaRPr lang="en-US" sz="2400" b="0" dirty="0"/>
          </a:p>
          <a:p>
            <a:r>
              <a:rPr lang="en-US" sz="2400" b="0" dirty="0"/>
              <a:t>Inventory Tries to Match Demand to Supply or Vice Versa</a:t>
            </a:r>
          </a:p>
        </p:txBody>
      </p:sp>
    </p:spTree>
    <p:extLst>
      <p:ext uri="{BB962C8B-B14F-4D97-AF65-F5344CB8AC3E}">
        <p14:creationId xmlns:p14="http://schemas.microsoft.com/office/powerpoint/2010/main" val="3027350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352582" y="1239257"/>
            <a:ext cx="8229600" cy="4208507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lnSpc>
                <a:spcPct val="90000"/>
              </a:lnSpc>
              <a:buNone/>
            </a:pPr>
            <a:r>
              <a:rPr lang="en-US" sz="2800" b="0" u="sng" dirty="0"/>
              <a:t>How is inventory applicable to PeopleSoft </a:t>
            </a:r>
            <a:r>
              <a:rPr lang="en-US" sz="2800" b="0" u="sng" dirty="0" smtClean="0"/>
              <a:t>?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sz="2800" b="0" u="sng" dirty="0" smtClean="0"/>
          </a:p>
          <a:p>
            <a:pPr eaLnBrk="1" hangingPunct="1">
              <a:lnSpc>
                <a:spcPct val="90000"/>
              </a:lnSpc>
            </a:pPr>
            <a:r>
              <a:rPr lang="en-US" sz="2400" b="0" dirty="0" smtClean="0"/>
              <a:t>Inventory module </a:t>
            </a:r>
            <a:r>
              <a:rPr lang="en-US" sz="2400" b="0" dirty="0"/>
              <a:t>in </a:t>
            </a:r>
            <a:r>
              <a:rPr lang="en-US" sz="2400" b="0" dirty="0" smtClean="0"/>
              <a:t>PeopleSoft is used </a:t>
            </a:r>
            <a:r>
              <a:rPr lang="en-US" sz="2400" b="0" dirty="0"/>
              <a:t>for maintenance and managing of stock </a:t>
            </a:r>
            <a:r>
              <a:rPr lang="en-US" sz="2400" b="0" dirty="0" smtClean="0"/>
              <a:t>of materials owned </a:t>
            </a:r>
            <a:r>
              <a:rPr lang="en-US" sz="2400" b="0" dirty="0"/>
              <a:t>by a company.</a:t>
            </a:r>
          </a:p>
          <a:p>
            <a:pPr eaLnBrk="1" hangingPunct="1">
              <a:lnSpc>
                <a:spcPct val="90000"/>
              </a:lnSpc>
            </a:pPr>
            <a:endParaRPr lang="en-US" sz="2400" b="0" dirty="0"/>
          </a:p>
          <a:p>
            <a:pPr eaLnBrk="1" hangingPunct="1">
              <a:lnSpc>
                <a:spcPct val="90000"/>
              </a:lnSpc>
            </a:pPr>
            <a:r>
              <a:rPr lang="en-US" sz="2400" b="0" dirty="0"/>
              <a:t>This includes keeping a track of usage and replenishment of these items.</a:t>
            </a:r>
          </a:p>
          <a:p>
            <a:pPr eaLnBrk="1" hangingPunct="1">
              <a:lnSpc>
                <a:spcPct val="90000"/>
              </a:lnSpc>
            </a:pPr>
            <a:endParaRPr lang="en-US" sz="2400" b="0" dirty="0"/>
          </a:p>
          <a:p>
            <a:pPr eaLnBrk="1" hangingPunct="1">
              <a:lnSpc>
                <a:spcPct val="90000"/>
              </a:lnSpc>
            </a:pPr>
            <a:r>
              <a:rPr lang="en-US" sz="2400" b="0" dirty="0" smtClean="0"/>
              <a:t>It also helps in </a:t>
            </a:r>
            <a:r>
              <a:rPr lang="en-US" sz="2400" b="0" dirty="0"/>
              <a:t>issuing of new items as and when required.</a:t>
            </a:r>
          </a:p>
          <a:p>
            <a:pPr lvl="1"/>
            <a:endParaRPr lang="en-US" sz="2700" dirty="0" smtClean="0"/>
          </a:p>
          <a:p>
            <a:pPr lvl="1"/>
            <a:endParaRPr lang="en-US" sz="2700" dirty="0" smtClean="0"/>
          </a:p>
          <a:p>
            <a:pPr lvl="1"/>
            <a:endParaRPr lang="en-US" sz="2700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2635126" y="119394"/>
            <a:ext cx="5341724" cy="765175"/>
          </a:xfrm>
          <a:prstGeom prst="rect">
            <a:avLst/>
          </a:prstGeom>
        </p:spPr>
        <p:txBody>
          <a:bodyPr anchor="ctr" anchorCtr="0"/>
          <a:lstStyle/>
          <a:p>
            <a:pPr lvl="0" eaLnBrk="0" hangingPunct="0"/>
            <a:r>
              <a:rPr lang="en-US" sz="2400" dirty="0"/>
              <a:t>Inventory - Basics</a:t>
            </a:r>
            <a:endParaRPr kumimoji="0" lang="en-US" sz="2400" b="0" i="1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499530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2604622" y="159497"/>
            <a:ext cx="5678488" cy="765175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100" i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100" i="1">
                <a:solidFill>
                  <a:schemeClr val="tx2"/>
                </a:solidFill>
                <a:latin typeface="Trebuchet MS" pitchFamily="3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100" i="1">
                <a:solidFill>
                  <a:schemeClr val="tx2"/>
                </a:solidFill>
                <a:latin typeface="Trebuchet MS" pitchFamily="3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100" i="1">
                <a:solidFill>
                  <a:schemeClr val="tx2"/>
                </a:solidFill>
                <a:latin typeface="Trebuchet MS" pitchFamily="3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100" i="1">
                <a:solidFill>
                  <a:schemeClr val="tx2"/>
                </a:solidFill>
                <a:latin typeface="Trebuchet MS" pitchFamily="36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2"/>
                </a:solidFill>
                <a:latin typeface="Trebuchet MS" pitchFamily="36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2"/>
                </a:solidFill>
                <a:latin typeface="Trebuchet MS" pitchFamily="36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2"/>
                </a:solidFill>
                <a:latin typeface="Trebuchet MS" pitchFamily="36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2"/>
                </a:solidFill>
                <a:latin typeface="Trebuchet MS" pitchFamily="36" charset="0"/>
              </a:defRPr>
            </a:lvl9pPr>
          </a:lstStyle>
          <a:p>
            <a:r>
              <a:rPr lang="en-US" dirty="0" smtClean="0"/>
              <a:t>PeopleSoft Inventory Business Processes</a:t>
            </a:r>
            <a:endParaRPr lang="en-US" dirty="0"/>
          </a:p>
        </p:txBody>
      </p:sp>
      <p:pic>
        <p:nvPicPr>
          <p:cNvPr id="3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455" y="1609859"/>
            <a:ext cx="7936798" cy="3593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9285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352582" y="1239257"/>
            <a:ext cx="8229600" cy="5045633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marL="914400" lvl="2" indent="0">
              <a:buNone/>
            </a:pPr>
            <a:endParaRPr lang="en-US" sz="2400" dirty="0" smtClean="0"/>
          </a:p>
          <a:p>
            <a:pPr lvl="2"/>
            <a:endParaRPr lang="en-US" sz="2200" dirty="0" smtClean="0"/>
          </a:p>
          <a:p>
            <a:pPr lvl="1"/>
            <a:endParaRPr lang="en-US" sz="2700" dirty="0" smtClean="0"/>
          </a:p>
          <a:p>
            <a:pPr lvl="1"/>
            <a:endParaRPr lang="en-US" sz="2700" dirty="0"/>
          </a:p>
        </p:txBody>
      </p:sp>
      <p:pic>
        <p:nvPicPr>
          <p:cNvPr id="7" name="Picture 111" descr="Issu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152400" y="1143000"/>
            <a:ext cx="8763000" cy="6735763"/>
          </a:xfrm>
          <a:prstGeom prst="rect">
            <a:avLst/>
          </a:prstGeom>
          <a:noFill/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2604622" y="159497"/>
            <a:ext cx="5678488" cy="765175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100" i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100" i="1">
                <a:solidFill>
                  <a:schemeClr val="tx2"/>
                </a:solidFill>
                <a:latin typeface="Trebuchet MS" pitchFamily="3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100" i="1">
                <a:solidFill>
                  <a:schemeClr val="tx2"/>
                </a:solidFill>
                <a:latin typeface="Trebuchet MS" pitchFamily="3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100" i="1">
                <a:solidFill>
                  <a:schemeClr val="tx2"/>
                </a:solidFill>
                <a:latin typeface="Trebuchet MS" pitchFamily="3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100" i="1">
                <a:solidFill>
                  <a:schemeClr val="tx2"/>
                </a:solidFill>
                <a:latin typeface="Trebuchet MS" pitchFamily="36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2"/>
                </a:solidFill>
                <a:latin typeface="Trebuchet MS" pitchFamily="36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2"/>
                </a:solidFill>
                <a:latin typeface="Trebuchet MS" pitchFamily="36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2"/>
                </a:solidFill>
                <a:latin typeface="Trebuchet MS" pitchFamily="36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2"/>
                </a:solidFill>
                <a:latin typeface="Trebuchet MS" pitchFamily="36" charset="0"/>
              </a:defRPr>
            </a:lvl9pPr>
          </a:lstStyle>
          <a:p>
            <a:r>
              <a:rPr lang="en-US" i="0" dirty="0" smtClean="0"/>
              <a:t>Issue Of Material</a:t>
            </a:r>
            <a:endParaRPr lang="en-US" i="0" dirty="0"/>
          </a:p>
        </p:txBody>
      </p:sp>
    </p:spTree>
    <p:extLst>
      <p:ext uri="{BB962C8B-B14F-4D97-AF65-F5344CB8AC3E}">
        <p14:creationId xmlns:p14="http://schemas.microsoft.com/office/powerpoint/2010/main" val="31214889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 descr="New_Creat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609600" y="1025856"/>
            <a:ext cx="8534400" cy="6019800"/>
          </a:xfrm>
          <a:prstGeom prst="rect">
            <a:avLst/>
          </a:prstGeom>
          <a:noFill/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2604622" y="159497"/>
            <a:ext cx="5678488" cy="765175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100" i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100" i="1">
                <a:solidFill>
                  <a:schemeClr val="tx2"/>
                </a:solidFill>
                <a:latin typeface="Trebuchet MS" pitchFamily="3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100" i="1">
                <a:solidFill>
                  <a:schemeClr val="tx2"/>
                </a:solidFill>
                <a:latin typeface="Trebuchet MS" pitchFamily="3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100" i="1">
                <a:solidFill>
                  <a:schemeClr val="tx2"/>
                </a:solidFill>
                <a:latin typeface="Trebuchet MS" pitchFamily="3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100" i="1">
                <a:solidFill>
                  <a:schemeClr val="tx2"/>
                </a:solidFill>
                <a:latin typeface="Trebuchet MS" pitchFamily="36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2"/>
                </a:solidFill>
                <a:latin typeface="Trebuchet MS" pitchFamily="36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2"/>
                </a:solidFill>
                <a:latin typeface="Trebuchet MS" pitchFamily="36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2"/>
                </a:solidFill>
                <a:latin typeface="Trebuchet MS" pitchFamily="36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2"/>
                </a:solidFill>
                <a:latin typeface="Trebuchet MS" pitchFamily="36" charset="0"/>
              </a:defRPr>
            </a:lvl9pPr>
          </a:lstStyle>
          <a:p>
            <a:r>
              <a:rPr lang="en-US" dirty="0" smtClean="0"/>
              <a:t>New Item Creation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97836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2604622" y="159497"/>
            <a:ext cx="5678488" cy="765175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100" i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100" i="1">
                <a:solidFill>
                  <a:schemeClr val="tx2"/>
                </a:solidFill>
                <a:latin typeface="Trebuchet MS" pitchFamily="3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100" i="1">
                <a:solidFill>
                  <a:schemeClr val="tx2"/>
                </a:solidFill>
                <a:latin typeface="Trebuchet MS" pitchFamily="3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100" i="1">
                <a:solidFill>
                  <a:schemeClr val="tx2"/>
                </a:solidFill>
                <a:latin typeface="Trebuchet MS" pitchFamily="3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100" i="1">
                <a:solidFill>
                  <a:schemeClr val="tx2"/>
                </a:solidFill>
                <a:latin typeface="Trebuchet MS" pitchFamily="36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2"/>
                </a:solidFill>
                <a:latin typeface="Trebuchet MS" pitchFamily="36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2"/>
                </a:solidFill>
                <a:latin typeface="Trebuchet MS" pitchFamily="36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2"/>
                </a:solidFill>
                <a:latin typeface="Trebuchet MS" pitchFamily="36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2"/>
                </a:solidFill>
                <a:latin typeface="Trebuchet MS" pitchFamily="36" charset="0"/>
              </a:defRPr>
            </a:lvl9pPr>
          </a:lstStyle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i="0" dirty="0" err="1" smtClean="0"/>
              <a:t>Putaway</a:t>
            </a:r>
            <a:r>
              <a:rPr lang="en-US" i="0" dirty="0" smtClean="0"/>
              <a:t> Process for </a:t>
            </a:r>
            <a:r>
              <a:rPr lang="en-US" i="0" dirty="0" err="1" smtClean="0"/>
              <a:t>Interunit</a:t>
            </a:r>
            <a:r>
              <a:rPr lang="en-US" i="0" dirty="0" smtClean="0"/>
              <a:t> Transaction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Rectangle 5"/>
          <p:cNvSpPr txBox="1">
            <a:spLocks noChangeArrowheads="1"/>
          </p:cNvSpPr>
          <p:nvPr/>
        </p:nvSpPr>
        <p:spPr>
          <a:xfrm>
            <a:off x="457199" y="1080656"/>
            <a:ext cx="8484919" cy="5118264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marL="533400" indent="-533400" algn="just" eaLnBrk="1" hangingPunct="1">
              <a:buFontTx/>
              <a:buNone/>
            </a:pPr>
            <a:r>
              <a:rPr lang="en-US" sz="2000" dirty="0" smtClean="0"/>
              <a:t>	</a:t>
            </a:r>
            <a:r>
              <a:rPr lang="en-US" sz="2000" b="0" dirty="0"/>
              <a:t>	</a:t>
            </a:r>
            <a:endParaRPr lang="en-US" sz="2000" b="0" dirty="0" smtClean="0"/>
          </a:p>
          <a:p>
            <a:pPr marL="533400" indent="-533400" algn="just" eaLnBrk="1" hangingPunct="1">
              <a:buFontTx/>
              <a:buNone/>
            </a:pPr>
            <a:r>
              <a:rPr lang="en-US" sz="2000" b="0" dirty="0"/>
              <a:t>	</a:t>
            </a:r>
            <a:endParaRPr lang="en-US" sz="2000" b="0" dirty="0" smtClean="0"/>
          </a:p>
          <a:p>
            <a:pPr marL="533400" indent="-533400" algn="just" eaLnBrk="1" hangingPunct="1">
              <a:buFontTx/>
              <a:buNone/>
            </a:pPr>
            <a:r>
              <a:rPr lang="en-US" sz="2000" b="0" dirty="0"/>
              <a:t>	</a:t>
            </a:r>
            <a:endParaRPr lang="en-US" sz="2000" b="0" dirty="0" smtClean="0"/>
          </a:p>
        </p:txBody>
      </p:sp>
      <p:sp>
        <p:nvSpPr>
          <p:cNvPr id="6" name="Rounded Rectangle 5"/>
          <p:cNvSpPr/>
          <p:nvPr/>
        </p:nvSpPr>
        <p:spPr bwMode="auto">
          <a:xfrm>
            <a:off x="3495271" y="1163782"/>
            <a:ext cx="1468615" cy="617517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36" charset="0"/>
              </a:rPr>
              <a:t>Material</a:t>
            </a:r>
            <a:r>
              <a:rPr kumimoji="0" lang="en-US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36" charset="0"/>
              </a:rPr>
              <a:t> Stock Request Raised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" pitchFamily="36" charset="0"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3484356" y="2085047"/>
            <a:ext cx="1567594" cy="617517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36" charset="0"/>
              </a:rPr>
              <a:t>Interunit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36" charset="0"/>
              </a:rPr>
              <a:t> &amp; RMA Receiving</a:t>
            </a:r>
            <a:endParaRPr kumimoji="0" lang="en-US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Times" pitchFamily="36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" pitchFamily="36" charset="0"/>
            </a:endParaRPr>
          </a:p>
        </p:txBody>
      </p:sp>
      <p:sp>
        <p:nvSpPr>
          <p:cNvPr id="8" name="Trapezoid 7"/>
          <p:cNvSpPr/>
          <p:nvPr/>
        </p:nvSpPr>
        <p:spPr bwMode="auto">
          <a:xfrm>
            <a:off x="3455656" y="3081646"/>
            <a:ext cx="1670510" cy="439387"/>
          </a:xfrm>
          <a:prstGeom prst="trapezoid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36" charset="0"/>
              </a:rPr>
              <a:t>Load Staged Items</a:t>
            </a:r>
          </a:p>
        </p:txBody>
      </p:sp>
      <p:sp>
        <p:nvSpPr>
          <p:cNvPr id="9" name="Rounded Rectangle 8"/>
          <p:cNvSpPr/>
          <p:nvPr/>
        </p:nvSpPr>
        <p:spPr bwMode="auto">
          <a:xfrm>
            <a:off x="3489267" y="3853358"/>
            <a:ext cx="1529964" cy="500805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36" charset="0"/>
              </a:rPr>
              <a:t>Correct Staged Errors</a:t>
            </a:r>
            <a:endParaRPr kumimoji="0" lang="en-US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Times" pitchFamily="36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" pitchFamily="36" charset="0"/>
            </a:endParaRPr>
          </a:p>
        </p:txBody>
      </p:sp>
      <p:sp>
        <p:nvSpPr>
          <p:cNvPr id="10" name="Rounded Rectangle 9"/>
          <p:cNvSpPr/>
          <p:nvPr/>
        </p:nvSpPr>
        <p:spPr bwMode="auto">
          <a:xfrm>
            <a:off x="3658525" y="4695638"/>
            <a:ext cx="1264772" cy="617517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36" charset="0"/>
              </a:rPr>
              <a:t>Stock Room Feedback</a:t>
            </a:r>
            <a:endParaRPr kumimoji="0" lang="en-US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Times" pitchFamily="36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" pitchFamily="36" charset="0"/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3661408" y="5480336"/>
            <a:ext cx="1261889" cy="617517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36" charset="0"/>
              </a:rPr>
              <a:t>Complete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36" charset="0"/>
              </a:rPr>
              <a:t>Putaway</a:t>
            </a:r>
            <a:endParaRPr kumimoji="0" lang="en-US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Times" pitchFamily="36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" pitchFamily="36" charset="0"/>
            </a:endParaRPr>
          </a:p>
        </p:txBody>
      </p:sp>
      <p:sp>
        <p:nvSpPr>
          <p:cNvPr id="12" name="Trapezoid 11"/>
          <p:cNvSpPr/>
          <p:nvPr/>
        </p:nvSpPr>
        <p:spPr bwMode="auto">
          <a:xfrm>
            <a:off x="6151419" y="5213268"/>
            <a:ext cx="1947552" cy="884585"/>
          </a:xfrm>
          <a:prstGeom prst="trapezoid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36" charset="0"/>
              </a:rPr>
              <a:t>PeopleSoft Inventory</a:t>
            </a:r>
          </a:p>
        </p:txBody>
      </p:sp>
      <p:cxnSp>
        <p:nvCxnSpPr>
          <p:cNvPr id="16" name="Straight Arrow Connector 15"/>
          <p:cNvCxnSpPr>
            <a:stCxn id="6" idx="2"/>
          </p:cNvCxnSpPr>
          <p:nvPr/>
        </p:nvCxnSpPr>
        <p:spPr bwMode="auto">
          <a:xfrm flipH="1">
            <a:off x="4229578" y="1781299"/>
            <a:ext cx="1" cy="41563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 flipH="1">
            <a:off x="4280012" y="2702564"/>
            <a:ext cx="1" cy="41563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3" name="Straight Arrow Connector 22"/>
          <p:cNvCxnSpPr>
            <a:stCxn id="11" idx="3"/>
          </p:cNvCxnSpPr>
          <p:nvPr/>
        </p:nvCxnSpPr>
        <p:spPr bwMode="auto">
          <a:xfrm>
            <a:off x="4923297" y="5789095"/>
            <a:ext cx="1334999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2" name="Straight Arrow Connector 31"/>
          <p:cNvCxnSpPr/>
          <p:nvPr/>
        </p:nvCxnSpPr>
        <p:spPr bwMode="auto">
          <a:xfrm flipH="1">
            <a:off x="4307144" y="3503219"/>
            <a:ext cx="1" cy="35013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4" name="Straight Arrow Connector 33"/>
          <p:cNvCxnSpPr/>
          <p:nvPr/>
        </p:nvCxnSpPr>
        <p:spPr bwMode="auto">
          <a:xfrm flipH="1">
            <a:off x="4307145" y="4345499"/>
            <a:ext cx="1" cy="35013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3981729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2604622" y="159497"/>
            <a:ext cx="5678488" cy="765175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100" i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100" i="1">
                <a:solidFill>
                  <a:schemeClr val="tx2"/>
                </a:solidFill>
                <a:latin typeface="Trebuchet MS" pitchFamily="3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100" i="1">
                <a:solidFill>
                  <a:schemeClr val="tx2"/>
                </a:solidFill>
                <a:latin typeface="Trebuchet MS" pitchFamily="3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100" i="1">
                <a:solidFill>
                  <a:schemeClr val="tx2"/>
                </a:solidFill>
                <a:latin typeface="Trebuchet MS" pitchFamily="3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100" i="1">
                <a:solidFill>
                  <a:schemeClr val="tx2"/>
                </a:solidFill>
                <a:latin typeface="Trebuchet MS" pitchFamily="36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2"/>
                </a:solidFill>
                <a:latin typeface="Trebuchet MS" pitchFamily="36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2"/>
                </a:solidFill>
                <a:latin typeface="Trebuchet MS" pitchFamily="36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2"/>
                </a:solidFill>
                <a:latin typeface="Trebuchet MS" pitchFamily="36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2"/>
                </a:solidFill>
                <a:latin typeface="Trebuchet MS" pitchFamily="36" charset="0"/>
              </a:defRPr>
            </a:lvl9pPr>
          </a:lstStyle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sz="2400" i="0" dirty="0" smtClean="0"/>
              <a:t>Order Fulfillment Process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3" name="Picture 6" descr="Fulfillmen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1264722" y="1264722"/>
            <a:ext cx="6629400" cy="4648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818429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746" name="Group 4"/>
          <p:cNvGrpSpPr>
            <a:grpSpLocks/>
          </p:cNvGrpSpPr>
          <p:nvPr/>
        </p:nvGrpSpPr>
        <p:grpSpPr bwMode="auto">
          <a:xfrm>
            <a:off x="2808288" y="2133600"/>
            <a:ext cx="3527425" cy="2592388"/>
            <a:chOff x="2258" y="1261"/>
            <a:chExt cx="1911" cy="1405"/>
          </a:xfrm>
        </p:grpSpPr>
        <p:pic>
          <p:nvPicPr>
            <p:cNvPr id="31750" name="Picture 5" descr="3dLogoH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258" y="1845"/>
              <a:ext cx="1911" cy="8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1751" name="Picture 6" descr="3dLogoH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811" y="1261"/>
              <a:ext cx="805" cy="8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31747" name="Text Box 10"/>
          <p:cNvSpPr txBox="1">
            <a:spLocks noChangeArrowheads="1"/>
          </p:cNvSpPr>
          <p:nvPr/>
        </p:nvSpPr>
        <p:spPr bwMode="auto">
          <a:xfrm>
            <a:off x="3611563" y="1008063"/>
            <a:ext cx="1914525" cy="52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2800" b="0" dirty="0"/>
              <a:t>Thank You </a:t>
            </a:r>
          </a:p>
        </p:txBody>
      </p:sp>
      <p:sp>
        <p:nvSpPr>
          <p:cNvPr id="31748" name="Text Box 7"/>
          <p:cNvSpPr txBox="1">
            <a:spLocks noChangeArrowheads="1"/>
          </p:cNvSpPr>
          <p:nvPr/>
        </p:nvSpPr>
        <p:spPr bwMode="auto">
          <a:xfrm>
            <a:off x="2665413" y="4386263"/>
            <a:ext cx="3808412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2400" b="0" i="1" dirty="0"/>
              <a:t>Our Business Knowledge, </a:t>
            </a:r>
          </a:p>
          <a:p>
            <a:pPr algn="ctr" eaLnBrk="0" hangingPunct="0"/>
            <a:r>
              <a:rPr lang="en-US" sz="2400" b="0" i="1" dirty="0"/>
              <a:t>Your Winning Edge.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Custom Design 14">
      <a:dk1>
        <a:srgbClr val="000000"/>
      </a:dk1>
      <a:lt1>
        <a:srgbClr val="FFFFFF"/>
      </a:lt1>
      <a:dk2>
        <a:srgbClr val="000000"/>
      </a:dk2>
      <a:lt2>
        <a:srgbClr val="5F5F5F"/>
      </a:lt2>
      <a:accent1>
        <a:srgbClr val="5F5F5F"/>
      </a:accent1>
      <a:accent2>
        <a:srgbClr val="00CCFF"/>
      </a:accent2>
      <a:accent3>
        <a:srgbClr val="FFFFFF"/>
      </a:accent3>
      <a:accent4>
        <a:srgbClr val="000000"/>
      </a:accent4>
      <a:accent5>
        <a:srgbClr val="B6B6B6"/>
      </a:accent5>
      <a:accent6>
        <a:srgbClr val="00B9E7"/>
      </a:accent6>
      <a:hlink>
        <a:srgbClr val="08CE6B"/>
      </a:hlink>
      <a:folHlink>
        <a:srgbClr val="FFCC01"/>
      </a:folHlink>
    </a:clrScheme>
    <a:fontScheme name="Custom Design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3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36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5F5F5F"/>
        </a:accent1>
        <a:accent2>
          <a:srgbClr val="006699"/>
        </a:accent2>
        <a:accent3>
          <a:srgbClr val="FFFFFF"/>
        </a:accent3>
        <a:accent4>
          <a:srgbClr val="000000"/>
        </a:accent4>
        <a:accent5>
          <a:srgbClr val="B6B6B6"/>
        </a:accent5>
        <a:accent6>
          <a:srgbClr val="005C8A"/>
        </a:accent6>
        <a:hlink>
          <a:srgbClr val="339966"/>
        </a:hlink>
        <a:folHlink>
          <a:srgbClr val="FFA4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14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5F5F5F"/>
        </a:accent1>
        <a:accent2>
          <a:srgbClr val="00CCFF"/>
        </a:accent2>
        <a:accent3>
          <a:srgbClr val="FFFFFF"/>
        </a:accent3>
        <a:accent4>
          <a:srgbClr val="000000"/>
        </a:accent4>
        <a:accent5>
          <a:srgbClr val="B6B6B6"/>
        </a:accent5>
        <a:accent6>
          <a:srgbClr val="00B9E7"/>
        </a:accent6>
        <a:hlink>
          <a:srgbClr val="08CE6B"/>
        </a:hlink>
        <a:folHlink>
          <a:srgbClr val="FFCC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15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B2B2B2"/>
        </a:accent1>
        <a:accent2>
          <a:srgbClr val="00CCFF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00B9E7"/>
        </a:accent6>
        <a:hlink>
          <a:srgbClr val="08CE6B"/>
        </a:hlink>
        <a:folHlink>
          <a:srgbClr val="FFCC0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owerpoint Template">
  <a:themeElements>
    <a:clrScheme name="Powerpoint Template 15">
      <a:dk1>
        <a:srgbClr val="000000"/>
      </a:dk1>
      <a:lt1>
        <a:srgbClr val="FFFFFF"/>
      </a:lt1>
      <a:dk2>
        <a:srgbClr val="000000"/>
      </a:dk2>
      <a:lt2>
        <a:srgbClr val="5F5F5F"/>
      </a:lt2>
      <a:accent1>
        <a:srgbClr val="B2B2B2"/>
      </a:accent1>
      <a:accent2>
        <a:srgbClr val="00CCFF"/>
      </a:accent2>
      <a:accent3>
        <a:srgbClr val="FFFFFF"/>
      </a:accent3>
      <a:accent4>
        <a:srgbClr val="000000"/>
      </a:accent4>
      <a:accent5>
        <a:srgbClr val="D5D5D5"/>
      </a:accent5>
      <a:accent6>
        <a:srgbClr val="00B9E7"/>
      </a:accent6>
      <a:hlink>
        <a:srgbClr val="08CE6B"/>
      </a:hlink>
      <a:folHlink>
        <a:srgbClr val="FFCC01"/>
      </a:folHlink>
    </a:clrScheme>
    <a:fontScheme name="Powerpoint Template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3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36" charset="0"/>
          </a:defRPr>
        </a:defPPr>
      </a:lstStyle>
    </a:lnDef>
    <a:txDef>
      <a:spPr bwMode="auto">
        <a:noFill/>
        <a:ln w="9525" algn="ctr">
          <a:solidFill>
            <a:schemeClr val="bg1">
              <a:lumMod val="50000"/>
            </a:schemeClr>
          </a:solidFill>
          <a:miter lim="800000"/>
          <a:headEnd/>
          <a:tailEnd/>
        </a:ln>
      </a:spPr>
      <a:bodyPr wrap="square">
        <a:spAutoFit/>
      </a:bodyPr>
      <a:lstStyle>
        <a:defPPr marL="177800" indent="-177800" algn="l" eaLnBrk="1" hangingPunct="1">
          <a:lnSpc>
            <a:spcPts val="1500"/>
          </a:lnSpc>
          <a:buFont typeface="Wingdings" pitchFamily="2" charset="2"/>
          <a:buChar char="§"/>
          <a:defRPr sz="1100" b="0" dirty="0" smtClean="0">
            <a:solidFill>
              <a:srgbClr val="000000"/>
            </a:solidFill>
            <a:cs typeface="Arial" pitchFamily="34" charset="0"/>
          </a:defRPr>
        </a:defPPr>
      </a:lstStyle>
    </a:txDef>
  </a:objectDefaults>
  <a:extraClrSchemeLst>
    <a:extraClrScheme>
      <a:clrScheme name="Powerpoint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 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 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 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 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 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werpoint 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werpoint 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werpoint 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werpoint 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werpoint 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werpoint 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werpoint Template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5F5F5F"/>
        </a:accent1>
        <a:accent2>
          <a:srgbClr val="006699"/>
        </a:accent2>
        <a:accent3>
          <a:srgbClr val="FFFFFF"/>
        </a:accent3>
        <a:accent4>
          <a:srgbClr val="000000"/>
        </a:accent4>
        <a:accent5>
          <a:srgbClr val="B6B6B6"/>
        </a:accent5>
        <a:accent6>
          <a:srgbClr val="005C8A"/>
        </a:accent6>
        <a:hlink>
          <a:srgbClr val="339966"/>
        </a:hlink>
        <a:folHlink>
          <a:srgbClr val="FFA4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 Template 14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5F5F5F"/>
        </a:accent1>
        <a:accent2>
          <a:srgbClr val="00CCFF"/>
        </a:accent2>
        <a:accent3>
          <a:srgbClr val="FFFFFF"/>
        </a:accent3>
        <a:accent4>
          <a:srgbClr val="000000"/>
        </a:accent4>
        <a:accent5>
          <a:srgbClr val="B6B6B6"/>
        </a:accent5>
        <a:accent6>
          <a:srgbClr val="00B9E7"/>
        </a:accent6>
        <a:hlink>
          <a:srgbClr val="08CE6B"/>
        </a:hlink>
        <a:folHlink>
          <a:srgbClr val="FFCC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 Template 15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B2B2B2"/>
        </a:accent1>
        <a:accent2>
          <a:srgbClr val="00CCFF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00B9E7"/>
        </a:accent6>
        <a:hlink>
          <a:srgbClr val="08CE6B"/>
        </a:hlink>
        <a:folHlink>
          <a:srgbClr val="FFCC0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Custom Design">
  <a:themeElements>
    <a:clrScheme name="2_Custom Design 14">
      <a:dk1>
        <a:srgbClr val="000000"/>
      </a:dk1>
      <a:lt1>
        <a:srgbClr val="FFFFFF"/>
      </a:lt1>
      <a:dk2>
        <a:srgbClr val="000000"/>
      </a:dk2>
      <a:lt2>
        <a:srgbClr val="5F5F5F"/>
      </a:lt2>
      <a:accent1>
        <a:srgbClr val="5F5F5F"/>
      </a:accent1>
      <a:accent2>
        <a:srgbClr val="00CCFF"/>
      </a:accent2>
      <a:accent3>
        <a:srgbClr val="FFFFFF"/>
      </a:accent3>
      <a:accent4>
        <a:srgbClr val="000000"/>
      </a:accent4>
      <a:accent5>
        <a:srgbClr val="B6B6B6"/>
      </a:accent5>
      <a:accent6>
        <a:srgbClr val="00B9E7"/>
      </a:accent6>
      <a:hlink>
        <a:srgbClr val="08CE6B"/>
      </a:hlink>
      <a:folHlink>
        <a:srgbClr val="FFCC01"/>
      </a:folHlink>
    </a:clrScheme>
    <a:fontScheme name="2_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3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36" charset="0"/>
          </a:defRPr>
        </a:defPPr>
      </a:lstStyle>
    </a:lnDef>
  </a:objectDefaults>
  <a:extraClrSchemeLst>
    <a:extraClrScheme>
      <a:clrScheme name="2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5F5F5F"/>
        </a:accent1>
        <a:accent2>
          <a:srgbClr val="006699"/>
        </a:accent2>
        <a:accent3>
          <a:srgbClr val="FFFFFF"/>
        </a:accent3>
        <a:accent4>
          <a:srgbClr val="000000"/>
        </a:accent4>
        <a:accent5>
          <a:srgbClr val="B6B6B6"/>
        </a:accent5>
        <a:accent6>
          <a:srgbClr val="005C8A"/>
        </a:accent6>
        <a:hlink>
          <a:srgbClr val="339966"/>
        </a:hlink>
        <a:folHlink>
          <a:srgbClr val="FFA4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14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5F5F5F"/>
        </a:accent1>
        <a:accent2>
          <a:srgbClr val="00CCFF"/>
        </a:accent2>
        <a:accent3>
          <a:srgbClr val="FFFFFF"/>
        </a:accent3>
        <a:accent4>
          <a:srgbClr val="000000"/>
        </a:accent4>
        <a:accent5>
          <a:srgbClr val="B6B6B6"/>
        </a:accent5>
        <a:accent6>
          <a:srgbClr val="00B9E7"/>
        </a:accent6>
        <a:hlink>
          <a:srgbClr val="08CE6B"/>
        </a:hlink>
        <a:folHlink>
          <a:srgbClr val="FFCC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15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B2B2B2"/>
        </a:accent1>
        <a:accent2>
          <a:srgbClr val="00CCFF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00B9E7"/>
        </a:accent6>
        <a:hlink>
          <a:srgbClr val="08CE6B"/>
        </a:hlink>
        <a:folHlink>
          <a:srgbClr val="FFCC0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2_Powerpoint Template">
  <a:themeElements>
    <a:clrScheme name="Powerpoint Template 15">
      <a:dk1>
        <a:srgbClr val="000000"/>
      </a:dk1>
      <a:lt1>
        <a:srgbClr val="FFFFFF"/>
      </a:lt1>
      <a:dk2>
        <a:srgbClr val="000000"/>
      </a:dk2>
      <a:lt2>
        <a:srgbClr val="5F5F5F"/>
      </a:lt2>
      <a:accent1>
        <a:srgbClr val="B2B2B2"/>
      </a:accent1>
      <a:accent2>
        <a:srgbClr val="00CCFF"/>
      </a:accent2>
      <a:accent3>
        <a:srgbClr val="FFFFFF"/>
      </a:accent3>
      <a:accent4>
        <a:srgbClr val="000000"/>
      </a:accent4>
      <a:accent5>
        <a:srgbClr val="D5D5D5"/>
      </a:accent5>
      <a:accent6>
        <a:srgbClr val="00B9E7"/>
      </a:accent6>
      <a:hlink>
        <a:srgbClr val="08CE6B"/>
      </a:hlink>
      <a:folHlink>
        <a:srgbClr val="FFCC01"/>
      </a:folHlink>
    </a:clrScheme>
    <a:fontScheme name="Powerpoint Template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3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36" charset="0"/>
          </a:defRPr>
        </a:defPPr>
      </a:lstStyle>
    </a:lnDef>
  </a:objectDefaults>
  <a:extraClrSchemeLst>
    <a:extraClrScheme>
      <a:clrScheme name="Powerpoint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 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 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 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 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 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werpoint 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werpoint 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werpoint 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werpoint 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werpoint 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werpoint 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werpoint Template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5F5F5F"/>
        </a:accent1>
        <a:accent2>
          <a:srgbClr val="006699"/>
        </a:accent2>
        <a:accent3>
          <a:srgbClr val="FFFFFF"/>
        </a:accent3>
        <a:accent4>
          <a:srgbClr val="000000"/>
        </a:accent4>
        <a:accent5>
          <a:srgbClr val="B6B6B6"/>
        </a:accent5>
        <a:accent6>
          <a:srgbClr val="005C8A"/>
        </a:accent6>
        <a:hlink>
          <a:srgbClr val="339966"/>
        </a:hlink>
        <a:folHlink>
          <a:srgbClr val="FFA4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 Template 14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5F5F5F"/>
        </a:accent1>
        <a:accent2>
          <a:srgbClr val="00CCFF"/>
        </a:accent2>
        <a:accent3>
          <a:srgbClr val="FFFFFF"/>
        </a:accent3>
        <a:accent4>
          <a:srgbClr val="000000"/>
        </a:accent4>
        <a:accent5>
          <a:srgbClr val="B6B6B6"/>
        </a:accent5>
        <a:accent6>
          <a:srgbClr val="00B9E7"/>
        </a:accent6>
        <a:hlink>
          <a:srgbClr val="08CE6B"/>
        </a:hlink>
        <a:folHlink>
          <a:srgbClr val="FFCC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 Template 15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B2B2B2"/>
        </a:accent1>
        <a:accent2>
          <a:srgbClr val="00CCFF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00B9E7"/>
        </a:accent6>
        <a:hlink>
          <a:srgbClr val="08CE6B"/>
        </a:hlink>
        <a:folHlink>
          <a:srgbClr val="FFCC0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1_Powerpoint Template">
  <a:themeElements>
    <a:clrScheme name="Powerpoint Template 15">
      <a:dk1>
        <a:srgbClr val="000000"/>
      </a:dk1>
      <a:lt1>
        <a:srgbClr val="FFFFFF"/>
      </a:lt1>
      <a:dk2>
        <a:srgbClr val="000000"/>
      </a:dk2>
      <a:lt2>
        <a:srgbClr val="5F5F5F"/>
      </a:lt2>
      <a:accent1>
        <a:srgbClr val="B2B2B2"/>
      </a:accent1>
      <a:accent2>
        <a:srgbClr val="00CCFF"/>
      </a:accent2>
      <a:accent3>
        <a:srgbClr val="FFFFFF"/>
      </a:accent3>
      <a:accent4>
        <a:srgbClr val="000000"/>
      </a:accent4>
      <a:accent5>
        <a:srgbClr val="D5D5D5"/>
      </a:accent5>
      <a:accent6>
        <a:srgbClr val="00B9E7"/>
      </a:accent6>
      <a:hlink>
        <a:srgbClr val="08CE6B"/>
      </a:hlink>
      <a:folHlink>
        <a:srgbClr val="FFCC01"/>
      </a:folHlink>
    </a:clrScheme>
    <a:fontScheme name="Powerpoint Template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3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36" charset="0"/>
          </a:defRPr>
        </a:defPPr>
      </a:lstStyle>
    </a:lnDef>
    <a:txDef>
      <a:spPr bwMode="auto">
        <a:noFill/>
        <a:ln w="9525" algn="ctr">
          <a:solidFill>
            <a:schemeClr val="bg1">
              <a:lumMod val="50000"/>
            </a:schemeClr>
          </a:solidFill>
          <a:miter lim="800000"/>
          <a:headEnd/>
          <a:tailEnd/>
        </a:ln>
      </a:spPr>
      <a:bodyPr wrap="square">
        <a:spAutoFit/>
      </a:bodyPr>
      <a:lstStyle>
        <a:defPPr marL="177800" indent="-177800" algn="l" eaLnBrk="1" hangingPunct="1">
          <a:lnSpc>
            <a:spcPts val="1500"/>
          </a:lnSpc>
          <a:buFont typeface="Wingdings" pitchFamily="2" charset="2"/>
          <a:buChar char="§"/>
          <a:defRPr sz="1100" b="0" dirty="0" smtClean="0">
            <a:solidFill>
              <a:srgbClr val="000000"/>
            </a:solidFill>
            <a:cs typeface="Arial" pitchFamily="34" charset="0"/>
          </a:defRPr>
        </a:defPPr>
      </a:lstStyle>
    </a:txDef>
  </a:objectDefaults>
  <a:extraClrSchemeLst>
    <a:extraClrScheme>
      <a:clrScheme name="Powerpoint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 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 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 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 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 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werpoint 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werpoint 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werpoint 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werpoint 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werpoint 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werpoint 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werpoint Template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5F5F5F"/>
        </a:accent1>
        <a:accent2>
          <a:srgbClr val="006699"/>
        </a:accent2>
        <a:accent3>
          <a:srgbClr val="FFFFFF"/>
        </a:accent3>
        <a:accent4>
          <a:srgbClr val="000000"/>
        </a:accent4>
        <a:accent5>
          <a:srgbClr val="B6B6B6"/>
        </a:accent5>
        <a:accent6>
          <a:srgbClr val="005C8A"/>
        </a:accent6>
        <a:hlink>
          <a:srgbClr val="339966"/>
        </a:hlink>
        <a:folHlink>
          <a:srgbClr val="FFA4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 Template 14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5F5F5F"/>
        </a:accent1>
        <a:accent2>
          <a:srgbClr val="00CCFF"/>
        </a:accent2>
        <a:accent3>
          <a:srgbClr val="FFFFFF"/>
        </a:accent3>
        <a:accent4>
          <a:srgbClr val="000000"/>
        </a:accent4>
        <a:accent5>
          <a:srgbClr val="B6B6B6"/>
        </a:accent5>
        <a:accent6>
          <a:srgbClr val="00B9E7"/>
        </a:accent6>
        <a:hlink>
          <a:srgbClr val="08CE6B"/>
        </a:hlink>
        <a:folHlink>
          <a:srgbClr val="FFCC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 Template 15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B2B2B2"/>
        </a:accent1>
        <a:accent2>
          <a:srgbClr val="00CCFF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00B9E7"/>
        </a:accent6>
        <a:hlink>
          <a:srgbClr val="08CE6B"/>
        </a:hlink>
        <a:folHlink>
          <a:srgbClr val="FFCC0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3_Powerpoint Template">
  <a:themeElements>
    <a:clrScheme name="Powerpoint Template 15">
      <a:dk1>
        <a:srgbClr val="000000"/>
      </a:dk1>
      <a:lt1>
        <a:srgbClr val="FFFFFF"/>
      </a:lt1>
      <a:dk2>
        <a:srgbClr val="000000"/>
      </a:dk2>
      <a:lt2>
        <a:srgbClr val="5F5F5F"/>
      </a:lt2>
      <a:accent1>
        <a:srgbClr val="B2B2B2"/>
      </a:accent1>
      <a:accent2>
        <a:srgbClr val="00CCFF"/>
      </a:accent2>
      <a:accent3>
        <a:srgbClr val="FFFFFF"/>
      </a:accent3>
      <a:accent4>
        <a:srgbClr val="000000"/>
      </a:accent4>
      <a:accent5>
        <a:srgbClr val="D5D5D5"/>
      </a:accent5>
      <a:accent6>
        <a:srgbClr val="00B9E7"/>
      </a:accent6>
      <a:hlink>
        <a:srgbClr val="08CE6B"/>
      </a:hlink>
      <a:folHlink>
        <a:srgbClr val="FFCC01"/>
      </a:folHlink>
    </a:clrScheme>
    <a:fontScheme name="Powerpoint Template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3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36" charset="0"/>
          </a:defRPr>
        </a:defPPr>
      </a:lstStyle>
    </a:lnDef>
    <a:txDef>
      <a:spPr bwMode="auto">
        <a:noFill/>
        <a:ln w="9525" algn="ctr">
          <a:solidFill>
            <a:schemeClr val="bg1">
              <a:lumMod val="50000"/>
            </a:schemeClr>
          </a:solidFill>
          <a:miter lim="800000"/>
          <a:headEnd/>
          <a:tailEnd/>
        </a:ln>
      </a:spPr>
      <a:bodyPr wrap="square">
        <a:spAutoFit/>
      </a:bodyPr>
      <a:lstStyle>
        <a:defPPr marL="177800" indent="-177800" algn="l" eaLnBrk="1" hangingPunct="1">
          <a:lnSpc>
            <a:spcPts val="1500"/>
          </a:lnSpc>
          <a:buFont typeface="Wingdings" pitchFamily="2" charset="2"/>
          <a:buChar char="§"/>
          <a:defRPr sz="1100" b="0" dirty="0" smtClean="0">
            <a:solidFill>
              <a:srgbClr val="000000"/>
            </a:solidFill>
            <a:cs typeface="Arial" pitchFamily="34" charset="0"/>
          </a:defRPr>
        </a:defPPr>
      </a:lstStyle>
    </a:txDef>
  </a:objectDefaults>
  <a:extraClrSchemeLst>
    <a:extraClrScheme>
      <a:clrScheme name="Powerpoint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 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 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 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 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 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werpoint 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werpoint 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werpoint 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werpoint 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werpoint 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werpoint 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werpoint Template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5F5F5F"/>
        </a:accent1>
        <a:accent2>
          <a:srgbClr val="006699"/>
        </a:accent2>
        <a:accent3>
          <a:srgbClr val="FFFFFF"/>
        </a:accent3>
        <a:accent4>
          <a:srgbClr val="000000"/>
        </a:accent4>
        <a:accent5>
          <a:srgbClr val="B6B6B6"/>
        </a:accent5>
        <a:accent6>
          <a:srgbClr val="005C8A"/>
        </a:accent6>
        <a:hlink>
          <a:srgbClr val="339966"/>
        </a:hlink>
        <a:folHlink>
          <a:srgbClr val="FFA4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 Template 14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5F5F5F"/>
        </a:accent1>
        <a:accent2>
          <a:srgbClr val="00CCFF"/>
        </a:accent2>
        <a:accent3>
          <a:srgbClr val="FFFFFF"/>
        </a:accent3>
        <a:accent4>
          <a:srgbClr val="000000"/>
        </a:accent4>
        <a:accent5>
          <a:srgbClr val="B6B6B6"/>
        </a:accent5>
        <a:accent6>
          <a:srgbClr val="00B9E7"/>
        </a:accent6>
        <a:hlink>
          <a:srgbClr val="08CE6B"/>
        </a:hlink>
        <a:folHlink>
          <a:srgbClr val="FFCC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 Template 15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B2B2B2"/>
        </a:accent1>
        <a:accent2>
          <a:srgbClr val="00CCFF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00B9E7"/>
        </a:accent6>
        <a:hlink>
          <a:srgbClr val="08CE6B"/>
        </a:hlink>
        <a:folHlink>
          <a:srgbClr val="FFCC0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9_Powerpoint Template">
  <a:themeElements>
    <a:clrScheme name="Powerpoint Template 15">
      <a:dk1>
        <a:srgbClr val="000000"/>
      </a:dk1>
      <a:lt1>
        <a:srgbClr val="FFFFFF"/>
      </a:lt1>
      <a:dk2>
        <a:srgbClr val="000000"/>
      </a:dk2>
      <a:lt2>
        <a:srgbClr val="5F5F5F"/>
      </a:lt2>
      <a:accent1>
        <a:srgbClr val="B2B2B2"/>
      </a:accent1>
      <a:accent2>
        <a:srgbClr val="00CCFF"/>
      </a:accent2>
      <a:accent3>
        <a:srgbClr val="FFFFFF"/>
      </a:accent3>
      <a:accent4>
        <a:srgbClr val="000000"/>
      </a:accent4>
      <a:accent5>
        <a:srgbClr val="D5D5D5"/>
      </a:accent5>
      <a:accent6>
        <a:srgbClr val="00B9E7"/>
      </a:accent6>
      <a:hlink>
        <a:srgbClr val="08CE6B"/>
      </a:hlink>
      <a:folHlink>
        <a:srgbClr val="FFCC01"/>
      </a:folHlink>
    </a:clrScheme>
    <a:fontScheme name="Powerpoint Template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3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36" charset="0"/>
          </a:defRPr>
        </a:defPPr>
      </a:lstStyle>
    </a:lnDef>
  </a:objectDefaults>
  <a:extraClrSchemeLst>
    <a:extraClrScheme>
      <a:clrScheme name="Powerpoint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 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 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 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 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 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werpoint 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werpoint 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werpoint 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werpoint 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werpoint 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werpoint 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werpoint Template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5F5F5F"/>
        </a:accent1>
        <a:accent2>
          <a:srgbClr val="006699"/>
        </a:accent2>
        <a:accent3>
          <a:srgbClr val="FFFFFF"/>
        </a:accent3>
        <a:accent4>
          <a:srgbClr val="000000"/>
        </a:accent4>
        <a:accent5>
          <a:srgbClr val="B6B6B6"/>
        </a:accent5>
        <a:accent6>
          <a:srgbClr val="005C8A"/>
        </a:accent6>
        <a:hlink>
          <a:srgbClr val="339966"/>
        </a:hlink>
        <a:folHlink>
          <a:srgbClr val="FFA4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 Template 14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5F5F5F"/>
        </a:accent1>
        <a:accent2>
          <a:srgbClr val="00CCFF"/>
        </a:accent2>
        <a:accent3>
          <a:srgbClr val="FFFFFF"/>
        </a:accent3>
        <a:accent4>
          <a:srgbClr val="000000"/>
        </a:accent4>
        <a:accent5>
          <a:srgbClr val="B6B6B6"/>
        </a:accent5>
        <a:accent6>
          <a:srgbClr val="00B9E7"/>
        </a:accent6>
        <a:hlink>
          <a:srgbClr val="08CE6B"/>
        </a:hlink>
        <a:folHlink>
          <a:srgbClr val="FFCC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 Template 15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B2B2B2"/>
        </a:accent1>
        <a:accent2>
          <a:srgbClr val="00CCFF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00B9E7"/>
        </a:accent6>
        <a:hlink>
          <a:srgbClr val="08CE6B"/>
        </a:hlink>
        <a:folHlink>
          <a:srgbClr val="FFCC0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4_Powerpoint Template">
  <a:themeElements>
    <a:clrScheme name="Powerpoint Template 15">
      <a:dk1>
        <a:srgbClr val="000000"/>
      </a:dk1>
      <a:lt1>
        <a:srgbClr val="FFFFFF"/>
      </a:lt1>
      <a:dk2>
        <a:srgbClr val="000000"/>
      </a:dk2>
      <a:lt2>
        <a:srgbClr val="5F5F5F"/>
      </a:lt2>
      <a:accent1>
        <a:srgbClr val="B2B2B2"/>
      </a:accent1>
      <a:accent2>
        <a:srgbClr val="00CCFF"/>
      </a:accent2>
      <a:accent3>
        <a:srgbClr val="FFFFFF"/>
      </a:accent3>
      <a:accent4>
        <a:srgbClr val="000000"/>
      </a:accent4>
      <a:accent5>
        <a:srgbClr val="D5D5D5"/>
      </a:accent5>
      <a:accent6>
        <a:srgbClr val="00B9E7"/>
      </a:accent6>
      <a:hlink>
        <a:srgbClr val="08CE6B"/>
      </a:hlink>
      <a:folHlink>
        <a:srgbClr val="FFCC01"/>
      </a:folHlink>
    </a:clrScheme>
    <a:fontScheme name="Powerpoint Template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3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36" charset="0"/>
          </a:defRPr>
        </a:defPPr>
      </a:lstStyle>
    </a:lnDef>
    <a:txDef>
      <a:spPr bwMode="auto">
        <a:noFill/>
        <a:ln w="9525" algn="ctr">
          <a:solidFill>
            <a:schemeClr val="bg1">
              <a:lumMod val="50000"/>
            </a:schemeClr>
          </a:solidFill>
          <a:miter lim="800000"/>
          <a:headEnd/>
          <a:tailEnd/>
        </a:ln>
      </a:spPr>
      <a:bodyPr wrap="square">
        <a:spAutoFit/>
      </a:bodyPr>
      <a:lstStyle>
        <a:defPPr marL="177800" indent="-177800" algn="l" eaLnBrk="1" hangingPunct="1">
          <a:lnSpc>
            <a:spcPts val="1500"/>
          </a:lnSpc>
          <a:buFont typeface="Wingdings" pitchFamily="2" charset="2"/>
          <a:buChar char="§"/>
          <a:defRPr sz="1100" b="0" dirty="0" smtClean="0">
            <a:solidFill>
              <a:srgbClr val="000000"/>
            </a:solidFill>
            <a:cs typeface="Arial" pitchFamily="34" charset="0"/>
          </a:defRPr>
        </a:defPPr>
      </a:lstStyle>
    </a:txDef>
  </a:objectDefaults>
  <a:extraClrSchemeLst>
    <a:extraClrScheme>
      <a:clrScheme name="Powerpoint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 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 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 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 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 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werpoint 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werpoint 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werpoint 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werpoint 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werpoint 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werpoint 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werpoint Template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5F5F5F"/>
        </a:accent1>
        <a:accent2>
          <a:srgbClr val="006699"/>
        </a:accent2>
        <a:accent3>
          <a:srgbClr val="FFFFFF"/>
        </a:accent3>
        <a:accent4>
          <a:srgbClr val="000000"/>
        </a:accent4>
        <a:accent5>
          <a:srgbClr val="B6B6B6"/>
        </a:accent5>
        <a:accent6>
          <a:srgbClr val="005C8A"/>
        </a:accent6>
        <a:hlink>
          <a:srgbClr val="339966"/>
        </a:hlink>
        <a:folHlink>
          <a:srgbClr val="FFA4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 Template 14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5F5F5F"/>
        </a:accent1>
        <a:accent2>
          <a:srgbClr val="00CCFF"/>
        </a:accent2>
        <a:accent3>
          <a:srgbClr val="FFFFFF"/>
        </a:accent3>
        <a:accent4>
          <a:srgbClr val="000000"/>
        </a:accent4>
        <a:accent5>
          <a:srgbClr val="B6B6B6"/>
        </a:accent5>
        <a:accent6>
          <a:srgbClr val="00B9E7"/>
        </a:accent6>
        <a:hlink>
          <a:srgbClr val="08CE6B"/>
        </a:hlink>
        <a:folHlink>
          <a:srgbClr val="FFCC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 Template 15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B2B2B2"/>
        </a:accent1>
        <a:accent2>
          <a:srgbClr val="00CCFF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00B9E7"/>
        </a:accent6>
        <a:hlink>
          <a:srgbClr val="08CE6B"/>
        </a:hlink>
        <a:folHlink>
          <a:srgbClr val="FFCC0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10_Powerpoint Template">
  <a:themeElements>
    <a:clrScheme name="Powerpoint Template 15">
      <a:dk1>
        <a:srgbClr val="000000"/>
      </a:dk1>
      <a:lt1>
        <a:srgbClr val="FFFFFF"/>
      </a:lt1>
      <a:dk2>
        <a:srgbClr val="000000"/>
      </a:dk2>
      <a:lt2>
        <a:srgbClr val="5F5F5F"/>
      </a:lt2>
      <a:accent1>
        <a:srgbClr val="B2B2B2"/>
      </a:accent1>
      <a:accent2>
        <a:srgbClr val="00CCFF"/>
      </a:accent2>
      <a:accent3>
        <a:srgbClr val="FFFFFF"/>
      </a:accent3>
      <a:accent4>
        <a:srgbClr val="000000"/>
      </a:accent4>
      <a:accent5>
        <a:srgbClr val="D5D5D5"/>
      </a:accent5>
      <a:accent6>
        <a:srgbClr val="00B9E7"/>
      </a:accent6>
      <a:hlink>
        <a:srgbClr val="08CE6B"/>
      </a:hlink>
      <a:folHlink>
        <a:srgbClr val="FFCC01"/>
      </a:folHlink>
    </a:clrScheme>
    <a:fontScheme name="Powerpoint Template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3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36" charset="0"/>
          </a:defRPr>
        </a:defPPr>
      </a:lstStyle>
    </a:lnDef>
  </a:objectDefaults>
  <a:extraClrSchemeLst>
    <a:extraClrScheme>
      <a:clrScheme name="Powerpoint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 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 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 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 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 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werpoint 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werpoint 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werpoint 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werpoint 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werpoint 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werpoint 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werpoint Template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5F5F5F"/>
        </a:accent1>
        <a:accent2>
          <a:srgbClr val="006699"/>
        </a:accent2>
        <a:accent3>
          <a:srgbClr val="FFFFFF"/>
        </a:accent3>
        <a:accent4>
          <a:srgbClr val="000000"/>
        </a:accent4>
        <a:accent5>
          <a:srgbClr val="B6B6B6"/>
        </a:accent5>
        <a:accent6>
          <a:srgbClr val="005C8A"/>
        </a:accent6>
        <a:hlink>
          <a:srgbClr val="339966"/>
        </a:hlink>
        <a:folHlink>
          <a:srgbClr val="FFA4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 Template 14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5F5F5F"/>
        </a:accent1>
        <a:accent2>
          <a:srgbClr val="00CCFF"/>
        </a:accent2>
        <a:accent3>
          <a:srgbClr val="FFFFFF"/>
        </a:accent3>
        <a:accent4>
          <a:srgbClr val="000000"/>
        </a:accent4>
        <a:accent5>
          <a:srgbClr val="B6B6B6"/>
        </a:accent5>
        <a:accent6>
          <a:srgbClr val="00B9E7"/>
        </a:accent6>
        <a:hlink>
          <a:srgbClr val="08CE6B"/>
        </a:hlink>
        <a:folHlink>
          <a:srgbClr val="FFCC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 Template 15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B2B2B2"/>
        </a:accent1>
        <a:accent2>
          <a:srgbClr val="00CCFF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00B9E7"/>
        </a:accent6>
        <a:hlink>
          <a:srgbClr val="08CE6B"/>
        </a:hlink>
        <a:folHlink>
          <a:srgbClr val="FFCC0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 Template</Template>
  <TotalTime>31064</TotalTime>
  <Words>134</Words>
  <Application>Microsoft Office PowerPoint</Application>
  <PresentationFormat>On-screen Show (4:3)</PresentationFormat>
  <Paragraphs>38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9</vt:i4>
      </vt:variant>
      <vt:variant>
        <vt:lpstr>Slide Titles</vt:lpstr>
      </vt:variant>
      <vt:variant>
        <vt:i4>9</vt:i4>
      </vt:variant>
    </vt:vector>
  </HeadingPairs>
  <TitlesOfParts>
    <vt:vector size="22" baseType="lpstr">
      <vt:lpstr>Arial</vt:lpstr>
      <vt:lpstr>Times</vt:lpstr>
      <vt:lpstr>Trebuchet MS</vt:lpstr>
      <vt:lpstr>Wingdings</vt:lpstr>
      <vt:lpstr>Custom Design</vt:lpstr>
      <vt:lpstr>Powerpoint Template</vt:lpstr>
      <vt:lpstr>2_Custom Design</vt:lpstr>
      <vt:lpstr>2_Powerpoint Template</vt:lpstr>
      <vt:lpstr>1_Powerpoint Template</vt:lpstr>
      <vt:lpstr>3_Powerpoint Template</vt:lpstr>
      <vt:lpstr>9_Powerpoint Template</vt:lpstr>
      <vt:lpstr>4_Powerpoint Template</vt:lpstr>
      <vt:lpstr>10_Powerpoint Template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L&amp;T Infotech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</dc:title>
  <dc:creator>L&amp;T Infotech</dc:creator>
  <cp:lastModifiedBy>Rahul Nalang</cp:lastModifiedBy>
  <cp:revision>2541</cp:revision>
  <dcterms:created xsi:type="dcterms:W3CDTF">2008-03-17T05:41:34Z</dcterms:created>
  <dcterms:modified xsi:type="dcterms:W3CDTF">2016-06-10T09:26:06Z</dcterms:modified>
</cp:coreProperties>
</file>