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al Bhute" initials="HB" lastIdx="2" clrIdx="0">
    <p:extLst>
      <p:ext uri="{19B8F6BF-5375-455C-9EA6-DF929625EA0E}">
        <p15:presenceInfo xmlns:p15="http://schemas.microsoft.com/office/powerpoint/2012/main" userId="98d7568f2c6cc6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8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31T11:34:01.961"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9688-97E9-8B40-D695-873C3EF880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AF71EF-2473-A4A8-48BA-ED59FAADF3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1E87AB-3F49-09CF-C40D-4A2EA7424BF1}"/>
              </a:ext>
            </a:extLst>
          </p:cNvPr>
          <p:cNvSpPr>
            <a:spLocks noGrp="1"/>
          </p:cNvSpPr>
          <p:nvPr>
            <p:ph type="dt" sz="half" idx="10"/>
          </p:nvPr>
        </p:nvSpPr>
        <p:spPr/>
        <p:txBody>
          <a:bodyPr/>
          <a:lstStyle/>
          <a:p>
            <a:fld id="{58B4DEAD-C75F-49BC-9F97-51EC08719B0F}" type="datetimeFigureOut">
              <a:rPr lang="en-IN" smtClean="0"/>
              <a:t>31-05-2024</a:t>
            </a:fld>
            <a:endParaRPr lang="en-IN"/>
          </a:p>
        </p:txBody>
      </p:sp>
      <p:sp>
        <p:nvSpPr>
          <p:cNvPr id="5" name="Footer Placeholder 4">
            <a:extLst>
              <a:ext uri="{FF2B5EF4-FFF2-40B4-BE49-F238E27FC236}">
                <a16:creationId xmlns:a16="http://schemas.microsoft.com/office/drawing/2014/main" id="{239B21BC-4458-7D53-18CF-3BAFAEB3CF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807F27-EA8C-D8A0-442F-7F4898DEDEEB}"/>
              </a:ext>
            </a:extLst>
          </p:cNvPr>
          <p:cNvSpPr>
            <a:spLocks noGrp="1"/>
          </p:cNvSpPr>
          <p:nvPr>
            <p:ph type="sldNum" sz="quarter" idx="12"/>
          </p:nvPr>
        </p:nvSpPr>
        <p:spPr/>
        <p:txBody>
          <a:bodyPr/>
          <a:lstStyle/>
          <a:p>
            <a:fld id="{87A66423-FAD6-46FB-BE7B-CB55B259DFF1}" type="slidenum">
              <a:rPr lang="en-IN" smtClean="0"/>
              <a:t>‹#›</a:t>
            </a:fld>
            <a:endParaRPr lang="en-IN"/>
          </a:p>
        </p:txBody>
      </p:sp>
    </p:spTree>
    <p:extLst>
      <p:ext uri="{BB962C8B-B14F-4D97-AF65-F5344CB8AC3E}">
        <p14:creationId xmlns:p14="http://schemas.microsoft.com/office/powerpoint/2010/main" val="401890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4FB5-6811-868D-C10F-099EDF16BF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10B498-0982-AAB0-D8CE-090EF59E3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A20B04-EFF1-1FAF-6E64-8022571FEF14}"/>
              </a:ext>
            </a:extLst>
          </p:cNvPr>
          <p:cNvSpPr>
            <a:spLocks noGrp="1"/>
          </p:cNvSpPr>
          <p:nvPr>
            <p:ph type="dt" sz="half" idx="10"/>
          </p:nvPr>
        </p:nvSpPr>
        <p:spPr/>
        <p:txBody>
          <a:bodyPr/>
          <a:lstStyle/>
          <a:p>
            <a:fld id="{58B4DEAD-C75F-49BC-9F97-51EC08719B0F}" type="datetimeFigureOut">
              <a:rPr lang="en-IN" smtClean="0"/>
              <a:t>31-05-2024</a:t>
            </a:fld>
            <a:endParaRPr lang="en-IN"/>
          </a:p>
        </p:txBody>
      </p:sp>
      <p:sp>
        <p:nvSpPr>
          <p:cNvPr id="5" name="Footer Placeholder 4">
            <a:extLst>
              <a:ext uri="{FF2B5EF4-FFF2-40B4-BE49-F238E27FC236}">
                <a16:creationId xmlns:a16="http://schemas.microsoft.com/office/drawing/2014/main" id="{4761D1CC-58B4-7545-45B7-4FC1E90ABA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40B8F4-7393-02F6-273A-1C61E934ED12}"/>
              </a:ext>
            </a:extLst>
          </p:cNvPr>
          <p:cNvSpPr>
            <a:spLocks noGrp="1"/>
          </p:cNvSpPr>
          <p:nvPr>
            <p:ph type="sldNum" sz="quarter" idx="12"/>
          </p:nvPr>
        </p:nvSpPr>
        <p:spPr/>
        <p:txBody>
          <a:bodyPr/>
          <a:lstStyle/>
          <a:p>
            <a:fld id="{87A66423-FAD6-46FB-BE7B-CB55B259DFF1}" type="slidenum">
              <a:rPr lang="en-IN" smtClean="0"/>
              <a:t>‹#›</a:t>
            </a:fld>
            <a:endParaRPr lang="en-IN"/>
          </a:p>
        </p:txBody>
      </p:sp>
    </p:spTree>
    <p:extLst>
      <p:ext uri="{BB962C8B-B14F-4D97-AF65-F5344CB8AC3E}">
        <p14:creationId xmlns:p14="http://schemas.microsoft.com/office/powerpoint/2010/main" val="327053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F96897-E602-FF3D-BD0A-3AEB9A8F8C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8D7357-2497-CE3D-26F4-E1546108A1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2425F6-4AEA-E110-8D56-B5A621D4DA4E}"/>
              </a:ext>
            </a:extLst>
          </p:cNvPr>
          <p:cNvSpPr>
            <a:spLocks noGrp="1"/>
          </p:cNvSpPr>
          <p:nvPr>
            <p:ph type="dt" sz="half" idx="10"/>
          </p:nvPr>
        </p:nvSpPr>
        <p:spPr/>
        <p:txBody>
          <a:bodyPr/>
          <a:lstStyle/>
          <a:p>
            <a:fld id="{58B4DEAD-C75F-49BC-9F97-51EC08719B0F}" type="datetimeFigureOut">
              <a:rPr lang="en-IN" smtClean="0"/>
              <a:t>31-05-2024</a:t>
            </a:fld>
            <a:endParaRPr lang="en-IN"/>
          </a:p>
        </p:txBody>
      </p:sp>
      <p:sp>
        <p:nvSpPr>
          <p:cNvPr id="5" name="Footer Placeholder 4">
            <a:extLst>
              <a:ext uri="{FF2B5EF4-FFF2-40B4-BE49-F238E27FC236}">
                <a16:creationId xmlns:a16="http://schemas.microsoft.com/office/drawing/2014/main" id="{E132FCB9-F444-8D79-C658-757E61CFE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9D016F-622C-63BC-E32F-D6F37B929F95}"/>
              </a:ext>
            </a:extLst>
          </p:cNvPr>
          <p:cNvSpPr>
            <a:spLocks noGrp="1"/>
          </p:cNvSpPr>
          <p:nvPr>
            <p:ph type="sldNum" sz="quarter" idx="12"/>
          </p:nvPr>
        </p:nvSpPr>
        <p:spPr/>
        <p:txBody>
          <a:bodyPr/>
          <a:lstStyle/>
          <a:p>
            <a:fld id="{87A66423-FAD6-46FB-BE7B-CB55B259DFF1}" type="slidenum">
              <a:rPr lang="en-IN" smtClean="0"/>
              <a:t>‹#›</a:t>
            </a:fld>
            <a:endParaRPr lang="en-IN"/>
          </a:p>
        </p:txBody>
      </p:sp>
    </p:spTree>
    <p:extLst>
      <p:ext uri="{BB962C8B-B14F-4D97-AF65-F5344CB8AC3E}">
        <p14:creationId xmlns:p14="http://schemas.microsoft.com/office/powerpoint/2010/main" val="298214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4FEF-D645-2253-2AF6-B36116FEC7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4A87A8-703E-019E-D9E9-9FF93429A2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4ECF3B-CE34-F2A5-414C-B39FC832249B}"/>
              </a:ext>
            </a:extLst>
          </p:cNvPr>
          <p:cNvSpPr>
            <a:spLocks noGrp="1"/>
          </p:cNvSpPr>
          <p:nvPr>
            <p:ph type="dt" sz="half" idx="10"/>
          </p:nvPr>
        </p:nvSpPr>
        <p:spPr/>
        <p:txBody>
          <a:bodyPr/>
          <a:lstStyle/>
          <a:p>
            <a:fld id="{58B4DEAD-C75F-49BC-9F97-51EC08719B0F}" type="datetimeFigureOut">
              <a:rPr lang="en-IN" smtClean="0"/>
              <a:t>31-05-2024</a:t>
            </a:fld>
            <a:endParaRPr lang="en-IN"/>
          </a:p>
        </p:txBody>
      </p:sp>
      <p:sp>
        <p:nvSpPr>
          <p:cNvPr id="5" name="Footer Placeholder 4">
            <a:extLst>
              <a:ext uri="{FF2B5EF4-FFF2-40B4-BE49-F238E27FC236}">
                <a16:creationId xmlns:a16="http://schemas.microsoft.com/office/drawing/2014/main" id="{86E38247-9C50-9861-E528-B9B1BEDDD0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1A88E7-CDA0-76C6-A78B-C50D3F11A181}"/>
              </a:ext>
            </a:extLst>
          </p:cNvPr>
          <p:cNvSpPr>
            <a:spLocks noGrp="1"/>
          </p:cNvSpPr>
          <p:nvPr>
            <p:ph type="sldNum" sz="quarter" idx="12"/>
          </p:nvPr>
        </p:nvSpPr>
        <p:spPr/>
        <p:txBody>
          <a:bodyPr/>
          <a:lstStyle/>
          <a:p>
            <a:fld id="{87A66423-FAD6-46FB-BE7B-CB55B259DFF1}" type="slidenum">
              <a:rPr lang="en-IN" smtClean="0"/>
              <a:t>‹#›</a:t>
            </a:fld>
            <a:endParaRPr lang="en-IN"/>
          </a:p>
        </p:txBody>
      </p:sp>
    </p:spTree>
    <p:extLst>
      <p:ext uri="{BB962C8B-B14F-4D97-AF65-F5344CB8AC3E}">
        <p14:creationId xmlns:p14="http://schemas.microsoft.com/office/powerpoint/2010/main" val="22248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03B4-A3B0-4F9B-5C10-91636D088C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10882C-F754-D501-945F-DD4C8D7D2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658105-2F8A-20E3-1BF1-BABEE579D6A7}"/>
              </a:ext>
            </a:extLst>
          </p:cNvPr>
          <p:cNvSpPr>
            <a:spLocks noGrp="1"/>
          </p:cNvSpPr>
          <p:nvPr>
            <p:ph type="dt" sz="half" idx="10"/>
          </p:nvPr>
        </p:nvSpPr>
        <p:spPr/>
        <p:txBody>
          <a:bodyPr/>
          <a:lstStyle/>
          <a:p>
            <a:fld id="{58B4DEAD-C75F-49BC-9F97-51EC08719B0F}" type="datetimeFigureOut">
              <a:rPr lang="en-IN" smtClean="0"/>
              <a:t>31-05-2024</a:t>
            </a:fld>
            <a:endParaRPr lang="en-IN"/>
          </a:p>
        </p:txBody>
      </p:sp>
      <p:sp>
        <p:nvSpPr>
          <p:cNvPr id="5" name="Footer Placeholder 4">
            <a:extLst>
              <a:ext uri="{FF2B5EF4-FFF2-40B4-BE49-F238E27FC236}">
                <a16:creationId xmlns:a16="http://schemas.microsoft.com/office/drawing/2014/main" id="{6F6DC389-735A-B788-E681-AE79472ADA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047700-16C3-332D-350D-3F749DA36665}"/>
              </a:ext>
            </a:extLst>
          </p:cNvPr>
          <p:cNvSpPr>
            <a:spLocks noGrp="1"/>
          </p:cNvSpPr>
          <p:nvPr>
            <p:ph type="sldNum" sz="quarter" idx="12"/>
          </p:nvPr>
        </p:nvSpPr>
        <p:spPr/>
        <p:txBody>
          <a:bodyPr/>
          <a:lstStyle/>
          <a:p>
            <a:fld id="{87A66423-FAD6-46FB-BE7B-CB55B259DFF1}" type="slidenum">
              <a:rPr lang="en-IN" smtClean="0"/>
              <a:t>‹#›</a:t>
            </a:fld>
            <a:endParaRPr lang="en-IN"/>
          </a:p>
        </p:txBody>
      </p:sp>
    </p:spTree>
    <p:extLst>
      <p:ext uri="{BB962C8B-B14F-4D97-AF65-F5344CB8AC3E}">
        <p14:creationId xmlns:p14="http://schemas.microsoft.com/office/powerpoint/2010/main" val="58246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3653-CA46-0E21-9FE3-46923284A8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07DAF4-03B4-BA61-1302-FA5A10BD0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295085-BDC7-0CB6-421F-91F01615B5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A37D47-8FA0-6BC0-7E88-A09CB44387B9}"/>
              </a:ext>
            </a:extLst>
          </p:cNvPr>
          <p:cNvSpPr>
            <a:spLocks noGrp="1"/>
          </p:cNvSpPr>
          <p:nvPr>
            <p:ph type="dt" sz="half" idx="10"/>
          </p:nvPr>
        </p:nvSpPr>
        <p:spPr/>
        <p:txBody>
          <a:bodyPr/>
          <a:lstStyle/>
          <a:p>
            <a:fld id="{58B4DEAD-C75F-49BC-9F97-51EC08719B0F}" type="datetimeFigureOut">
              <a:rPr lang="en-IN" smtClean="0"/>
              <a:t>31-05-2024</a:t>
            </a:fld>
            <a:endParaRPr lang="en-IN"/>
          </a:p>
        </p:txBody>
      </p:sp>
      <p:sp>
        <p:nvSpPr>
          <p:cNvPr id="6" name="Footer Placeholder 5">
            <a:extLst>
              <a:ext uri="{FF2B5EF4-FFF2-40B4-BE49-F238E27FC236}">
                <a16:creationId xmlns:a16="http://schemas.microsoft.com/office/drawing/2014/main" id="{E62E59DC-8892-2A08-8788-DFD983DD11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B6DE9C-31D2-93DD-B141-F386FDBD3D1A}"/>
              </a:ext>
            </a:extLst>
          </p:cNvPr>
          <p:cNvSpPr>
            <a:spLocks noGrp="1"/>
          </p:cNvSpPr>
          <p:nvPr>
            <p:ph type="sldNum" sz="quarter" idx="12"/>
          </p:nvPr>
        </p:nvSpPr>
        <p:spPr/>
        <p:txBody>
          <a:bodyPr/>
          <a:lstStyle/>
          <a:p>
            <a:fld id="{87A66423-FAD6-46FB-BE7B-CB55B259DFF1}" type="slidenum">
              <a:rPr lang="en-IN" smtClean="0"/>
              <a:t>‹#›</a:t>
            </a:fld>
            <a:endParaRPr lang="en-IN"/>
          </a:p>
        </p:txBody>
      </p:sp>
    </p:spTree>
    <p:extLst>
      <p:ext uri="{BB962C8B-B14F-4D97-AF65-F5344CB8AC3E}">
        <p14:creationId xmlns:p14="http://schemas.microsoft.com/office/powerpoint/2010/main" val="308371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8A98-AFE5-B4CD-95C7-28F1246346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7AFD53-006A-7F16-C1A3-6758C4C27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FDA0E4-03BB-0C35-9DE2-8C39852478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B0A6F2-CEA4-88C5-F9EE-593FD1874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66165A-4C45-60C3-9430-9DEA30FFC4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29F3BA-6008-B1DF-5B8A-C02222DE7248}"/>
              </a:ext>
            </a:extLst>
          </p:cNvPr>
          <p:cNvSpPr>
            <a:spLocks noGrp="1"/>
          </p:cNvSpPr>
          <p:nvPr>
            <p:ph type="dt" sz="half" idx="10"/>
          </p:nvPr>
        </p:nvSpPr>
        <p:spPr/>
        <p:txBody>
          <a:bodyPr/>
          <a:lstStyle/>
          <a:p>
            <a:fld id="{58B4DEAD-C75F-49BC-9F97-51EC08719B0F}" type="datetimeFigureOut">
              <a:rPr lang="en-IN" smtClean="0"/>
              <a:t>31-05-2024</a:t>
            </a:fld>
            <a:endParaRPr lang="en-IN"/>
          </a:p>
        </p:txBody>
      </p:sp>
      <p:sp>
        <p:nvSpPr>
          <p:cNvPr id="8" name="Footer Placeholder 7">
            <a:extLst>
              <a:ext uri="{FF2B5EF4-FFF2-40B4-BE49-F238E27FC236}">
                <a16:creationId xmlns:a16="http://schemas.microsoft.com/office/drawing/2014/main" id="{25BA86BB-B761-1A52-90ED-F4B407E433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AFAF06-263A-EA24-7B46-46397969B7D6}"/>
              </a:ext>
            </a:extLst>
          </p:cNvPr>
          <p:cNvSpPr>
            <a:spLocks noGrp="1"/>
          </p:cNvSpPr>
          <p:nvPr>
            <p:ph type="sldNum" sz="quarter" idx="12"/>
          </p:nvPr>
        </p:nvSpPr>
        <p:spPr/>
        <p:txBody>
          <a:bodyPr/>
          <a:lstStyle/>
          <a:p>
            <a:fld id="{87A66423-FAD6-46FB-BE7B-CB55B259DFF1}" type="slidenum">
              <a:rPr lang="en-IN" smtClean="0"/>
              <a:t>‹#›</a:t>
            </a:fld>
            <a:endParaRPr lang="en-IN"/>
          </a:p>
        </p:txBody>
      </p:sp>
    </p:spTree>
    <p:extLst>
      <p:ext uri="{BB962C8B-B14F-4D97-AF65-F5344CB8AC3E}">
        <p14:creationId xmlns:p14="http://schemas.microsoft.com/office/powerpoint/2010/main" val="116925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C6D95-A331-C54C-300A-17350EF9D5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C9DA17-F022-AA96-BB0B-FBA8B12CF94C}"/>
              </a:ext>
            </a:extLst>
          </p:cNvPr>
          <p:cNvSpPr>
            <a:spLocks noGrp="1"/>
          </p:cNvSpPr>
          <p:nvPr>
            <p:ph type="dt" sz="half" idx="10"/>
          </p:nvPr>
        </p:nvSpPr>
        <p:spPr/>
        <p:txBody>
          <a:bodyPr/>
          <a:lstStyle/>
          <a:p>
            <a:fld id="{58B4DEAD-C75F-49BC-9F97-51EC08719B0F}" type="datetimeFigureOut">
              <a:rPr lang="en-IN" smtClean="0"/>
              <a:t>31-05-2024</a:t>
            </a:fld>
            <a:endParaRPr lang="en-IN"/>
          </a:p>
        </p:txBody>
      </p:sp>
      <p:sp>
        <p:nvSpPr>
          <p:cNvPr id="4" name="Footer Placeholder 3">
            <a:extLst>
              <a:ext uri="{FF2B5EF4-FFF2-40B4-BE49-F238E27FC236}">
                <a16:creationId xmlns:a16="http://schemas.microsoft.com/office/drawing/2014/main" id="{496BB987-670E-9DA8-B7CC-A46D66C081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017871-C437-65F1-1768-406D3B0191CB}"/>
              </a:ext>
            </a:extLst>
          </p:cNvPr>
          <p:cNvSpPr>
            <a:spLocks noGrp="1"/>
          </p:cNvSpPr>
          <p:nvPr>
            <p:ph type="sldNum" sz="quarter" idx="12"/>
          </p:nvPr>
        </p:nvSpPr>
        <p:spPr/>
        <p:txBody>
          <a:bodyPr/>
          <a:lstStyle/>
          <a:p>
            <a:fld id="{87A66423-FAD6-46FB-BE7B-CB55B259DFF1}" type="slidenum">
              <a:rPr lang="en-IN" smtClean="0"/>
              <a:t>‹#›</a:t>
            </a:fld>
            <a:endParaRPr lang="en-IN"/>
          </a:p>
        </p:txBody>
      </p:sp>
    </p:spTree>
    <p:extLst>
      <p:ext uri="{BB962C8B-B14F-4D97-AF65-F5344CB8AC3E}">
        <p14:creationId xmlns:p14="http://schemas.microsoft.com/office/powerpoint/2010/main" val="298992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F03024-4AB1-6D96-7D76-54AAA847F416}"/>
              </a:ext>
            </a:extLst>
          </p:cNvPr>
          <p:cNvSpPr>
            <a:spLocks noGrp="1"/>
          </p:cNvSpPr>
          <p:nvPr>
            <p:ph type="dt" sz="half" idx="10"/>
          </p:nvPr>
        </p:nvSpPr>
        <p:spPr/>
        <p:txBody>
          <a:bodyPr/>
          <a:lstStyle/>
          <a:p>
            <a:fld id="{58B4DEAD-C75F-49BC-9F97-51EC08719B0F}" type="datetimeFigureOut">
              <a:rPr lang="en-IN" smtClean="0"/>
              <a:t>31-05-2024</a:t>
            </a:fld>
            <a:endParaRPr lang="en-IN"/>
          </a:p>
        </p:txBody>
      </p:sp>
      <p:sp>
        <p:nvSpPr>
          <p:cNvPr id="3" name="Footer Placeholder 2">
            <a:extLst>
              <a:ext uri="{FF2B5EF4-FFF2-40B4-BE49-F238E27FC236}">
                <a16:creationId xmlns:a16="http://schemas.microsoft.com/office/drawing/2014/main" id="{F458B1C3-5330-A4F2-CF13-2D8EB47D78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B5B658-C657-0B74-F5FC-368F66F9A9CB}"/>
              </a:ext>
            </a:extLst>
          </p:cNvPr>
          <p:cNvSpPr>
            <a:spLocks noGrp="1"/>
          </p:cNvSpPr>
          <p:nvPr>
            <p:ph type="sldNum" sz="quarter" idx="12"/>
          </p:nvPr>
        </p:nvSpPr>
        <p:spPr/>
        <p:txBody>
          <a:bodyPr/>
          <a:lstStyle/>
          <a:p>
            <a:fld id="{87A66423-FAD6-46FB-BE7B-CB55B259DFF1}" type="slidenum">
              <a:rPr lang="en-IN" smtClean="0"/>
              <a:t>‹#›</a:t>
            </a:fld>
            <a:endParaRPr lang="en-IN"/>
          </a:p>
        </p:txBody>
      </p:sp>
    </p:spTree>
    <p:extLst>
      <p:ext uri="{BB962C8B-B14F-4D97-AF65-F5344CB8AC3E}">
        <p14:creationId xmlns:p14="http://schemas.microsoft.com/office/powerpoint/2010/main" val="3046747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681F-E668-03B9-5814-378735326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2964FD-388A-0551-E8B5-CB3C06AF2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7A58AB-ABC6-CE42-6EE3-B985DD8CE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C3221C-C61B-5F57-321A-AFCF8E802356}"/>
              </a:ext>
            </a:extLst>
          </p:cNvPr>
          <p:cNvSpPr>
            <a:spLocks noGrp="1"/>
          </p:cNvSpPr>
          <p:nvPr>
            <p:ph type="dt" sz="half" idx="10"/>
          </p:nvPr>
        </p:nvSpPr>
        <p:spPr/>
        <p:txBody>
          <a:bodyPr/>
          <a:lstStyle/>
          <a:p>
            <a:fld id="{58B4DEAD-C75F-49BC-9F97-51EC08719B0F}" type="datetimeFigureOut">
              <a:rPr lang="en-IN" smtClean="0"/>
              <a:t>31-05-2024</a:t>
            </a:fld>
            <a:endParaRPr lang="en-IN"/>
          </a:p>
        </p:txBody>
      </p:sp>
      <p:sp>
        <p:nvSpPr>
          <p:cNvPr id="6" name="Footer Placeholder 5">
            <a:extLst>
              <a:ext uri="{FF2B5EF4-FFF2-40B4-BE49-F238E27FC236}">
                <a16:creationId xmlns:a16="http://schemas.microsoft.com/office/drawing/2014/main" id="{29578DD6-CF9C-6D28-8C23-208DC43423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785AC5-FA1E-2CFF-181F-3577F6A03387}"/>
              </a:ext>
            </a:extLst>
          </p:cNvPr>
          <p:cNvSpPr>
            <a:spLocks noGrp="1"/>
          </p:cNvSpPr>
          <p:nvPr>
            <p:ph type="sldNum" sz="quarter" idx="12"/>
          </p:nvPr>
        </p:nvSpPr>
        <p:spPr/>
        <p:txBody>
          <a:bodyPr/>
          <a:lstStyle/>
          <a:p>
            <a:fld id="{87A66423-FAD6-46FB-BE7B-CB55B259DFF1}" type="slidenum">
              <a:rPr lang="en-IN" smtClean="0"/>
              <a:t>‹#›</a:t>
            </a:fld>
            <a:endParaRPr lang="en-IN"/>
          </a:p>
        </p:txBody>
      </p:sp>
    </p:spTree>
    <p:extLst>
      <p:ext uri="{BB962C8B-B14F-4D97-AF65-F5344CB8AC3E}">
        <p14:creationId xmlns:p14="http://schemas.microsoft.com/office/powerpoint/2010/main" val="285658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01B5-30BE-05E4-D7F5-F2751B2A9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8F6625-76CF-DDAF-025F-006EF20327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985333-1ED4-03C5-2D91-605D2A093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F523D-11AD-E7CB-A342-E8BA033189AE}"/>
              </a:ext>
            </a:extLst>
          </p:cNvPr>
          <p:cNvSpPr>
            <a:spLocks noGrp="1"/>
          </p:cNvSpPr>
          <p:nvPr>
            <p:ph type="dt" sz="half" idx="10"/>
          </p:nvPr>
        </p:nvSpPr>
        <p:spPr/>
        <p:txBody>
          <a:bodyPr/>
          <a:lstStyle/>
          <a:p>
            <a:fld id="{58B4DEAD-C75F-49BC-9F97-51EC08719B0F}" type="datetimeFigureOut">
              <a:rPr lang="en-IN" smtClean="0"/>
              <a:t>31-05-2024</a:t>
            </a:fld>
            <a:endParaRPr lang="en-IN"/>
          </a:p>
        </p:txBody>
      </p:sp>
      <p:sp>
        <p:nvSpPr>
          <p:cNvPr id="6" name="Footer Placeholder 5">
            <a:extLst>
              <a:ext uri="{FF2B5EF4-FFF2-40B4-BE49-F238E27FC236}">
                <a16:creationId xmlns:a16="http://schemas.microsoft.com/office/drawing/2014/main" id="{C7DB1354-95EC-5A16-F56B-376242017F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E587C0-C92F-CA62-85C8-8BB11DB0FB6F}"/>
              </a:ext>
            </a:extLst>
          </p:cNvPr>
          <p:cNvSpPr>
            <a:spLocks noGrp="1"/>
          </p:cNvSpPr>
          <p:nvPr>
            <p:ph type="sldNum" sz="quarter" idx="12"/>
          </p:nvPr>
        </p:nvSpPr>
        <p:spPr/>
        <p:txBody>
          <a:bodyPr/>
          <a:lstStyle/>
          <a:p>
            <a:fld id="{87A66423-FAD6-46FB-BE7B-CB55B259DFF1}" type="slidenum">
              <a:rPr lang="en-IN" smtClean="0"/>
              <a:t>‹#›</a:t>
            </a:fld>
            <a:endParaRPr lang="en-IN"/>
          </a:p>
        </p:txBody>
      </p:sp>
    </p:spTree>
    <p:extLst>
      <p:ext uri="{BB962C8B-B14F-4D97-AF65-F5344CB8AC3E}">
        <p14:creationId xmlns:p14="http://schemas.microsoft.com/office/powerpoint/2010/main" val="2360301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52A346-C044-A104-EA8E-9D73052EC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75035F-4F59-CDE2-7575-3A1E4A15F9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1C88B8-2639-60A3-ABF5-C6FDB6CF35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4DEAD-C75F-49BC-9F97-51EC08719B0F}" type="datetimeFigureOut">
              <a:rPr lang="en-IN" smtClean="0"/>
              <a:t>31-05-2024</a:t>
            </a:fld>
            <a:endParaRPr lang="en-IN"/>
          </a:p>
        </p:txBody>
      </p:sp>
      <p:sp>
        <p:nvSpPr>
          <p:cNvPr id="5" name="Footer Placeholder 4">
            <a:extLst>
              <a:ext uri="{FF2B5EF4-FFF2-40B4-BE49-F238E27FC236}">
                <a16:creationId xmlns:a16="http://schemas.microsoft.com/office/drawing/2014/main" id="{F4A0004D-3BA8-DB55-4CA3-6FA3FB0EED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87FEA7-03A0-C143-3E4F-D073CCC00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66423-FAD6-46FB-BE7B-CB55B259DFF1}" type="slidenum">
              <a:rPr lang="en-IN" smtClean="0"/>
              <a:t>‹#›</a:t>
            </a:fld>
            <a:endParaRPr lang="en-IN"/>
          </a:p>
        </p:txBody>
      </p:sp>
    </p:spTree>
    <p:extLst>
      <p:ext uri="{BB962C8B-B14F-4D97-AF65-F5344CB8AC3E}">
        <p14:creationId xmlns:p14="http://schemas.microsoft.com/office/powerpoint/2010/main" val="3445659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D5C1-D6A2-4245-E563-D8E5AB3C9FDA}"/>
              </a:ext>
            </a:extLst>
          </p:cNvPr>
          <p:cNvSpPr>
            <a:spLocks noGrp="1"/>
          </p:cNvSpPr>
          <p:nvPr>
            <p:ph type="title"/>
          </p:nvPr>
        </p:nvSpPr>
        <p:spPr>
          <a:xfrm>
            <a:off x="838200" y="0"/>
            <a:ext cx="10515600" cy="981075"/>
          </a:xfrm>
        </p:spPr>
        <p:txBody>
          <a:bodyPr/>
          <a:lstStyle/>
          <a:p>
            <a:r>
              <a:rPr lang="en-IN" dirty="0" err="1">
                <a:latin typeface="Algerian" panose="04020705040A02060702" pitchFamily="82" charset="0"/>
              </a:rPr>
              <a:t>Vrinda</a:t>
            </a:r>
            <a:r>
              <a:rPr lang="en-IN" dirty="0">
                <a:latin typeface="Algerian" panose="04020705040A02060702" pitchFamily="82" charset="0"/>
              </a:rPr>
              <a:t> Store Annual Report</a:t>
            </a:r>
          </a:p>
        </p:txBody>
      </p:sp>
      <p:sp>
        <p:nvSpPr>
          <p:cNvPr id="3" name="Subtitle 2">
            <a:extLst>
              <a:ext uri="{FF2B5EF4-FFF2-40B4-BE49-F238E27FC236}">
                <a16:creationId xmlns:a16="http://schemas.microsoft.com/office/drawing/2014/main" id="{9E5B3B5E-C3C8-0DE0-8590-EA73AE5B150A}"/>
              </a:ext>
            </a:extLst>
          </p:cNvPr>
          <p:cNvSpPr>
            <a:spLocks noGrp="1"/>
          </p:cNvSpPr>
          <p:nvPr>
            <p:ph type="subTitle" idx="4294967295"/>
          </p:nvPr>
        </p:nvSpPr>
        <p:spPr>
          <a:xfrm>
            <a:off x="955839" y="1295399"/>
            <a:ext cx="9144000" cy="5657849"/>
          </a:xfrm>
        </p:spPr>
        <p:txBody>
          <a:bodyPr anchor="ctr">
            <a:normAutofit fontScale="62500" lnSpcReduction="20000"/>
          </a:bodyPr>
          <a:lstStyle/>
          <a:p>
            <a:pPr marL="0" indent="0">
              <a:buNone/>
            </a:pPr>
            <a:r>
              <a:rPr lang="en-IN" dirty="0">
                <a:latin typeface="Arial Rounded MT Bold" panose="020F0704030504030204" pitchFamily="34" charset="0"/>
              </a:rPr>
              <a:t>   Key Metrics used</a:t>
            </a:r>
            <a:r>
              <a:rPr lang="en-IN" dirty="0"/>
              <a:t>:-</a:t>
            </a:r>
          </a:p>
          <a:p>
            <a:pPr marL="0" indent="0">
              <a:buNone/>
            </a:pPr>
            <a:r>
              <a:rPr lang="en-IN" dirty="0"/>
              <a:t>     1.Top State in terms of Purchasing from </a:t>
            </a:r>
            <a:r>
              <a:rPr lang="en-IN" dirty="0" err="1"/>
              <a:t>Vrinda</a:t>
            </a:r>
            <a:r>
              <a:rPr lang="en-IN" dirty="0"/>
              <a:t> Store</a:t>
            </a:r>
          </a:p>
          <a:p>
            <a:pPr marL="0" indent="0">
              <a:buNone/>
            </a:pPr>
            <a:r>
              <a:rPr lang="en-IN" dirty="0"/>
              <a:t>     2.Order channels like Myntra, Flipkart etc. e.</a:t>
            </a:r>
          </a:p>
          <a:p>
            <a:pPr marL="0" indent="0">
              <a:lnSpc>
                <a:spcPct val="100000"/>
              </a:lnSpc>
              <a:buNone/>
            </a:pPr>
            <a:r>
              <a:rPr lang="en-IN" dirty="0"/>
              <a:t>     3.Order Status like Delivered, Refunded etc.</a:t>
            </a:r>
          </a:p>
          <a:p>
            <a:pPr marL="0" indent="0">
              <a:buNone/>
            </a:pPr>
            <a:r>
              <a:rPr lang="en-IN" dirty="0"/>
              <a:t>     4.Sales in Men Vs Women.</a:t>
            </a:r>
          </a:p>
          <a:p>
            <a:pPr marL="0" indent="0">
              <a:buNone/>
            </a:pPr>
            <a:r>
              <a:rPr lang="en-IN" dirty="0"/>
              <a:t>     5.Orders in Age Vs Gender.</a:t>
            </a:r>
          </a:p>
          <a:p>
            <a:pPr marL="0" indent="0">
              <a:buNone/>
            </a:pPr>
            <a:r>
              <a:rPr lang="en-IN" dirty="0"/>
              <a:t>     6.Orders Vs Sales</a:t>
            </a:r>
          </a:p>
          <a:p>
            <a:pPr marL="0" indent="0">
              <a:buNone/>
            </a:pPr>
            <a:endParaRPr lang="en-IN" dirty="0"/>
          </a:p>
          <a:p>
            <a:r>
              <a:rPr lang="en-IN" dirty="0">
                <a:latin typeface="Arial Rounded MT Bold" panose="020F0704030504030204" pitchFamily="34" charset="0"/>
              </a:rPr>
              <a:t>Recommendation</a:t>
            </a:r>
          </a:p>
          <a:p>
            <a:pPr marL="0" indent="0">
              <a:buNone/>
            </a:pPr>
            <a:r>
              <a:rPr lang="en-IN" dirty="0"/>
              <a:t>     </a:t>
            </a:r>
            <a:r>
              <a:rPr lang="en-US" dirty="0"/>
              <a:t>Supermarket has various channels of sales various categories of products hence analysis was done and according  to report it was  found that</a:t>
            </a:r>
          </a:p>
          <a:p>
            <a:pPr marL="0" indent="0">
              <a:buNone/>
            </a:pPr>
            <a:r>
              <a:rPr lang="en-US" dirty="0"/>
              <a:t>     1. Women's are more likely to buy compared to men.(~65%).</a:t>
            </a:r>
          </a:p>
          <a:p>
            <a:pPr marL="0" indent="0">
              <a:buNone/>
            </a:pPr>
            <a:r>
              <a:rPr lang="en-US" dirty="0"/>
              <a:t>     2. Maharashtra, Karnataka and Uttar Pradesh are top 3 states(~35%).</a:t>
            </a:r>
          </a:p>
          <a:p>
            <a:pPr marL="0" indent="0">
              <a:buNone/>
            </a:pPr>
            <a:r>
              <a:rPr lang="en-US" dirty="0"/>
              <a:t>     3. Adult age group (30-49) years is contributing max(~50%).</a:t>
            </a:r>
          </a:p>
          <a:p>
            <a:pPr marL="0" indent="0">
              <a:buNone/>
            </a:pPr>
            <a:r>
              <a:rPr lang="en-US" dirty="0"/>
              <a:t>     4. Amazon, Flipkart and Myntra are max contributing(~80%).</a:t>
            </a:r>
          </a:p>
          <a:p>
            <a:pPr marL="0" indent="0">
              <a:buNone/>
            </a:pPr>
            <a:endParaRPr lang="en-US" dirty="0"/>
          </a:p>
          <a:p>
            <a:pPr marL="0" indent="0">
              <a:buNone/>
            </a:pPr>
            <a:r>
              <a:rPr lang="en-US" dirty="0"/>
              <a:t>     Hence the final conclusion would be that try to focus on women of adult age of Maharashtra, Karnataka and Uttar Pradesh and show more google ads on Amazon. Flipkart and Myntra.</a:t>
            </a:r>
            <a:endParaRPr lang="en-IN" dirty="0"/>
          </a:p>
          <a:p>
            <a:endParaRPr lang="en-IN" dirty="0"/>
          </a:p>
        </p:txBody>
      </p:sp>
    </p:spTree>
    <p:extLst>
      <p:ext uri="{BB962C8B-B14F-4D97-AF65-F5344CB8AC3E}">
        <p14:creationId xmlns:p14="http://schemas.microsoft.com/office/powerpoint/2010/main" val="1551632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Algerian</vt:lpstr>
      <vt:lpstr>Arial</vt:lpstr>
      <vt:lpstr>Arial Rounded MT Bold</vt:lpstr>
      <vt:lpstr>Calibri</vt:lpstr>
      <vt:lpstr>Calibri Light</vt:lpstr>
      <vt:lpstr>Office Theme</vt:lpstr>
      <vt:lpstr>Vrinda Store Annual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Vrinda Store Annual Report</dc:title>
  <dc:creator>Harshal Bhute</dc:creator>
  <cp:lastModifiedBy>Harshal Bhute</cp:lastModifiedBy>
  <cp:revision>1</cp:revision>
  <dcterms:created xsi:type="dcterms:W3CDTF">2024-05-31T06:11:54Z</dcterms:created>
  <dcterms:modified xsi:type="dcterms:W3CDTF">2024-05-31T06:12:11Z</dcterms:modified>
</cp:coreProperties>
</file>