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9" r:id="rId17"/>
    <p:sldId id="271" r:id="rId18"/>
    <p:sldId id="270"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omic Sans MS" panose="030F0702030302020204" pitchFamily="66" charset="0"/>
      <p:regular r:id="rId25"/>
      <p:bold r:id="rId26"/>
      <p:italic r:id="rId27"/>
      <p:boldItalic r:id="rId28"/>
    </p:embeddedFont>
    <p:embeddedFont>
      <p:font typeface="Constantia" panose="02030602050306030303" pitchFamily="18"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slideMaster" Target="slideMasters/slideMaster3.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1.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075150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2"/>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5"/>
        <p:cNvGrpSpPr/>
        <p:nvPr/>
      </p:nvGrpSpPr>
      <p:grpSpPr>
        <a:xfrm>
          <a:off x="0" y="0"/>
          <a:ext cx="0" cy="0"/>
          <a:chOff x="0" y="0"/>
          <a:chExt cx="0" cy="0"/>
        </a:xfrm>
      </p:grpSpPr>
      <p:sp>
        <p:nvSpPr>
          <p:cNvPr id="76" name="Google Shape;76;p11"/>
          <p:cNvSpPr/>
          <p:nvPr/>
        </p:nvSpPr>
        <p:spPr>
          <a:xfrm rot="-10380000" flipH="1">
            <a:off x="3165753" y="831058"/>
            <a:ext cx="5257800" cy="30861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77" name="Google Shape;77;p11"/>
          <p:cNvSpPr/>
          <p:nvPr/>
        </p:nvSpPr>
        <p:spPr>
          <a:xfrm rot="-10380000" flipH="1">
            <a:off x="8004134" y="4019827"/>
            <a:ext cx="155448" cy="116586"/>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78" name="Google Shape;78;p11"/>
          <p:cNvSpPr txBox="1">
            <a:spLocks noGrp="1"/>
          </p:cNvSpPr>
          <p:nvPr>
            <p:ph type="title"/>
          </p:nvPr>
        </p:nvSpPr>
        <p:spPr>
          <a:xfrm>
            <a:off x="609600" y="882747"/>
            <a:ext cx="2212848" cy="1186966"/>
          </a:xfrm>
          <a:prstGeom prst="rect">
            <a:avLst/>
          </a:prstGeom>
          <a:noFill/>
          <a:ln>
            <a:noFill/>
          </a:ln>
        </p:spPr>
        <p:txBody>
          <a:bodyPr spcFirstLastPara="1" wrap="square" lIns="45700" tIns="45700" rIns="45700" bIns="45700" anchor="b" anchorCtr="0">
            <a:normAutofit/>
          </a:bodyPr>
          <a:lstStyle>
            <a:lvl1pPr lvl="0" algn="l">
              <a:spcBef>
                <a:spcPts val="0"/>
              </a:spcBef>
              <a:spcAft>
                <a:spcPts val="0"/>
              </a:spcAft>
              <a:buClr>
                <a:schemeClr val="dk2"/>
              </a:buClr>
              <a:buSzPts val="2000"/>
              <a:buFont typeface="Constantia"/>
              <a:buNone/>
              <a:defRPr sz="20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txBox="1">
            <a:spLocks noGrp="1"/>
          </p:cNvSpPr>
          <p:nvPr>
            <p:ph type="body" idx="1"/>
          </p:nvPr>
        </p:nvSpPr>
        <p:spPr>
          <a:xfrm>
            <a:off x="609600" y="2121589"/>
            <a:ext cx="2209800" cy="1634490"/>
          </a:xfrm>
          <a:prstGeom prst="rect">
            <a:avLst/>
          </a:prstGeom>
          <a:noFill/>
          <a:ln>
            <a:noFill/>
          </a:ln>
        </p:spPr>
        <p:txBody>
          <a:bodyPr spcFirstLastPara="1" wrap="square" lIns="64000" tIns="45700" rIns="45700" bIns="45700" anchor="t" anchorCtr="0">
            <a:normAutofit/>
          </a:bodyPr>
          <a:lstStyle>
            <a:lvl1pPr marL="457200" lvl="0" indent="-228600" algn="l">
              <a:spcBef>
                <a:spcPts val="250"/>
              </a:spcBef>
              <a:spcAft>
                <a:spcPts val="0"/>
              </a:spcAft>
              <a:buSzPts val="1235"/>
              <a:buFont typeface="Constantia"/>
              <a:buNone/>
              <a:defRPr sz="1300"/>
            </a:lvl1pPr>
            <a:lvl2pPr marL="914400" lvl="1" indent="-293369"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747" algn="l">
              <a:spcBef>
                <a:spcPts val="180"/>
              </a:spcBef>
              <a:spcAft>
                <a:spcPts val="0"/>
              </a:spcAft>
              <a:buSzPts val="585"/>
              <a:buChar char="⚫"/>
              <a:defRPr sz="900"/>
            </a:lvl4pPr>
            <a:lvl5pPr marL="2286000" lvl="4" indent="-265747" algn="l">
              <a:spcBef>
                <a:spcPts val="180"/>
              </a:spcBef>
              <a:spcAft>
                <a:spcPts val="0"/>
              </a:spcAft>
              <a:buSzPts val="585"/>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0" name="Google Shape;80;p11"/>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8077200" y="4767263"/>
            <a:ext cx="609600" cy="273844"/>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11"/>
          <p:cNvSpPr>
            <a:spLocks noGrp="1"/>
          </p:cNvSpPr>
          <p:nvPr>
            <p:ph type="pic" idx="2"/>
          </p:nvPr>
        </p:nvSpPr>
        <p:spPr>
          <a:xfrm rot="420000">
            <a:off x="3485793" y="899638"/>
            <a:ext cx="4617720" cy="2948940"/>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640"/>
              </a:spcBef>
              <a:spcAft>
                <a:spcPts val="0"/>
              </a:spcAft>
              <a:buClr>
                <a:schemeClr val="accent3"/>
              </a:buClr>
              <a:buSzPts val="3040"/>
              <a:buFont typeface="Noto Sans Symbols"/>
              <a:buNone/>
              <a:defRPr sz="3200" b="0" i="0" u="none" strike="noStrike" cap="none">
                <a:solidFill>
                  <a:schemeClr val="dk1"/>
                </a:solidFill>
                <a:latin typeface="Constantia"/>
                <a:ea typeface="Constantia"/>
                <a:cs typeface="Constantia"/>
                <a:sym typeface="Constantia"/>
              </a:defRPr>
            </a:lvl1pPr>
            <a:lvl2pPr marR="0" lvl="1"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R="0" lvl="2"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R="0" lvl="3"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R="0" lvl="4"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R="0" lvl="5"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R="0" lvl="6"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R="0" lvl="7"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R="0" lvl="8"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84" name="Google Shape;84;p11"/>
          <p:cNvSpPr/>
          <p:nvPr/>
        </p:nvSpPr>
        <p:spPr>
          <a:xfrm rot="10800000" flipH="1">
            <a:off x="-9525" y="4362450"/>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8F3100">
                  <a:alpha val="44705"/>
                </a:srgbClr>
              </a:gs>
              <a:gs pos="100000">
                <a:srgbClr val="FF6100">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85" name="Google Shape;85;p11"/>
          <p:cNvSpPr/>
          <p:nvPr/>
        </p:nvSpPr>
        <p:spPr>
          <a:xfrm rot="10800000" flipH="1">
            <a:off x="4381500" y="4664869"/>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D55100">
                  <a:alpha val="29803"/>
                </a:srgbClr>
              </a:gs>
              <a:gs pos="80000">
                <a:srgbClr val="B93700">
                  <a:alpha val="44705"/>
                </a:srgbClr>
              </a:gs>
              <a:gs pos="100000">
                <a:srgbClr val="B93700">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2"/>
          <p:cNvSpPr txBox="1">
            <a:spLocks noGrp="1"/>
          </p:cNvSpPr>
          <p:nvPr>
            <p:ph type="body" idx="1"/>
          </p:nvPr>
        </p:nvSpPr>
        <p:spPr>
          <a:xfrm rot="5400000">
            <a:off x="2926080" y="-1017270"/>
            <a:ext cx="3291840" cy="82296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9" name="Google Shape;89;p12"/>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2"/>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rot="5400000">
            <a:off x="5703689" y="1611512"/>
            <a:ext cx="3908822" cy="20574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3"/>
          <p:cNvSpPr txBox="1">
            <a:spLocks noGrp="1"/>
          </p:cNvSpPr>
          <p:nvPr>
            <p:ph type="body" idx="1"/>
          </p:nvPr>
        </p:nvSpPr>
        <p:spPr>
          <a:xfrm rot="5400000">
            <a:off x="1512689" y="-369688"/>
            <a:ext cx="3908822" cy="60198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5" name="Google Shape;95;p13"/>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3"/>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685800" y="1598613"/>
            <a:ext cx="7772400" cy="11017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5"/>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07" name="Google Shape;107;p1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6"/>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3" name="Google Shape;113;p16"/>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6"/>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6"/>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722313" y="3305175"/>
            <a:ext cx="7772400" cy="102235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17"/>
          <p:cNvSpPr txBox="1">
            <a:spLocks noGrp="1"/>
          </p:cNvSpPr>
          <p:nvPr>
            <p:ph type="body" idx="1"/>
          </p:nvPr>
        </p:nvSpPr>
        <p:spPr>
          <a:xfrm>
            <a:off x="722313" y="2179638"/>
            <a:ext cx="7772400" cy="112553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19" name="Google Shape;119;p17"/>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7"/>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7"/>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8"/>
          <p:cNvSpPr txBox="1">
            <a:spLocks noGrp="1"/>
          </p:cNvSpPr>
          <p:nvPr>
            <p:ph type="body" idx="1"/>
          </p:nvPr>
        </p:nvSpPr>
        <p:spPr>
          <a:xfrm>
            <a:off x="457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25" name="Google Shape;125;p18"/>
          <p:cNvSpPr txBox="1">
            <a:spLocks noGrp="1"/>
          </p:cNvSpPr>
          <p:nvPr>
            <p:ph type="body" idx="2"/>
          </p:nvPr>
        </p:nvSpPr>
        <p:spPr>
          <a:xfrm>
            <a:off x="4648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26" name="Google Shape;126;p1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19"/>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32" name="Google Shape;132;p19"/>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33" name="Google Shape;133;p19"/>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34" name="Google Shape;134;p19"/>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35" name="Google Shape;135;p1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2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3"/>
        <p:cNvGrpSpPr/>
        <p:nvPr/>
      </p:nvGrpSpPr>
      <p:grpSpPr>
        <a:xfrm>
          <a:off x="0" y="0"/>
          <a:ext cx="0" cy="0"/>
          <a:chOff x="0" y="0"/>
          <a:chExt cx="0" cy="0"/>
        </a:xfrm>
      </p:grpSpPr>
      <p:sp>
        <p:nvSpPr>
          <p:cNvPr id="144" name="Google Shape;144;p2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ew">
  <p:cSld name="new">
    <p:spTree>
      <p:nvGrpSpPr>
        <p:cNvPr id="1" name="Shape 29"/>
        <p:cNvGrpSpPr/>
        <p:nvPr/>
      </p:nvGrpSpPr>
      <p:grpSpPr>
        <a:xfrm>
          <a:off x="0" y="0"/>
          <a:ext cx="0" cy="0"/>
          <a:chOff x="0" y="0"/>
          <a:chExt cx="0" cy="0"/>
        </a:xfrm>
      </p:grpSpPr>
      <p:sp>
        <p:nvSpPr>
          <p:cNvPr id="30" name="Google Shape;30;p3"/>
          <p:cNvSpPr txBox="1">
            <a:spLocks noGrp="1"/>
          </p:cNvSpPr>
          <p:nvPr>
            <p:ph type="ctrTitle"/>
          </p:nvPr>
        </p:nvSpPr>
        <p:spPr>
          <a:xfrm>
            <a:off x="533400" y="1028700"/>
            <a:ext cx="7851648" cy="13716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FF8349"/>
              </a:buClr>
              <a:buSzPts val="5600"/>
              <a:buFont typeface="Constantia"/>
              <a:buNone/>
              <a:defRPr sz="5600" b="1">
                <a:solidFill>
                  <a:srgbClr val="FF8349"/>
                </a:solidFill>
                <a:latin typeface="Constantia"/>
                <a:ea typeface="Constantia"/>
                <a:cs typeface="Constantia"/>
                <a:sym typeface="Constant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
          <p:cNvSpPr txBox="1">
            <a:spLocks noGrp="1"/>
          </p:cNvSpPr>
          <p:nvPr>
            <p:ph type="subTitle" idx="1"/>
          </p:nvPr>
        </p:nvSpPr>
        <p:spPr>
          <a:xfrm>
            <a:off x="533400" y="2421402"/>
            <a:ext cx="7854696" cy="1314450"/>
          </a:xfrm>
          <a:prstGeom prst="rect">
            <a:avLst/>
          </a:prstGeom>
          <a:noFill/>
          <a:ln>
            <a:noFill/>
          </a:ln>
        </p:spPr>
        <p:txBody>
          <a:bodyPr spcFirstLastPara="1" wrap="square" lIns="0" tIns="45700" rIns="18275" bIns="45700" anchor="t" anchorCtr="0">
            <a:normAutofit/>
          </a:bodyPr>
          <a:lstStyle>
            <a:lvl1pPr marR="45720" lvl="0" algn="r">
              <a:spcBef>
                <a:spcPts val="520"/>
              </a:spcBef>
              <a:spcAft>
                <a:spcPts val="0"/>
              </a:spcAft>
              <a:buSzPts val="2470"/>
              <a:buNone/>
              <a:defRPr>
                <a:solidFill>
                  <a:schemeClr val="dk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22"/>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50" name="Google Shape;150;p22"/>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51" name="Google Shape;151;p2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2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23"/>
          <p:cNvSpPr>
            <a:spLocks noGrp="1"/>
          </p:cNvSpPr>
          <p:nvPr>
            <p:ph type="pic" idx="2"/>
          </p:nvPr>
        </p:nvSpPr>
        <p:spPr>
          <a:xfrm>
            <a:off x="1792288" y="460375"/>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57" name="Google Shape;157;p23"/>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58" name="Google Shape;158;p2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24"/>
          <p:cNvSpPr txBox="1">
            <a:spLocks noGrp="1"/>
          </p:cNvSpPr>
          <p:nvPr>
            <p:ph type="body" idx="1"/>
          </p:nvPr>
        </p:nvSpPr>
        <p:spPr>
          <a:xfrm rot="5400000">
            <a:off x="2874962" y="-1217613"/>
            <a:ext cx="3394075"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4" name="Google Shape;164;p2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2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2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rot="5400000">
            <a:off x="5464175" y="1371600"/>
            <a:ext cx="4387850"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9" name="Google Shape;169;p25"/>
          <p:cNvSpPr txBox="1">
            <a:spLocks noGrp="1"/>
          </p:cNvSpPr>
          <p:nvPr>
            <p:ph type="body" idx="1"/>
          </p:nvPr>
        </p:nvSpPr>
        <p:spPr>
          <a:xfrm rot="5400000">
            <a:off x="1273175" y="-609600"/>
            <a:ext cx="4387850"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0" name="Google Shape;170;p2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2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9"/>
        <p:cNvGrpSpPr/>
        <p:nvPr/>
      </p:nvGrpSpPr>
      <p:grpSpPr>
        <a:xfrm>
          <a:off x="0" y="0"/>
          <a:ext cx="0" cy="0"/>
          <a:chOff x="0" y="0"/>
          <a:chExt cx="0" cy="0"/>
        </a:xfrm>
      </p:grpSpPr>
      <p:sp>
        <p:nvSpPr>
          <p:cNvPr id="180" name="Google Shape;180;p27"/>
          <p:cNvSpPr txBox="1">
            <a:spLocks noGrp="1"/>
          </p:cNvSpPr>
          <p:nvPr>
            <p:ph type="ctrTitle"/>
          </p:nvPr>
        </p:nvSpPr>
        <p:spPr>
          <a:xfrm>
            <a:off x="685800" y="1598613"/>
            <a:ext cx="7772400" cy="11017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1" name="Google Shape;181;p27"/>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2" name="Google Shape;182;p27"/>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7"/>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27"/>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28"/>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8" name="Google Shape;188;p2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2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2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722313" y="3305175"/>
            <a:ext cx="7772400" cy="102235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29"/>
          <p:cNvSpPr txBox="1">
            <a:spLocks noGrp="1"/>
          </p:cNvSpPr>
          <p:nvPr>
            <p:ph type="body" idx="1"/>
          </p:nvPr>
        </p:nvSpPr>
        <p:spPr>
          <a:xfrm>
            <a:off x="722313" y="2179638"/>
            <a:ext cx="7772400" cy="112553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94" name="Google Shape;194;p2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2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2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30"/>
          <p:cNvSpPr txBox="1">
            <a:spLocks noGrp="1"/>
          </p:cNvSpPr>
          <p:nvPr>
            <p:ph type="body" idx="1"/>
          </p:nvPr>
        </p:nvSpPr>
        <p:spPr>
          <a:xfrm>
            <a:off x="457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00" name="Google Shape;200;p30"/>
          <p:cNvSpPr txBox="1">
            <a:spLocks noGrp="1"/>
          </p:cNvSpPr>
          <p:nvPr>
            <p:ph type="body" idx="2"/>
          </p:nvPr>
        </p:nvSpPr>
        <p:spPr>
          <a:xfrm>
            <a:off x="4648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01" name="Google Shape;201;p3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3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3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31"/>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07" name="Google Shape;207;p31"/>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08" name="Google Shape;208;p31"/>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09" name="Google Shape;209;p31"/>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10" name="Google Shape;210;p3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3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3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3"/>
        <p:cNvGrpSpPr/>
        <p:nvPr/>
      </p:nvGrpSpPr>
      <p:grpSpPr>
        <a:xfrm>
          <a:off x="0" y="0"/>
          <a:ext cx="0" cy="0"/>
          <a:chOff x="0" y="0"/>
          <a:chExt cx="0" cy="0"/>
        </a:xfrm>
      </p:grpSpPr>
      <p:sp>
        <p:nvSpPr>
          <p:cNvPr id="214" name="Google Shape;214;p32"/>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3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3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3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8"/>
        <p:cNvGrpSpPr/>
        <p:nvPr/>
      </p:nvGrpSpPr>
      <p:grpSpPr>
        <a:xfrm>
          <a:off x="0" y="0"/>
          <a:ext cx="0" cy="0"/>
          <a:chOff x="0" y="0"/>
          <a:chExt cx="0" cy="0"/>
        </a:xfrm>
      </p:grpSpPr>
      <p:sp>
        <p:nvSpPr>
          <p:cNvPr id="219" name="Google Shape;219;p3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3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3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2"/>
        <p:cNvGrpSpPr/>
        <p:nvPr/>
      </p:nvGrpSpPr>
      <p:grpSpPr>
        <a:xfrm>
          <a:off x="0" y="0"/>
          <a:ext cx="0" cy="0"/>
          <a:chOff x="0" y="0"/>
          <a:chExt cx="0" cy="0"/>
        </a:xfrm>
      </p:grpSpPr>
      <p:sp>
        <p:nvSpPr>
          <p:cNvPr id="223" name="Google Shape;223;p34"/>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4" name="Google Shape;224;p34"/>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25" name="Google Shape;225;p34"/>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26" name="Google Shape;226;p3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3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9"/>
        <p:cNvGrpSpPr/>
        <p:nvPr/>
      </p:nvGrpSpPr>
      <p:grpSpPr>
        <a:xfrm>
          <a:off x="0" y="0"/>
          <a:ext cx="0" cy="0"/>
          <a:chOff x="0" y="0"/>
          <a:chExt cx="0" cy="0"/>
        </a:xfrm>
      </p:grpSpPr>
      <p:sp>
        <p:nvSpPr>
          <p:cNvPr id="230" name="Google Shape;230;p35"/>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1" name="Google Shape;231;p35"/>
          <p:cNvSpPr>
            <a:spLocks noGrp="1"/>
          </p:cNvSpPr>
          <p:nvPr>
            <p:ph type="pic" idx="2"/>
          </p:nvPr>
        </p:nvSpPr>
        <p:spPr>
          <a:xfrm>
            <a:off x="1792288" y="460375"/>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32" name="Google Shape;232;p35"/>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33" name="Google Shape;233;p3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4" name="Google Shape;234;p3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5" name="Google Shape;235;p3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36"/>
          <p:cNvSpPr txBox="1">
            <a:spLocks noGrp="1"/>
          </p:cNvSpPr>
          <p:nvPr>
            <p:ph type="body" idx="1"/>
          </p:nvPr>
        </p:nvSpPr>
        <p:spPr>
          <a:xfrm rot="5400000">
            <a:off x="2874962" y="-1217613"/>
            <a:ext cx="3394075"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9" name="Google Shape;239;p36"/>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6"/>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36"/>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2"/>
        <p:cNvGrpSpPr/>
        <p:nvPr/>
      </p:nvGrpSpPr>
      <p:grpSpPr>
        <a:xfrm>
          <a:off x="0" y="0"/>
          <a:ext cx="0" cy="0"/>
          <a:chOff x="0" y="0"/>
          <a:chExt cx="0" cy="0"/>
        </a:xfrm>
      </p:grpSpPr>
      <p:sp>
        <p:nvSpPr>
          <p:cNvPr id="243" name="Google Shape;243;p37"/>
          <p:cNvSpPr txBox="1">
            <a:spLocks noGrp="1"/>
          </p:cNvSpPr>
          <p:nvPr>
            <p:ph type="title"/>
          </p:nvPr>
        </p:nvSpPr>
        <p:spPr>
          <a:xfrm rot="5400000">
            <a:off x="5464175" y="1371600"/>
            <a:ext cx="4387850"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7"/>
          <p:cNvSpPr txBox="1">
            <a:spLocks noGrp="1"/>
          </p:cNvSpPr>
          <p:nvPr>
            <p:ph type="body" idx="1"/>
          </p:nvPr>
        </p:nvSpPr>
        <p:spPr>
          <a:xfrm rot="5400000">
            <a:off x="1273175" y="-609600"/>
            <a:ext cx="4387850"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5" name="Google Shape;245;p37"/>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37"/>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37"/>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48"/>
        <p:cNvGrpSpPr/>
        <p:nvPr/>
      </p:nvGrpSpPr>
      <p:grpSpPr>
        <a:xfrm>
          <a:off x="0" y="0"/>
          <a:ext cx="0" cy="0"/>
          <a:chOff x="0" y="0"/>
          <a:chExt cx="0" cy="0"/>
        </a:xfrm>
      </p:grpSpPr>
      <p:sp>
        <p:nvSpPr>
          <p:cNvPr id="249" name="Google Shape;249;p3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3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3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3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9"/>
        <p:cNvGrpSpPr/>
        <p:nvPr/>
      </p:nvGrpSpPr>
      <p:grpSpPr>
        <a:xfrm>
          <a:off x="0" y="0"/>
          <a:ext cx="0" cy="0"/>
          <a:chOff x="0" y="0"/>
          <a:chExt cx="0" cy="0"/>
        </a:xfrm>
      </p:grpSpPr>
      <p:sp>
        <p:nvSpPr>
          <p:cNvPr id="260" name="Google Shape;260;p40"/>
          <p:cNvSpPr txBox="1">
            <a:spLocks noGrp="1"/>
          </p:cNvSpPr>
          <p:nvPr>
            <p:ph type="ctrTitle"/>
          </p:nvPr>
        </p:nvSpPr>
        <p:spPr>
          <a:xfrm>
            <a:off x="685800" y="1598613"/>
            <a:ext cx="7772400" cy="11017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1" name="Google Shape;261;p40"/>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62" name="Google Shape;262;p4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3" name="Google Shape;263;p4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4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5"/>
        <p:cNvGrpSpPr/>
        <p:nvPr/>
      </p:nvGrpSpPr>
      <p:grpSpPr>
        <a:xfrm>
          <a:off x="0" y="0"/>
          <a:ext cx="0" cy="0"/>
          <a:chOff x="0" y="0"/>
          <a:chExt cx="0" cy="0"/>
        </a:xfrm>
      </p:grpSpPr>
      <p:sp>
        <p:nvSpPr>
          <p:cNvPr id="266" name="Google Shape;266;p41"/>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7" name="Google Shape;267;p41"/>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8" name="Google Shape;268;p4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9" name="Google Shape;269;p4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0" name="Google Shape;270;p4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1"/>
        <p:cNvGrpSpPr/>
        <p:nvPr/>
      </p:nvGrpSpPr>
      <p:grpSpPr>
        <a:xfrm>
          <a:off x="0" y="0"/>
          <a:ext cx="0" cy="0"/>
          <a:chOff x="0" y="0"/>
          <a:chExt cx="0" cy="0"/>
        </a:xfrm>
      </p:grpSpPr>
      <p:sp>
        <p:nvSpPr>
          <p:cNvPr id="272" name="Google Shape;272;p42"/>
          <p:cNvSpPr txBox="1">
            <a:spLocks noGrp="1"/>
          </p:cNvSpPr>
          <p:nvPr>
            <p:ph type="title"/>
          </p:nvPr>
        </p:nvSpPr>
        <p:spPr>
          <a:xfrm>
            <a:off x="722313" y="3305175"/>
            <a:ext cx="7772400" cy="102235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3" name="Google Shape;273;p42"/>
          <p:cNvSpPr txBox="1">
            <a:spLocks noGrp="1"/>
          </p:cNvSpPr>
          <p:nvPr>
            <p:ph type="body" idx="1"/>
          </p:nvPr>
        </p:nvSpPr>
        <p:spPr>
          <a:xfrm>
            <a:off x="722313" y="2179638"/>
            <a:ext cx="7772400" cy="112553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74" name="Google Shape;274;p4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5" name="Google Shape;275;p4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6" name="Google Shape;276;p4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7"/>
        <p:cNvGrpSpPr/>
        <p:nvPr/>
      </p:nvGrpSpPr>
      <p:grpSpPr>
        <a:xfrm>
          <a:off x="0" y="0"/>
          <a:ext cx="0" cy="0"/>
          <a:chOff x="0" y="0"/>
          <a:chExt cx="0" cy="0"/>
        </a:xfrm>
      </p:grpSpPr>
      <p:sp>
        <p:nvSpPr>
          <p:cNvPr id="278" name="Google Shape;278;p4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9" name="Google Shape;279;p43"/>
          <p:cNvSpPr txBox="1">
            <a:spLocks noGrp="1"/>
          </p:cNvSpPr>
          <p:nvPr>
            <p:ph type="body" idx="1"/>
          </p:nvPr>
        </p:nvSpPr>
        <p:spPr>
          <a:xfrm>
            <a:off x="457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80" name="Google Shape;280;p43"/>
          <p:cNvSpPr txBox="1">
            <a:spLocks noGrp="1"/>
          </p:cNvSpPr>
          <p:nvPr>
            <p:ph type="body" idx="2"/>
          </p:nvPr>
        </p:nvSpPr>
        <p:spPr>
          <a:xfrm>
            <a:off x="4648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81" name="Google Shape;281;p4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2" name="Google Shape;282;p4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3" name="Google Shape;283;p4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530352" y="987552"/>
            <a:ext cx="7772400" cy="1021842"/>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B77EE4"/>
              </a:buClr>
              <a:buSzPts val="5600"/>
              <a:buFont typeface="Constantia"/>
              <a:buNone/>
              <a:defRPr sz="5600" b="1" cap="none">
                <a:solidFill>
                  <a:srgbClr val="B77EE4"/>
                </a:solidFill>
                <a:latin typeface="Constantia"/>
                <a:ea typeface="Constantia"/>
                <a:cs typeface="Constantia"/>
                <a:sym typeface="Constant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530352" y="2028498"/>
            <a:ext cx="7772400" cy="1132284"/>
          </a:xfrm>
          <a:prstGeom prst="rect">
            <a:avLst/>
          </a:prstGeom>
          <a:noFill/>
          <a:ln>
            <a:noFill/>
          </a:ln>
        </p:spPr>
        <p:txBody>
          <a:bodyPr spcFirstLastPara="1" wrap="square" lIns="45700" tIns="45700" rIns="45700" bIns="45700" anchor="t" anchorCtr="0">
            <a:normAutofit/>
          </a:bodyPr>
          <a:lstStyle>
            <a:lvl1pPr marL="457200" lvl="0" indent="-228600" algn="l">
              <a:spcBef>
                <a:spcPts val="440"/>
              </a:spcBef>
              <a:spcAft>
                <a:spcPts val="0"/>
              </a:spcAft>
              <a:buSzPts val="2090"/>
              <a:buNone/>
              <a:defRPr sz="2200">
                <a:solidFill>
                  <a:schemeClr val="dk1"/>
                </a:solidFill>
              </a:defRPr>
            </a:lvl1pPr>
            <a:lvl2pPr marL="914400" lvl="1" indent="-228600" algn="l">
              <a:spcBef>
                <a:spcPts val="360"/>
              </a:spcBef>
              <a:spcAft>
                <a:spcPts val="0"/>
              </a:spcAft>
              <a:buSzPts val="1530"/>
              <a:buNone/>
              <a:defRPr sz="1800">
                <a:solidFill>
                  <a:srgbClr val="A38CBD"/>
                </a:solidFill>
              </a:defRPr>
            </a:lvl2pPr>
            <a:lvl3pPr marL="1371600" lvl="2" indent="-228600" algn="l">
              <a:spcBef>
                <a:spcPts val="320"/>
              </a:spcBef>
              <a:spcAft>
                <a:spcPts val="0"/>
              </a:spcAft>
              <a:buSzPts val="1120"/>
              <a:buNone/>
              <a:defRPr sz="1600">
                <a:solidFill>
                  <a:srgbClr val="A38CBD"/>
                </a:solidFill>
              </a:defRPr>
            </a:lvl3pPr>
            <a:lvl4pPr marL="1828800" lvl="3" indent="-228600" algn="l">
              <a:spcBef>
                <a:spcPts val="280"/>
              </a:spcBef>
              <a:spcAft>
                <a:spcPts val="0"/>
              </a:spcAft>
              <a:buSzPts val="910"/>
              <a:buNone/>
              <a:defRPr sz="1400">
                <a:solidFill>
                  <a:srgbClr val="A38CBD"/>
                </a:solidFill>
              </a:defRPr>
            </a:lvl4pPr>
            <a:lvl5pPr marL="2286000" lvl="4" indent="-228600" algn="l">
              <a:spcBef>
                <a:spcPts val="280"/>
              </a:spcBef>
              <a:spcAft>
                <a:spcPts val="0"/>
              </a:spcAft>
              <a:buSzPts val="910"/>
              <a:buNone/>
              <a:defRPr sz="1400">
                <a:solidFill>
                  <a:srgbClr val="A38CBD"/>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0" name="Google Shape;40;p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4"/>
        <p:cNvGrpSpPr/>
        <p:nvPr/>
      </p:nvGrpSpPr>
      <p:grpSpPr>
        <a:xfrm>
          <a:off x="0" y="0"/>
          <a:ext cx="0" cy="0"/>
          <a:chOff x="0" y="0"/>
          <a:chExt cx="0" cy="0"/>
        </a:xfrm>
      </p:grpSpPr>
      <p:sp>
        <p:nvSpPr>
          <p:cNvPr id="285" name="Google Shape;285;p44"/>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6" name="Google Shape;286;p44"/>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87" name="Google Shape;287;p44"/>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88" name="Google Shape;288;p44"/>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89" name="Google Shape;289;p44"/>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90" name="Google Shape;290;p4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4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4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3"/>
        <p:cNvGrpSpPr/>
        <p:nvPr/>
      </p:nvGrpSpPr>
      <p:grpSpPr>
        <a:xfrm>
          <a:off x="0" y="0"/>
          <a:ext cx="0" cy="0"/>
          <a:chOff x="0" y="0"/>
          <a:chExt cx="0" cy="0"/>
        </a:xfrm>
      </p:grpSpPr>
      <p:sp>
        <p:nvSpPr>
          <p:cNvPr id="294" name="Google Shape;294;p45"/>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4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4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8"/>
        <p:cNvGrpSpPr/>
        <p:nvPr/>
      </p:nvGrpSpPr>
      <p:grpSpPr>
        <a:xfrm>
          <a:off x="0" y="0"/>
          <a:ext cx="0" cy="0"/>
          <a:chOff x="0" y="0"/>
          <a:chExt cx="0" cy="0"/>
        </a:xfrm>
      </p:grpSpPr>
      <p:sp>
        <p:nvSpPr>
          <p:cNvPr id="299" name="Google Shape;299;p46"/>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0" name="Google Shape;300;p46"/>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1" name="Google Shape;301;p46"/>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2"/>
        <p:cNvGrpSpPr/>
        <p:nvPr/>
      </p:nvGrpSpPr>
      <p:grpSpPr>
        <a:xfrm>
          <a:off x="0" y="0"/>
          <a:ext cx="0" cy="0"/>
          <a:chOff x="0" y="0"/>
          <a:chExt cx="0" cy="0"/>
        </a:xfrm>
      </p:grpSpPr>
      <p:sp>
        <p:nvSpPr>
          <p:cNvPr id="303" name="Google Shape;303;p47"/>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7"/>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305" name="Google Shape;305;p47"/>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06" name="Google Shape;306;p47"/>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7" name="Google Shape;307;p47"/>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7"/>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9"/>
        <p:cNvGrpSpPr/>
        <p:nvPr/>
      </p:nvGrpSpPr>
      <p:grpSpPr>
        <a:xfrm>
          <a:off x="0" y="0"/>
          <a:ext cx="0" cy="0"/>
          <a:chOff x="0" y="0"/>
          <a:chExt cx="0" cy="0"/>
        </a:xfrm>
      </p:grpSpPr>
      <p:sp>
        <p:nvSpPr>
          <p:cNvPr id="310" name="Google Shape;310;p48"/>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1" name="Google Shape;311;p48"/>
          <p:cNvSpPr>
            <a:spLocks noGrp="1"/>
          </p:cNvSpPr>
          <p:nvPr>
            <p:ph type="pic" idx="2"/>
          </p:nvPr>
        </p:nvSpPr>
        <p:spPr>
          <a:xfrm>
            <a:off x="1792288" y="460375"/>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12" name="Google Shape;312;p48"/>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13" name="Google Shape;313;p4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4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5" name="Google Shape;315;p4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6"/>
        <p:cNvGrpSpPr/>
        <p:nvPr/>
      </p:nvGrpSpPr>
      <p:grpSpPr>
        <a:xfrm>
          <a:off x="0" y="0"/>
          <a:ext cx="0" cy="0"/>
          <a:chOff x="0" y="0"/>
          <a:chExt cx="0" cy="0"/>
        </a:xfrm>
      </p:grpSpPr>
      <p:sp>
        <p:nvSpPr>
          <p:cNvPr id="317" name="Google Shape;317;p49"/>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8" name="Google Shape;318;p49"/>
          <p:cNvSpPr txBox="1">
            <a:spLocks noGrp="1"/>
          </p:cNvSpPr>
          <p:nvPr>
            <p:ph type="body" idx="1"/>
          </p:nvPr>
        </p:nvSpPr>
        <p:spPr>
          <a:xfrm rot="5400000">
            <a:off x="2874962" y="-1217613"/>
            <a:ext cx="3394075"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9" name="Google Shape;319;p4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0" name="Google Shape;320;p4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1" name="Google Shape;321;p4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2"/>
        <p:cNvGrpSpPr/>
        <p:nvPr/>
      </p:nvGrpSpPr>
      <p:grpSpPr>
        <a:xfrm>
          <a:off x="0" y="0"/>
          <a:ext cx="0" cy="0"/>
          <a:chOff x="0" y="0"/>
          <a:chExt cx="0" cy="0"/>
        </a:xfrm>
      </p:grpSpPr>
      <p:sp>
        <p:nvSpPr>
          <p:cNvPr id="323" name="Google Shape;323;p50"/>
          <p:cNvSpPr txBox="1">
            <a:spLocks noGrp="1"/>
          </p:cNvSpPr>
          <p:nvPr>
            <p:ph type="title"/>
          </p:nvPr>
        </p:nvSpPr>
        <p:spPr>
          <a:xfrm rot="5400000">
            <a:off x="5464175" y="1371600"/>
            <a:ext cx="4387850"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4" name="Google Shape;324;p50"/>
          <p:cNvSpPr txBox="1">
            <a:spLocks noGrp="1"/>
          </p:cNvSpPr>
          <p:nvPr>
            <p:ph type="body" idx="1"/>
          </p:nvPr>
        </p:nvSpPr>
        <p:spPr>
          <a:xfrm rot="5400000">
            <a:off x="1273175" y="-609600"/>
            <a:ext cx="4387850"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5" name="Google Shape;325;p5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6" name="Google Shape;326;p5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7" name="Google Shape;327;p5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
          <p:cNvSpPr txBox="1">
            <a:spLocks noGrp="1"/>
          </p:cNvSpPr>
          <p:nvPr>
            <p:ph type="body" idx="1"/>
          </p:nvPr>
        </p:nvSpPr>
        <p:spPr>
          <a:xfrm>
            <a:off x="457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6"/>
          <p:cNvSpPr txBox="1">
            <a:spLocks noGrp="1"/>
          </p:cNvSpPr>
          <p:nvPr>
            <p:ph type="body" idx="2"/>
          </p:nvPr>
        </p:nvSpPr>
        <p:spPr>
          <a:xfrm>
            <a:off x="4648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7" name="Google Shape;47;p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onstant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457200" y="1391436"/>
            <a:ext cx="4040188" cy="494514"/>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3" name="Google Shape;53;p7"/>
          <p:cNvSpPr txBox="1">
            <a:spLocks noGrp="1"/>
          </p:cNvSpPr>
          <p:nvPr>
            <p:ph type="body" idx="2"/>
          </p:nvPr>
        </p:nvSpPr>
        <p:spPr>
          <a:xfrm>
            <a:off x="4645026" y="1394818"/>
            <a:ext cx="4041775" cy="491132"/>
          </a:xfrm>
          <a:prstGeom prst="rect">
            <a:avLst/>
          </a:prstGeom>
          <a:noFill/>
          <a:ln>
            <a:noFill/>
          </a:ln>
        </p:spPr>
        <p:txBody>
          <a:bodyPr spcFirstLastPara="1" wrap="square" lIns="45700" tIns="0" rIns="45700" bIns="0" anchor="ctr" anchorCtr="0">
            <a:norm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4" name="Google Shape;54;p7"/>
          <p:cNvSpPr txBox="1">
            <a:spLocks noGrp="1"/>
          </p:cNvSpPr>
          <p:nvPr>
            <p:ph type="body" idx="3"/>
          </p:nvPr>
        </p:nvSpPr>
        <p:spPr>
          <a:xfrm>
            <a:off x="457200" y="1885950"/>
            <a:ext cx="4040188" cy="288429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5" name="Google Shape;55;p7"/>
          <p:cNvSpPr txBox="1">
            <a:spLocks noGrp="1"/>
          </p:cNvSpPr>
          <p:nvPr>
            <p:ph type="body" idx="4"/>
          </p:nvPr>
        </p:nvSpPr>
        <p:spPr>
          <a:xfrm>
            <a:off x="4645026" y="1885950"/>
            <a:ext cx="4041775" cy="288429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6" name="Google Shape;56;p7"/>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8"/>
          <p:cNvSpPr txBox="1">
            <a:spLocks noGrp="1"/>
          </p:cNvSpPr>
          <p:nvPr>
            <p:ph type="title"/>
          </p:nvPr>
        </p:nvSpPr>
        <p:spPr>
          <a:xfrm>
            <a:off x="457200" y="528066"/>
            <a:ext cx="8305800" cy="85725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onstantia"/>
              <a:buNone/>
              <a:defRPr sz="5000" b="0">
                <a:solidFill>
                  <a:schemeClr val="dk2"/>
                </a:solidFill>
                <a:latin typeface="Constantia"/>
                <a:ea typeface="Constantia"/>
                <a:cs typeface="Constantia"/>
                <a:sym typeface="Constant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8"/>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9"/>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685800" y="385764"/>
            <a:ext cx="2743200" cy="871538"/>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onstantia"/>
              <a:buNone/>
              <a:defRPr sz="2600" b="0">
                <a:solidFill>
                  <a:schemeClr val="dk2"/>
                </a:solidFill>
                <a:latin typeface="Constantia"/>
                <a:ea typeface="Constantia"/>
                <a:cs typeface="Constantia"/>
                <a:sym typeface="Constant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0"/>
          <p:cNvSpPr txBox="1">
            <a:spLocks noGrp="1"/>
          </p:cNvSpPr>
          <p:nvPr>
            <p:ph type="body" idx="1"/>
          </p:nvPr>
        </p:nvSpPr>
        <p:spPr>
          <a:xfrm>
            <a:off x="685800" y="1257300"/>
            <a:ext cx="2743200" cy="3429000"/>
          </a:xfrm>
          <a:prstGeom prst="rect">
            <a:avLst/>
          </a:prstGeom>
          <a:noFill/>
          <a:ln>
            <a:noFill/>
          </a:ln>
        </p:spPr>
        <p:txBody>
          <a:bodyPr spcFirstLastPara="1" wrap="square" lIns="18275" tIns="45700" rIns="18275" bIns="45700" anchor="t" anchorCtr="0">
            <a:norm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1" name="Google Shape;71;p10"/>
          <p:cNvSpPr txBox="1">
            <a:spLocks noGrp="1"/>
          </p:cNvSpPr>
          <p:nvPr>
            <p:ph type="body" idx="2"/>
          </p:nvPr>
        </p:nvSpPr>
        <p:spPr>
          <a:xfrm>
            <a:off x="3575050" y="1257300"/>
            <a:ext cx="5111750" cy="3429000"/>
          </a:xfrm>
          <a:prstGeom prst="rect">
            <a:avLst/>
          </a:prstGeom>
          <a:noFill/>
          <a:ln>
            <a:noFill/>
          </a:ln>
        </p:spPr>
        <p:txBody>
          <a:bodyPr spcFirstLastPara="1" wrap="square" lIns="91425" tIns="0" rIns="91425" bIns="45700" anchor="t" anchorCtr="0">
            <a:norm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2" name="Google Shape;72;p10"/>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525" y="-5358"/>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rgbClr val="FF66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onstantia"/>
              <a:ea typeface="Constantia"/>
              <a:cs typeface="Constantia"/>
              <a:sym typeface="Constantia"/>
            </a:endParaRPr>
          </a:p>
        </p:txBody>
      </p:sp>
      <p:sp>
        <p:nvSpPr>
          <p:cNvPr id="11" name="Google Shape;11;p1"/>
          <p:cNvSpPr/>
          <p:nvPr/>
        </p:nvSpPr>
        <p:spPr>
          <a:xfrm>
            <a:off x="4381500" y="-5357"/>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onstantia"/>
              <a:ea typeface="Constantia"/>
              <a:cs typeface="Constantia"/>
              <a:sym typeface="Constantia"/>
            </a:endParaRPr>
          </a:p>
        </p:txBody>
      </p:sp>
      <p:sp>
        <p:nvSpPr>
          <p:cNvPr id="12" name="Google Shape;12;p1"/>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dk2"/>
              </a:buClr>
              <a:buSzPts val="5000"/>
              <a:buFont typeface="Constantia"/>
              <a:buNone/>
              <a:defRPr sz="5000" b="0" i="0" u="none" strike="noStrike" cap="none">
                <a:solidFill>
                  <a:schemeClr val="dk2"/>
                </a:solidFill>
                <a:latin typeface="Constantia"/>
                <a:ea typeface="Constantia"/>
                <a:cs typeface="Constantia"/>
                <a:sym typeface="Constant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4" name="Google Shape;14;p1"/>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6A2D98"/>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5" name="Google Shape;15;p1"/>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6A2D98"/>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6" name="Google Shape;16;p1"/>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b="0" i="0" u="none" strike="noStrike" cap="none">
                <a:solidFill>
                  <a:srgbClr val="6A2D98"/>
                </a:solidFill>
                <a:latin typeface="Constantia"/>
                <a:ea typeface="Constantia"/>
                <a:cs typeface="Constantia"/>
                <a:sym typeface="Constantia"/>
              </a:defRPr>
            </a:lvl1pPr>
            <a:lvl2pPr marL="0" marR="0" lvl="1" indent="0" algn="r" rtl="0">
              <a:spcBef>
                <a:spcPts val="0"/>
              </a:spcBef>
              <a:buNone/>
              <a:defRPr sz="1200" b="0" i="0" u="none" strike="noStrike" cap="none">
                <a:solidFill>
                  <a:srgbClr val="6A2D98"/>
                </a:solidFill>
                <a:latin typeface="Constantia"/>
                <a:ea typeface="Constantia"/>
                <a:cs typeface="Constantia"/>
                <a:sym typeface="Constantia"/>
              </a:defRPr>
            </a:lvl2pPr>
            <a:lvl3pPr marL="0" marR="0" lvl="2" indent="0" algn="r" rtl="0">
              <a:spcBef>
                <a:spcPts val="0"/>
              </a:spcBef>
              <a:buNone/>
              <a:defRPr sz="1200" b="0" i="0" u="none" strike="noStrike" cap="none">
                <a:solidFill>
                  <a:srgbClr val="6A2D98"/>
                </a:solidFill>
                <a:latin typeface="Constantia"/>
                <a:ea typeface="Constantia"/>
                <a:cs typeface="Constantia"/>
                <a:sym typeface="Constantia"/>
              </a:defRPr>
            </a:lvl3pPr>
            <a:lvl4pPr marL="0" marR="0" lvl="3" indent="0" algn="r" rtl="0">
              <a:spcBef>
                <a:spcPts val="0"/>
              </a:spcBef>
              <a:buNone/>
              <a:defRPr sz="1200" b="0" i="0" u="none" strike="noStrike" cap="none">
                <a:solidFill>
                  <a:srgbClr val="6A2D98"/>
                </a:solidFill>
                <a:latin typeface="Constantia"/>
                <a:ea typeface="Constantia"/>
                <a:cs typeface="Constantia"/>
                <a:sym typeface="Constantia"/>
              </a:defRPr>
            </a:lvl4pPr>
            <a:lvl5pPr marL="0" marR="0" lvl="4" indent="0" algn="r" rtl="0">
              <a:spcBef>
                <a:spcPts val="0"/>
              </a:spcBef>
              <a:buNone/>
              <a:defRPr sz="1200" b="0" i="0" u="none" strike="noStrike" cap="none">
                <a:solidFill>
                  <a:srgbClr val="6A2D98"/>
                </a:solidFill>
                <a:latin typeface="Constantia"/>
                <a:ea typeface="Constantia"/>
                <a:cs typeface="Constantia"/>
                <a:sym typeface="Constantia"/>
              </a:defRPr>
            </a:lvl5pPr>
            <a:lvl6pPr marL="0" marR="0" lvl="5" indent="0" algn="r" rtl="0">
              <a:spcBef>
                <a:spcPts val="0"/>
              </a:spcBef>
              <a:buNone/>
              <a:defRPr sz="1200" b="0" i="0" u="none" strike="noStrike" cap="none">
                <a:solidFill>
                  <a:srgbClr val="6A2D98"/>
                </a:solidFill>
                <a:latin typeface="Constantia"/>
                <a:ea typeface="Constantia"/>
                <a:cs typeface="Constantia"/>
                <a:sym typeface="Constantia"/>
              </a:defRPr>
            </a:lvl6pPr>
            <a:lvl7pPr marL="0" marR="0" lvl="6" indent="0" algn="r" rtl="0">
              <a:spcBef>
                <a:spcPts val="0"/>
              </a:spcBef>
              <a:buNone/>
              <a:defRPr sz="1200" b="0" i="0" u="none" strike="noStrike" cap="none">
                <a:solidFill>
                  <a:srgbClr val="6A2D98"/>
                </a:solidFill>
                <a:latin typeface="Constantia"/>
                <a:ea typeface="Constantia"/>
                <a:cs typeface="Constantia"/>
                <a:sym typeface="Constantia"/>
              </a:defRPr>
            </a:lvl7pPr>
            <a:lvl8pPr marL="0" marR="0" lvl="7" indent="0" algn="r" rtl="0">
              <a:spcBef>
                <a:spcPts val="0"/>
              </a:spcBef>
              <a:buNone/>
              <a:defRPr sz="1200" b="0" i="0" u="none" strike="noStrike" cap="none">
                <a:solidFill>
                  <a:srgbClr val="6A2D98"/>
                </a:solidFill>
                <a:latin typeface="Constantia"/>
                <a:ea typeface="Constantia"/>
                <a:cs typeface="Constantia"/>
                <a:sym typeface="Constantia"/>
              </a:defRPr>
            </a:lvl8pPr>
            <a:lvl9pPr marL="0" marR="0" lvl="8" indent="0" algn="r" rtl="0">
              <a:spcBef>
                <a:spcPts val="0"/>
              </a:spcBef>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grpSp>
        <p:nvGrpSpPr>
          <p:cNvPr id="17" name="Google Shape;17;p1"/>
          <p:cNvGrpSpPr/>
          <p:nvPr/>
        </p:nvGrpSpPr>
        <p:grpSpPr>
          <a:xfrm>
            <a:off x="-29294" y="-12085"/>
            <a:ext cx="9198255" cy="814700"/>
            <a:chOff x="-29322" y="-1971"/>
            <a:chExt cx="9198255" cy="1086266"/>
          </a:xfrm>
        </p:grpSpPr>
        <p:sp>
          <p:nvSpPr>
            <p:cNvPr id="18" name="Google Shape;18;p1"/>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DF65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19" name="Google Shape;19;p1"/>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grpSp>
      <p:sp>
        <p:nvSpPr>
          <p:cNvPr id="20" name="Google Shape;20;p1"/>
          <p:cNvSpPr/>
          <p:nvPr/>
        </p:nvSpPr>
        <p:spPr>
          <a:xfrm>
            <a:off x="0" y="4497169"/>
            <a:ext cx="9144000" cy="646331"/>
          </a:xfrm>
          <a:prstGeom prst="rect">
            <a:avLst/>
          </a:pr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rgbClr val="3E1A5A"/>
                </a:solidFill>
                <a:latin typeface="Times New Roman"/>
                <a:ea typeface="Times New Roman"/>
                <a:cs typeface="Times New Roman"/>
                <a:sym typeface="Times New Roman"/>
              </a:rPr>
              <a:t>                                  </a:t>
            </a:r>
            <a:r>
              <a:rPr lang="en-US" sz="1000" b="1">
                <a:solidFill>
                  <a:schemeClr val="lt1"/>
                </a:solidFill>
                <a:latin typeface="Times New Roman"/>
                <a:ea typeface="Times New Roman"/>
                <a:cs typeface="Times New Roman"/>
                <a:sym typeface="Times New Roman"/>
              </a:rPr>
              <a:t>Excelssior Education Society’s </a:t>
            </a:r>
            <a:endParaRPr sz="1100" b="1">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200" b="1" i="0" u="none" strike="noStrike">
                <a:solidFill>
                  <a:schemeClr val="lt1"/>
                </a:solidFill>
                <a:latin typeface="Times New Roman"/>
                <a:ea typeface="Times New Roman"/>
                <a:cs typeface="Times New Roman"/>
                <a:sym typeface="Times New Roman"/>
              </a:rPr>
              <a:t>       </a:t>
            </a:r>
            <a:r>
              <a:rPr lang="en-US" sz="1100" b="1" i="0" u="none" strike="noStrike">
                <a:solidFill>
                  <a:schemeClr val="lt1"/>
                </a:solidFill>
                <a:latin typeface="Times New Roman"/>
                <a:ea typeface="Times New Roman"/>
                <a:cs typeface="Times New Roman"/>
                <a:sym typeface="Times New Roman"/>
              </a:rPr>
              <a:t>K.C.  COLLEGE  OF  ENGINEERING  &amp;  MANAGEMENT STUDIES &amp; RESEARCH</a:t>
            </a:r>
            <a:endParaRPr/>
          </a:p>
          <a:p>
            <a:pPr marL="0" marR="0" lvl="0" indent="0" algn="l" rtl="0">
              <a:spcBef>
                <a:spcPts val="0"/>
              </a:spcBef>
              <a:spcAft>
                <a:spcPts val="0"/>
              </a:spcAft>
              <a:buNone/>
            </a:pPr>
            <a:r>
              <a:rPr lang="en-US" sz="1000" b="1" i="0" u="none" strike="noStrike">
                <a:solidFill>
                  <a:schemeClr val="lt1"/>
                </a:solidFill>
                <a:latin typeface="Times New Roman"/>
                <a:ea typeface="Times New Roman"/>
                <a:cs typeface="Times New Roman"/>
                <a:sym typeface="Times New Roman"/>
              </a:rPr>
              <a:t>                                      (Affiliated to the University of Mumbai)</a:t>
            </a:r>
            <a:endParaRPr/>
          </a:p>
        </p:txBody>
      </p:sp>
      <p:sp>
        <p:nvSpPr>
          <p:cNvPr id="21" name="Google Shape;21;p1"/>
          <p:cNvSpPr/>
          <p:nvPr/>
        </p:nvSpPr>
        <p:spPr>
          <a:xfrm>
            <a:off x="6096000" y="4476750"/>
            <a:ext cx="3048000" cy="685800"/>
          </a:xfrm>
          <a:prstGeom prst="triangle">
            <a:avLst>
              <a:gd name="adj" fmla="val 100000"/>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pic>
        <p:nvPicPr>
          <p:cNvPr id="22" name="Google Shape;22;p1" descr="college_logo.jpg"/>
          <p:cNvPicPr preferRelativeResize="0"/>
          <p:nvPr/>
        </p:nvPicPr>
        <p:blipFill rotWithShape="1">
          <a:blip r:embed="rId14">
            <a:alphaModFix/>
          </a:blip>
          <a:srcRect/>
          <a:stretch/>
        </p:blipFill>
        <p:spPr>
          <a:xfrm>
            <a:off x="8216630" y="4400550"/>
            <a:ext cx="927370" cy="838200"/>
          </a:xfrm>
          <a:prstGeom prst="ellipse">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0" name="Google Shape;100;p14"/>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1" name="Google Shape;101;p1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1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5" name="Google Shape;175;p26"/>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6" name="Google Shape;176;p26"/>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7" name="Google Shape;177;p26"/>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8" name="Google Shape;178;p26"/>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3"/>
        <p:cNvGrpSpPr/>
        <p:nvPr/>
      </p:nvGrpSpPr>
      <p:grpSpPr>
        <a:xfrm>
          <a:off x="0" y="0"/>
          <a:ext cx="0" cy="0"/>
          <a:chOff x="0" y="0"/>
          <a:chExt cx="0" cy="0"/>
        </a:xfrm>
      </p:grpSpPr>
      <p:sp>
        <p:nvSpPr>
          <p:cNvPr id="254" name="Google Shape;254;p39"/>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5" name="Google Shape;255;p39"/>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6" name="Google Shape;256;p3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7" name="Google Shape;257;p3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8" name="Google Shape;258;p3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1"/>
          <p:cNvSpPr txBox="1">
            <a:spLocks noGrp="1"/>
          </p:cNvSpPr>
          <p:nvPr>
            <p:ph type="title"/>
          </p:nvPr>
        </p:nvSpPr>
        <p:spPr>
          <a:xfrm>
            <a:off x="457200" y="107139"/>
            <a:ext cx="8229600" cy="3429024"/>
          </a:xfrm>
          <a:prstGeom prst="rect">
            <a:avLst/>
          </a:prstGeom>
          <a:noFill/>
          <a:ln>
            <a:noFill/>
          </a:ln>
        </p:spPr>
        <p:txBody>
          <a:bodyPr spcFirstLastPara="1" wrap="square" lIns="0" tIns="45700" rIns="0" bIns="0" anchor="b" anchorCtr="0">
            <a:normAutofit fontScale="90000"/>
          </a:bodyPr>
          <a:lstStyle/>
          <a:p>
            <a:pPr marL="0" lvl="0" indent="0" algn="ctr" rtl="0">
              <a:spcBef>
                <a:spcPts val="0"/>
              </a:spcBef>
              <a:spcAft>
                <a:spcPts val="0"/>
              </a:spcAft>
              <a:buClr>
                <a:schemeClr val="dk2"/>
              </a:buClr>
              <a:buSzPct val="100000"/>
              <a:buFont typeface="Constantia"/>
              <a:buNone/>
            </a:pPr>
            <a:r>
              <a:rPr lang="en-US" sz="3100"/>
              <a:t>EXCELSSIOR EDUCATION SOCIETY’S</a:t>
            </a:r>
            <a:br>
              <a:rPr lang="en-US" sz="3100"/>
            </a:br>
            <a:br>
              <a:rPr lang="en-US"/>
            </a:br>
            <a:br>
              <a:rPr lang="en-US"/>
            </a:br>
            <a:br>
              <a:rPr lang="en-US"/>
            </a:br>
            <a:r>
              <a:rPr lang="en-US" sz="4000"/>
              <a:t>K. C. COLLEGE OF ENGINEERING AND MANAGEMENT STUDIES AND RESEARCH</a:t>
            </a:r>
            <a:br>
              <a:rPr lang="en-US" sz="4000"/>
            </a:br>
            <a:r>
              <a:rPr lang="en-US" sz="4000"/>
              <a:t>Department Of Information Technology</a:t>
            </a:r>
            <a:br>
              <a:rPr lang="en-US"/>
            </a:br>
            <a:r>
              <a:rPr lang="en-US" sz="2200"/>
              <a:t>(Affiliated to the University of Mumbai)</a:t>
            </a:r>
            <a:br>
              <a:rPr lang="en-US" sz="2200"/>
            </a:br>
            <a:r>
              <a:rPr lang="en-US" sz="2200"/>
              <a:t>Mith Bunder Road, Near Hume Pipe, Kopari, Thane(E)-400603</a:t>
            </a:r>
            <a:endParaRPr/>
          </a:p>
        </p:txBody>
      </p:sp>
      <p:pic>
        <p:nvPicPr>
          <p:cNvPr id="333" name="Google Shape;333;p51" descr="https://encrypted-tbn0.gstatic.com/images?q=tbn:ANd9GcTcpmXAV9L1EGCOPw5DbK86H0UXEjvRhomPS4wEb3LzgpCrME8sSQ"/>
          <p:cNvPicPr preferRelativeResize="0">
            <a:picLocks noGrp="1"/>
          </p:cNvPicPr>
          <p:nvPr>
            <p:ph type="body" idx="1"/>
          </p:nvPr>
        </p:nvPicPr>
        <p:blipFill rotWithShape="1">
          <a:blip r:embed="rId3">
            <a:alphaModFix/>
          </a:blip>
          <a:srcRect/>
          <a:stretch/>
        </p:blipFill>
        <p:spPr>
          <a:xfrm>
            <a:off x="1071538" y="3786196"/>
            <a:ext cx="1158240" cy="611505"/>
          </a:xfrm>
          <a:prstGeom prst="rect">
            <a:avLst/>
          </a:prstGeom>
          <a:noFill/>
          <a:ln>
            <a:noFill/>
          </a:ln>
        </p:spPr>
      </p:pic>
      <p:pic>
        <p:nvPicPr>
          <p:cNvPr id="334" name="Google Shape;334;p51" descr="http://www.dreamadmission.in/data/colleges/k.c.-college-of-engineering-and-management-studies-and-research-kopri-thane/logo/1439876107K.C.%20College%20of%20Engineering%20and%20Management%20Studies.jpg"/>
          <p:cNvPicPr preferRelativeResize="0"/>
          <p:nvPr/>
        </p:nvPicPr>
        <p:blipFill rotWithShape="1">
          <a:blip r:embed="rId4">
            <a:alphaModFix/>
          </a:blip>
          <a:srcRect/>
          <a:stretch/>
        </p:blipFill>
        <p:spPr>
          <a:xfrm>
            <a:off x="4071934" y="3714758"/>
            <a:ext cx="990600" cy="700496"/>
          </a:xfrm>
          <a:prstGeom prst="rect">
            <a:avLst/>
          </a:prstGeom>
          <a:noFill/>
          <a:ln>
            <a:noFill/>
          </a:ln>
        </p:spPr>
      </p:pic>
      <p:pic>
        <p:nvPicPr>
          <p:cNvPr id="335" name="Google Shape;335;p51" descr="http://mu.ac.in/portal/wp-content/uploads/2014/03/unilogo1.jpg"/>
          <p:cNvPicPr preferRelativeResize="0"/>
          <p:nvPr/>
        </p:nvPicPr>
        <p:blipFill rotWithShape="1">
          <a:blip r:embed="rId5">
            <a:alphaModFix/>
          </a:blip>
          <a:srcRect/>
          <a:stretch/>
        </p:blipFill>
        <p:spPr>
          <a:xfrm>
            <a:off x="7022733" y="3741652"/>
            <a:ext cx="952506" cy="7143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67861-6CD0-4FBC-BE09-820CB94EA717}"/>
              </a:ext>
            </a:extLst>
          </p:cNvPr>
          <p:cNvSpPr>
            <a:spLocks noGrp="1"/>
          </p:cNvSpPr>
          <p:nvPr>
            <p:ph type="ctrTitle"/>
          </p:nvPr>
        </p:nvSpPr>
        <p:spPr>
          <a:xfrm>
            <a:off x="220729" y="2165940"/>
            <a:ext cx="5009707" cy="832019"/>
          </a:xfrm>
        </p:spPr>
        <p:txBody>
          <a:bodyPr>
            <a:noAutofit/>
          </a:bodyPr>
          <a:lstStyle/>
          <a:p>
            <a:pPr algn="l" fontAlgn="base"/>
            <a:r>
              <a:rPr lang="en-GB" sz="3600" u="sng" dirty="0">
                <a:solidFill>
                  <a:srgbClr val="0070C0"/>
                </a:solidFill>
              </a:rPr>
              <a:t>Tinkercad</a:t>
            </a:r>
            <a:r>
              <a:rPr lang="en-GB" sz="2000" u="sng" dirty="0">
                <a:solidFill>
                  <a:srgbClr val="0070C0"/>
                </a:solidFill>
              </a:rPr>
              <a:t> </a:t>
            </a:r>
            <a:br>
              <a:rPr lang="en-GB" sz="1200" dirty="0"/>
            </a:br>
            <a:r>
              <a:rPr lang="en-GB" sz="2000" dirty="0"/>
              <a:t>Tinkercad is a free, online 3D modeling program that runs in a web browser, known for its simplicity and ease of use</a:t>
            </a:r>
            <a:endParaRPr lang="en-US" sz="20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1983" y="1108082"/>
            <a:ext cx="2819400" cy="2381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2579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3754-0A15-4EBC-A7AF-47353B3BBA3F}"/>
              </a:ext>
            </a:extLst>
          </p:cNvPr>
          <p:cNvSpPr>
            <a:spLocks noGrp="1"/>
          </p:cNvSpPr>
          <p:nvPr>
            <p:ph type="ctrTitle"/>
          </p:nvPr>
        </p:nvSpPr>
        <p:spPr>
          <a:xfrm>
            <a:off x="251577" y="1114338"/>
            <a:ext cx="7851648" cy="3407455"/>
          </a:xfrm>
        </p:spPr>
        <p:txBody>
          <a:bodyPr>
            <a:normAutofit/>
          </a:bodyPr>
          <a:lstStyle/>
          <a:p>
            <a:pPr algn="l"/>
            <a:r>
              <a:rPr lang="en-GB" sz="1800" dirty="0">
                <a:solidFill>
                  <a:schemeClr val="accent3"/>
                </a:solidFill>
                <a:latin typeface="Comic Sans MS" pitchFamily="66" charset="0"/>
              </a:rPr>
              <a:t>In this project, we are building an IoT based smart irrigation System using Arduino UNO, Moisture sensor, and LCD Display. It will automatically sprinkle the water to plants when the moisture value goes below a particular value. It will also send the moisture data to LCD display to keep track of the land condition. LCD Display will display whether Water Pump is on or off. This project uses a solenoid valve to supply the water to the plants. You can change the moisture value at which the solenoid valve should turn on according to your plant's requirement. Here we are using Arduino UNO which is a very popular for IoT based Projects.</a:t>
            </a:r>
            <a:br>
              <a:rPr lang="en-GB" sz="1800" dirty="0">
                <a:solidFill>
                  <a:schemeClr val="accent3"/>
                </a:solidFill>
                <a:latin typeface="Comic Sans MS" pitchFamily="66" charset="0"/>
              </a:rPr>
            </a:br>
            <a:endParaRPr lang="en-IN" sz="1800" b="0" i="0" dirty="0">
              <a:solidFill>
                <a:schemeClr val="accent3"/>
              </a:solidFill>
              <a:effectLst/>
              <a:latin typeface="Arial" panose="020B0604020202020204" pitchFamily="34" charset="0"/>
            </a:endParaRPr>
          </a:p>
        </p:txBody>
      </p:sp>
      <p:sp>
        <p:nvSpPr>
          <p:cNvPr id="3" name="Subtitle 2">
            <a:extLst>
              <a:ext uri="{FF2B5EF4-FFF2-40B4-BE49-F238E27FC236}">
                <a16:creationId xmlns:a16="http://schemas.microsoft.com/office/drawing/2014/main" id="{A155DCF6-AB78-4D8D-A3C1-E912422C89D6}"/>
              </a:ext>
            </a:extLst>
          </p:cNvPr>
          <p:cNvSpPr>
            <a:spLocks noGrp="1"/>
          </p:cNvSpPr>
          <p:nvPr>
            <p:ph type="subTitle" idx="1"/>
          </p:nvPr>
        </p:nvSpPr>
        <p:spPr>
          <a:xfrm>
            <a:off x="144371" y="725325"/>
            <a:ext cx="5002619" cy="628649"/>
          </a:xfrm>
        </p:spPr>
        <p:txBody>
          <a:bodyPr/>
          <a:lstStyle/>
          <a:p>
            <a:pPr algn="l"/>
            <a:r>
              <a:rPr lang="en-IN" sz="2600" b="1" u="sng">
                <a:solidFill>
                  <a:srgbClr val="0070C0"/>
                </a:solidFill>
                <a:latin typeface="Times New Roman" panose="02020603050405020304" pitchFamily="18" charset="0"/>
                <a:cs typeface="Times New Roman" panose="02020603050405020304" pitchFamily="18" charset="0"/>
              </a:rPr>
              <a:t>Working</a:t>
            </a:r>
            <a:r>
              <a:rPr lang="en-IN" sz="2600" b="1">
                <a:solidFill>
                  <a:srgbClr val="0070C0"/>
                </a:solidFill>
                <a:latin typeface="Times New Roman" panose="02020603050405020304" pitchFamily="18" charset="0"/>
                <a:cs typeface="Times New Roman" panose="02020603050405020304" pitchFamily="18" charset="0"/>
              </a:rPr>
              <a:t>:</a:t>
            </a:r>
            <a:endParaRPr lang="en-US" dirty="0">
              <a:solidFill>
                <a:srgbClr val="0070C0"/>
              </a:solidFill>
            </a:endParaRPr>
          </a:p>
        </p:txBody>
      </p:sp>
    </p:spTree>
    <p:extLst>
      <p:ext uri="{BB962C8B-B14F-4D97-AF65-F5344CB8AC3E}">
        <p14:creationId xmlns:p14="http://schemas.microsoft.com/office/powerpoint/2010/main" val="1227350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5BEE4A-DA8E-40F6-A3DD-9ADC182978CD}"/>
              </a:ext>
            </a:extLst>
          </p:cNvPr>
          <p:cNvSpPr>
            <a:spLocks noGrp="1"/>
          </p:cNvSpPr>
          <p:nvPr>
            <p:ph type="subTitle" idx="1"/>
          </p:nvPr>
        </p:nvSpPr>
        <p:spPr>
          <a:xfrm>
            <a:off x="2626280" y="348886"/>
            <a:ext cx="3692789" cy="887181"/>
          </a:xfrm>
        </p:spPr>
        <p:txBody>
          <a:bodyPr>
            <a:normAutofit/>
          </a:bodyPr>
          <a:lstStyle/>
          <a:p>
            <a:pPr algn="l"/>
            <a:r>
              <a:rPr lang="en-IN" sz="2600" b="1" u="sng" dirty="0">
                <a:latin typeface="Times New Roman" panose="02020603050405020304" pitchFamily="18" charset="0"/>
                <a:cs typeface="Times New Roman" panose="02020603050405020304" pitchFamily="18" charset="0"/>
              </a:rPr>
              <a:t>CIRCUIT DIAGRAM </a:t>
            </a:r>
            <a:r>
              <a:rPr lang="en-IN" sz="2600" dirty="0">
                <a:latin typeface="Times New Roman" panose="02020603050405020304" pitchFamily="18" charset="0"/>
                <a:cs typeface="Times New Roman" panose="02020603050405020304" pitchFamily="18" charset="0"/>
              </a:rPr>
              <a:t>:</a:t>
            </a:r>
            <a:endParaRPr lang="en-US" dirty="0"/>
          </a:p>
        </p:txBody>
      </p:sp>
      <p:sp>
        <p:nvSpPr>
          <p:cNvPr id="2" name="Subtitle 1"/>
          <p:cNvSpPr>
            <a:spLocks noGrp="1"/>
          </p:cNvSpPr>
          <p:nvPr>
            <p:ph type="subTitle" idx="1"/>
          </p:nvPr>
        </p:nvSpPr>
        <p:spPr/>
        <p:txBody>
          <a:bodyPr/>
          <a:lstStyle/>
          <a:p>
            <a:endParaRPr lang="en-GB"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5097" r="19156"/>
          <a:stretch/>
        </p:blipFill>
        <p:spPr bwMode="auto">
          <a:xfrm>
            <a:off x="327922" y="1069889"/>
            <a:ext cx="7895371" cy="311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2857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BF8952-7776-48C3-8755-2C6ABFD5519C}"/>
              </a:ext>
            </a:extLst>
          </p:cNvPr>
          <p:cNvSpPr>
            <a:spLocks noGrp="1"/>
          </p:cNvSpPr>
          <p:nvPr>
            <p:ph type="subTitle" idx="1"/>
          </p:nvPr>
        </p:nvSpPr>
        <p:spPr>
          <a:xfrm>
            <a:off x="2191730" y="491123"/>
            <a:ext cx="4180367" cy="817984"/>
          </a:xfrm>
        </p:spPr>
        <p:txBody>
          <a:bodyPr>
            <a:normAutofit fontScale="92500" lnSpcReduction="10000"/>
          </a:bodyPr>
          <a:lstStyle/>
          <a:p>
            <a:pPr algn="l"/>
            <a:r>
              <a:rPr lang="en-IN" sz="1600" dirty="0"/>
              <a:t> </a:t>
            </a:r>
            <a:r>
              <a:rPr lang="en-IN" sz="1600" b="1" dirty="0">
                <a:latin typeface="Times New Roman" panose="02020603050405020304" pitchFamily="18" charset="0"/>
                <a:cs typeface="Times New Roman" panose="02020603050405020304" pitchFamily="18" charset="0"/>
              </a:rPr>
              <a:t>SCREENSHOTS OF OUR MINI PROJECT</a:t>
            </a:r>
            <a:br>
              <a:rPr lang="en-IN" sz="16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					Automatic Irrigation System</a:t>
            </a:r>
            <a:endParaRPr lang="en-US" sz="1600" dirty="0"/>
          </a:p>
        </p:txBody>
      </p:sp>
      <p:sp>
        <p:nvSpPr>
          <p:cNvPr id="2" name="AutoShape 4" descr="blob:https://web.whatsapp.com/ead672bb-c0d5-40a2-b885-d84ea12ca32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8" descr="blob:https://web.whatsapp.com/ead672bb-c0d5-40a2-b885-d84ea12ca32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210" y="1210902"/>
            <a:ext cx="3626069" cy="14945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7492" y="1548393"/>
            <a:ext cx="4159250" cy="1797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0791" y="2818984"/>
            <a:ext cx="3266615" cy="15585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3329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013FAC4F-7C52-4708-A87C-1A1CD82248B6}"/>
              </a:ext>
            </a:extLst>
          </p:cNvPr>
          <p:cNvSpPr>
            <a:spLocks noGrp="1"/>
          </p:cNvSpPr>
          <p:nvPr>
            <p:ph type="ctrTitle"/>
          </p:nvPr>
        </p:nvSpPr>
        <p:spPr>
          <a:xfrm>
            <a:off x="413581" y="644021"/>
            <a:ext cx="7093688" cy="3295650"/>
          </a:xfrm>
        </p:spPr>
        <p:txBody>
          <a:bodyPr>
            <a:normAutofit/>
          </a:bodyPr>
          <a:lstStyle/>
          <a:p>
            <a:pPr algn="l"/>
            <a:r>
              <a:rPr lang="en-IN" sz="2000" u="sng" dirty="0">
                <a:solidFill>
                  <a:srgbClr val="0070C0"/>
                </a:solidFill>
                <a:latin typeface="Times New Roman" panose="02020603050405020304" pitchFamily="18" charset="0"/>
                <a:cs typeface="Times New Roman" panose="02020603050405020304" pitchFamily="18" charset="0"/>
              </a:rPr>
              <a:t>CONCLUSION </a:t>
            </a:r>
            <a:r>
              <a:rPr lang="en-IN" sz="2000" b="1" u="sng" dirty="0">
                <a:solidFill>
                  <a:srgbClr val="0070C0"/>
                </a:solidFill>
                <a:latin typeface="Times New Roman" panose="02020603050405020304" pitchFamily="18" charset="0"/>
                <a:cs typeface="Times New Roman" panose="02020603050405020304" pitchFamily="18" charset="0"/>
              </a:rPr>
              <a:t>:</a:t>
            </a:r>
            <a:br>
              <a:rPr lang="en-IN" sz="1400" b="1" u="sng" dirty="0"/>
            </a:br>
            <a:br>
              <a:rPr lang="en-IN" sz="1400" b="1" u="sng" dirty="0"/>
            </a:br>
            <a:r>
              <a:rPr lang="en-IN" sz="1400" b="1" dirty="0"/>
              <a:t> </a:t>
            </a:r>
            <a:r>
              <a:rPr lang="en-IN" sz="1600" b="1" dirty="0"/>
              <a:t>1.</a:t>
            </a:r>
            <a:r>
              <a:rPr lang="en-GB" sz="1600" dirty="0"/>
              <a:t>The smart irrigation system implemented is feasible and cost effective for optimizing water resources for agricultural production. </a:t>
            </a:r>
            <a:br>
              <a:rPr lang="en-GB" sz="1600" dirty="0"/>
            </a:br>
            <a:r>
              <a:rPr lang="en-GB" sz="1600" dirty="0"/>
              <a:t> 2.This irrigation system allows cultivation in places with water scarcity thereby improving sustainability. </a:t>
            </a:r>
            <a:br>
              <a:rPr lang="en-GB" sz="1600" dirty="0"/>
            </a:br>
            <a:r>
              <a:rPr lang="en-GB" sz="1600" dirty="0"/>
              <a:t>  3.The smart irrigation system developed proves that the use of water can be diminished for a given amount of fresh biomass production. Real time system for irrigation is based on GSM and </a:t>
            </a:r>
            <a:r>
              <a:rPr lang="en-GB" sz="1600" dirty="0" err="1"/>
              <a:t>zigbee</a:t>
            </a:r>
            <a:r>
              <a:rPr lang="en-GB" sz="1600" dirty="0"/>
              <a:t> module. The system is incredibly versatile and economical.</a:t>
            </a:r>
            <a:br>
              <a:rPr lang="en-GB" sz="1600" dirty="0"/>
            </a:br>
            <a:r>
              <a:rPr lang="en-GB" sz="1600" dirty="0"/>
              <a:t>    4.It doesn't need individuals on duty it is so easy and reliable. </a:t>
            </a:r>
            <a:br>
              <a:rPr lang="en-GB" sz="1600" dirty="0"/>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7382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8C63-20D5-438F-8019-49E48D8F4439}"/>
              </a:ext>
            </a:extLst>
          </p:cNvPr>
          <p:cNvSpPr>
            <a:spLocks noGrp="1"/>
          </p:cNvSpPr>
          <p:nvPr>
            <p:ph type="ctrTitle"/>
          </p:nvPr>
        </p:nvSpPr>
        <p:spPr>
          <a:xfrm>
            <a:off x="344214" y="718907"/>
            <a:ext cx="7851648" cy="3033286"/>
          </a:xfrm>
        </p:spPr>
        <p:txBody>
          <a:bodyPr>
            <a:noAutofit/>
          </a:bodyPr>
          <a:lstStyle/>
          <a:p>
            <a:pPr algn="l"/>
            <a:r>
              <a:rPr lang="en-IN" sz="1800" u="sng" dirty="0">
                <a:solidFill>
                  <a:srgbClr val="0070C0"/>
                </a:solidFill>
                <a:latin typeface="Times New Roman" panose="02020603050405020304" pitchFamily="18" charset="0"/>
                <a:cs typeface="Times New Roman" panose="02020603050405020304" pitchFamily="18" charset="0"/>
              </a:rPr>
              <a:t>REFRENCES</a:t>
            </a:r>
            <a:br>
              <a:rPr lang="en-IN" sz="1200" b="1" dirty="0">
                <a:latin typeface="Times New Roman" panose="02020603050405020304" pitchFamily="18" charset="0"/>
                <a:cs typeface="Times New Roman" panose="02020603050405020304" pitchFamily="18" charset="0"/>
              </a:rPr>
            </a:br>
            <a:br>
              <a:rPr lang="en-IN" sz="1200" b="1" dirty="0">
                <a:latin typeface="Times New Roman" panose="02020603050405020304" pitchFamily="18" charset="0"/>
                <a:cs typeface="Times New Roman" panose="02020603050405020304" pitchFamily="18" charset="0"/>
              </a:rPr>
            </a:br>
            <a:r>
              <a:rPr lang="en-IN" sz="1200" b="1" dirty="0"/>
              <a:t>•</a:t>
            </a:r>
            <a:r>
              <a:rPr lang="en-US" sz="1100" dirty="0"/>
              <a:t> </a:t>
            </a:r>
            <a:r>
              <a:rPr lang="en-US" sz="1200" dirty="0"/>
              <a:t>Design and Implementation of Automatic Plant Watering System by “Archana and Priya” presented at International Journal of Advanced Engineering and Global technology, vol-04, Issue-01, Jan-2016. </a:t>
            </a:r>
            <a:br>
              <a:rPr lang="en-US" sz="1200" dirty="0"/>
            </a:br>
            <a:br>
              <a:rPr lang="en-GB" sz="1200" dirty="0"/>
            </a:br>
            <a:r>
              <a:rPr lang="en-US" sz="1200" dirty="0"/>
              <a:t>Sensor Based Automated Irrigation System with IOT by “Karan Kansara and Vishal Zaweri,” presented at International Journal of Computer Science and Information Technologies, vol-06, 2015.</a:t>
            </a:r>
            <a:br>
              <a:rPr lang="en-US" sz="1200" dirty="0"/>
            </a:br>
            <a:br>
              <a:rPr lang="en-US" sz="1200" dirty="0"/>
            </a:br>
            <a:r>
              <a:rPr lang="en-US" sz="1200" dirty="0"/>
              <a:t>C. </a:t>
            </a:r>
            <a:r>
              <a:rPr lang="en-US" sz="1200" dirty="0" err="1"/>
              <a:t>Arun</a:t>
            </a:r>
            <a:r>
              <a:rPr lang="en-US" sz="1200" dirty="0"/>
              <a:t>, K. Lakshmi Sudha “Agricultural Management using Wireless Sensor Networks – A Survey”2nd International Conference on Environment Science and Biotechnology IPCBEE vol.48 (2012) © (2012) IACSIT Press, Singapore 2012.</a:t>
            </a:r>
            <a:br>
              <a:rPr lang="en-US" sz="1200" dirty="0"/>
            </a:br>
            <a:br>
              <a:rPr lang="en-GB" sz="1200" dirty="0"/>
            </a:br>
            <a:r>
              <a:rPr lang="en-US" sz="1200" dirty="0" err="1"/>
              <a:t>Venkata</a:t>
            </a:r>
            <a:r>
              <a:rPr lang="en-US" sz="1200" dirty="0"/>
              <a:t> Naga </a:t>
            </a:r>
            <a:r>
              <a:rPr lang="en-US" sz="1200" dirty="0" err="1"/>
              <a:t>Rohit</a:t>
            </a:r>
            <a:r>
              <a:rPr lang="en-US" sz="1200" dirty="0"/>
              <a:t> </a:t>
            </a:r>
            <a:r>
              <a:rPr lang="en-US" sz="1200" dirty="0" err="1"/>
              <a:t>Gunturi</a:t>
            </a:r>
            <a:r>
              <a:rPr lang="en-US" sz="1200" dirty="0"/>
              <a:t>, “Micro Controller Based Automatic Plant Irrigation System” International</a:t>
            </a:r>
            <a:br>
              <a:rPr lang="en-US" sz="1200" dirty="0"/>
            </a:br>
            <a:br>
              <a:rPr lang="en-GB" sz="1200" dirty="0"/>
            </a:br>
            <a:r>
              <a:rPr lang="en-US" sz="1200" dirty="0"/>
              <a:t>Journal of Advancements in Research and Technology, Volume 2, Issue-4, April-2013.</a:t>
            </a:r>
          </a:p>
        </p:txBody>
      </p:sp>
    </p:spTree>
    <p:extLst>
      <p:ext uri="{BB962C8B-B14F-4D97-AF65-F5344CB8AC3E}">
        <p14:creationId xmlns:p14="http://schemas.microsoft.com/office/powerpoint/2010/main" val="884471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52"/>
          <p:cNvSpPr txBox="1">
            <a:spLocks noGrp="1"/>
          </p:cNvSpPr>
          <p:nvPr>
            <p:ph type="body" idx="1"/>
          </p:nvPr>
        </p:nvSpPr>
        <p:spPr>
          <a:xfrm>
            <a:off x="322521" y="784703"/>
            <a:ext cx="8229600" cy="425993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6840"/>
              <a:buNone/>
            </a:pPr>
            <a:r>
              <a:rPr lang="en-US" sz="7200" dirty="0">
                <a:latin typeface="Times New Roman"/>
                <a:ea typeface="Times New Roman"/>
                <a:cs typeface="Times New Roman"/>
                <a:sym typeface="Times New Roman"/>
              </a:rPr>
              <a:t>INTERNAL PRESENTATION </a:t>
            </a:r>
            <a:endParaRPr dirty="0"/>
          </a:p>
          <a:p>
            <a:pPr marL="0" lvl="0" indent="0" algn="ctr" rtl="0">
              <a:spcBef>
                <a:spcPts val="1440"/>
              </a:spcBef>
              <a:spcAft>
                <a:spcPts val="0"/>
              </a:spcAft>
              <a:buSzPts val="6840"/>
              <a:buNone/>
            </a:pPr>
            <a:r>
              <a:rPr lang="en-US" sz="7200" dirty="0">
                <a:latin typeface="Times New Roman"/>
                <a:ea typeface="Times New Roman"/>
                <a:cs typeface="Times New Roman"/>
                <a:sym typeface="Times New Roman"/>
              </a:rPr>
              <a:t>SEM-VI(2020-2021)</a:t>
            </a:r>
            <a:endParaRPr sz="72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3"/>
          <p:cNvSpPr txBox="1">
            <a:spLocks noGrp="1"/>
          </p:cNvSpPr>
          <p:nvPr>
            <p:ph type="title"/>
          </p:nvPr>
        </p:nvSpPr>
        <p:spPr>
          <a:xfrm>
            <a:off x="457200" y="565785"/>
            <a:ext cx="8229600" cy="857250"/>
          </a:xfrm>
          <a:prstGeom prst="rect">
            <a:avLst/>
          </a:prstGeom>
          <a:noFill/>
          <a:ln>
            <a:noFill/>
          </a:ln>
        </p:spPr>
        <p:txBody>
          <a:bodyPr spcFirstLastPara="1" wrap="square" lIns="0" tIns="45700" rIns="0" bIns="0" anchor="b" anchorCtr="0">
            <a:noAutofit/>
          </a:bodyPr>
          <a:lstStyle/>
          <a:p>
            <a:pPr algn="ctr">
              <a:buSzPts val="5000"/>
            </a:pPr>
            <a:r>
              <a:rPr lang="en-GB" sz="3200" b="1" dirty="0">
                <a:solidFill>
                  <a:srgbClr val="0070C0"/>
                </a:solidFill>
              </a:rPr>
              <a:t>AUTOMATIC IRRIGARTION SYSTEM</a:t>
            </a:r>
            <a:br>
              <a:rPr lang="en-GB" sz="3200" b="1" dirty="0">
                <a:solidFill>
                  <a:srgbClr val="0070C0"/>
                </a:solidFill>
              </a:rPr>
            </a:br>
            <a:endParaRPr sz="2800" dirty="0">
              <a:solidFill>
                <a:srgbClr val="0070C0"/>
              </a:solidFill>
            </a:endParaRPr>
          </a:p>
        </p:txBody>
      </p:sp>
      <p:sp>
        <p:nvSpPr>
          <p:cNvPr id="347" name="Google Shape;347;p53"/>
          <p:cNvSpPr txBox="1">
            <a:spLocks noGrp="1"/>
          </p:cNvSpPr>
          <p:nvPr>
            <p:ph type="body" idx="1"/>
          </p:nvPr>
        </p:nvSpPr>
        <p:spPr>
          <a:xfrm>
            <a:off x="501295" y="1059150"/>
            <a:ext cx="8229600" cy="289444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ts val="2470"/>
              <a:buNone/>
            </a:pPr>
            <a:endParaRPr dirty="0"/>
          </a:p>
          <a:p>
            <a:pPr marL="0" lvl="0" indent="0" algn="l" rtl="0">
              <a:spcBef>
                <a:spcPts val="520"/>
              </a:spcBef>
              <a:spcAft>
                <a:spcPts val="0"/>
              </a:spcAft>
              <a:buSzPts val="2470"/>
              <a:buNone/>
            </a:pPr>
            <a:r>
              <a:rPr lang="en-US" dirty="0"/>
              <a:t>Group members</a:t>
            </a:r>
            <a:endParaRPr dirty="0"/>
          </a:p>
          <a:p>
            <a:pPr marL="0" lvl="0" indent="0" algn="l" rtl="0">
              <a:spcBef>
                <a:spcPts val="520"/>
              </a:spcBef>
              <a:spcAft>
                <a:spcPts val="0"/>
              </a:spcAft>
              <a:buSzPts val="2470"/>
              <a:buNone/>
            </a:pPr>
            <a:r>
              <a:rPr lang="en-US" dirty="0"/>
              <a:t> 1)Kaustubh Gawde    18</a:t>
            </a:r>
          </a:p>
          <a:p>
            <a:pPr marL="0" lvl="0" indent="0" algn="l" rtl="0">
              <a:spcBef>
                <a:spcPts val="520"/>
              </a:spcBef>
              <a:spcAft>
                <a:spcPts val="0"/>
              </a:spcAft>
              <a:buSzPts val="2470"/>
              <a:buNone/>
            </a:pPr>
            <a:r>
              <a:rPr lang="en-US" dirty="0"/>
              <a:t>2)Harshal Boga          08</a:t>
            </a:r>
          </a:p>
          <a:p>
            <a:pPr marL="0" lvl="0" indent="0" algn="l" rtl="0">
              <a:spcBef>
                <a:spcPts val="520"/>
              </a:spcBef>
              <a:spcAft>
                <a:spcPts val="0"/>
              </a:spcAft>
              <a:buSzPts val="2470"/>
              <a:buNone/>
            </a:pPr>
            <a:r>
              <a:rPr lang="en-US" dirty="0"/>
              <a:t>3)Ankit Dubey            16	</a:t>
            </a:r>
          </a:p>
          <a:p>
            <a:pPr marL="0" lvl="0" indent="0" algn="l" rtl="0">
              <a:spcBef>
                <a:spcPts val="520"/>
              </a:spcBef>
              <a:spcAft>
                <a:spcPts val="0"/>
              </a:spcAft>
              <a:buSzPts val="2470"/>
              <a:buNone/>
            </a:pPr>
            <a:r>
              <a:rPr lang="en-US" dirty="0"/>
              <a:t>	</a:t>
            </a:r>
          </a:p>
          <a:p>
            <a:pPr marL="0" lvl="0" indent="0" algn="l" rtl="0">
              <a:spcBef>
                <a:spcPts val="520"/>
              </a:spcBef>
              <a:spcAft>
                <a:spcPts val="0"/>
              </a:spcAft>
              <a:buSzPts val="2470"/>
              <a:buNone/>
            </a:pPr>
            <a:r>
              <a:rPr lang="en-US" dirty="0"/>
              <a:t>Name of the Guide : Prof. Nikhat Shaikh</a:t>
            </a:r>
            <a:endParaRPr dirty="0"/>
          </a:p>
          <a:p>
            <a:pPr marL="274320" lvl="0" indent="-117475" algn="l" rtl="0">
              <a:spcBef>
                <a:spcPts val="520"/>
              </a:spcBef>
              <a:spcAft>
                <a:spcPts val="0"/>
              </a:spcAft>
              <a:buSzPts val="247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4"/>
          <p:cNvSpPr txBox="1">
            <a:spLocks noGrp="1"/>
          </p:cNvSpPr>
          <p:nvPr>
            <p:ph type="title"/>
          </p:nvPr>
        </p:nvSpPr>
        <p:spPr>
          <a:xfrm>
            <a:off x="323528" y="177209"/>
            <a:ext cx="8229600" cy="544103"/>
          </a:xfrm>
          <a:prstGeom prst="rect">
            <a:avLst/>
          </a:prstGeom>
          <a:noFill/>
          <a:ln>
            <a:noFill/>
          </a:ln>
        </p:spPr>
        <p:txBody>
          <a:bodyPr spcFirstLastPara="1" wrap="square" lIns="0" tIns="45700" rIns="0" bIns="0" anchor="b" anchorCtr="0">
            <a:normAutofit fontScale="90000"/>
          </a:bodyPr>
          <a:lstStyle/>
          <a:p>
            <a:pPr marL="0" lvl="0" indent="0" algn="ctr" rtl="0">
              <a:spcBef>
                <a:spcPts val="0"/>
              </a:spcBef>
              <a:spcAft>
                <a:spcPts val="0"/>
              </a:spcAft>
              <a:buClr>
                <a:schemeClr val="dk2"/>
              </a:buClr>
              <a:buSzPct val="100000"/>
              <a:buFont typeface="Times New Roman"/>
              <a:buNone/>
            </a:pPr>
            <a:r>
              <a:rPr lang="en-US" u="sng" dirty="0">
                <a:latin typeface="Times New Roman"/>
                <a:ea typeface="Times New Roman"/>
                <a:cs typeface="Times New Roman"/>
                <a:sym typeface="Times New Roman"/>
              </a:rPr>
              <a:t>Index</a:t>
            </a:r>
            <a:endParaRPr dirty="0"/>
          </a:p>
        </p:txBody>
      </p:sp>
      <p:sp>
        <p:nvSpPr>
          <p:cNvPr id="353" name="Google Shape;353;p54"/>
          <p:cNvSpPr txBox="1">
            <a:spLocks noGrp="1"/>
          </p:cNvSpPr>
          <p:nvPr>
            <p:ph type="body" idx="1"/>
          </p:nvPr>
        </p:nvSpPr>
        <p:spPr>
          <a:xfrm>
            <a:off x="317222" y="1005231"/>
            <a:ext cx="7686332" cy="31743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00"/>
              <a:buNone/>
            </a:pPr>
            <a:r>
              <a:rPr lang="en-US" sz="1800" dirty="0">
                <a:latin typeface="Times New Roman"/>
                <a:ea typeface="Times New Roman"/>
                <a:cs typeface="Times New Roman"/>
                <a:sym typeface="Times New Roman"/>
              </a:rPr>
              <a:t>Introduction</a:t>
            </a:r>
            <a:endParaRPr sz="2400" dirty="0"/>
          </a:p>
          <a:p>
            <a:pPr marL="0" lvl="0" indent="0" algn="l" rtl="0">
              <a:spcBef>
                <a:spcPts val="400"/>
              </a:spcBef>
              <a:spcAft>
                <a:spcPts val="0"/>
              </a:spcAft>
              <a:buSzPts val="1900"/>
              <a:buNone/>
            </a:pPr>
            <a:r>
              <a:rPr lang="en-US" sz="1800" dirty="0">
                <a:latin typeface="Times New Roman"/>
                <a:ea typeface="Times New Roman"/>
                <a:cs typeface="Times New Roman"/>
                <a:sym typeface="Times New Roman"/>
              </a:rPr>
              <a:t>Scope</a:t>
            </a:r>
            <a:endParaRPr sz="2400" dirty="0"/>
          </a:p>
          <a:p>
            <a:pPr marL="0" lvl="0" indent="0" algn="l" rtl="0">
              <a:spcBef>
                <a:spcPts val="400"/>
              </a:spcBef>
              <a:spcAft>
                <a:spcPts val="0"/>
              </a:spcAft>
              <a:buSzPts val="1900"/>
              <a:buNone/>
            </a:pPr>
            <a:r>
              <a:rPr lang="en-US" sz="1800" dirty="0">
                <a:latin typeface="Times New Roman"/>
                <a:ea typeface="Times New Roman"/>
                <a:cs typeface="Times New Roman"/>
                <a:sym typeface="Times New Roman"/>
              </a:rPr>
              <a:t>Problem Statement</a:t>
            </a:r>
            <a:endParaRPr sz="2000" dirty="0">
              <a:latin typeface="Times New Roman"/>
              <a:ea typeface="Times New Roman"/>
              <a:cs typeface="Times New Roman"/>
              <a:sym typeface="Times New Roman"/>
            </a:endParaRPr>
          </a:p>
          <a:p>
            <a:pPr marL="0" lvl="0" indent="0" algn="l" rtl="0">
              <a:spcBef>
                <a:spcPts val="400"/>
              </a:spcBef>
              <a:spcAft>
                <a:spcPts val="0"/>
              </a:spcAft>
              <a:buSzPts val="1900"/>
              <a:buNone/>
            </a:pPr>
            <a:r>
              <a:rPr lang="en-US" sz="1800" dirty="0">
                <a:latin typeface="Times New Roman"/>
                <a:ea typeface="Times New Roman"/>
                <a:cs typeface="Times New Roman"/>
                <a:sym typeface="Times New Roman"/>
              </a:rPr>
              <a:t>System Requirements</a:t>
            </a:r>
            <a:endParaRPr sz="2400" dirty="0"/>
          </a:p>
          <a:p>
            <a:pPr marL="0" lvl="0" indent="0" algn="l" rtl="0">
              <a:spcBef>
                <a:spcPts val="400"/>
              </a:spcBef>
              <a:spcAft>
                <a:spcPts val="0"/>
              </a:spcAft>
              <a:buSzPts val="1900"/>
              <a:buNone/>
            </a:pPr>
            <a:r>
              <a:rPr lang="en-US" sz="1800" dirty="0">
                <a:latin typeface="Times New Roman"/>
                <a:ea typeface="Times New Roman"/>
                <a:cs typeface="Times New Roman"/>
                <a:sym typeface="Times New Roman"/>
              </a:rPr>
              <a:t>System Features (For Simulator)</a:t>
            </a:r>
            <a:endParaRPr sz="2000" dirty="0">
              <a:latin typeface="Times New Roman"/>
              <a:ea typeface="Times New Roman"/>
              <a:cs typeface="Times New Roman"/>
              <a:sym typeface="Times New Roman"/>
            </a:endParaRPr>
          </a:p>
          <a:p>
            <a:pPr marL="0" lvl="0" indent="0" algn="l" rtl="0">
              <a:spcBef>
                <a:spcPts val="400"/>
              </a:spcBef>
              <a:spcAft>
                <a:spcPts val="0"/>
              </a:spcAft>
              <a:buSzPts val="1900"/>
              <a:buNone/>
            </a:pPr>
            <a:r>
              <a:rPr lang="en-US" sz="1800" dirty="0">
                <a:latin typeface="Times New Roman"/>
                <a:ea typeface="Times New Roman"/>
                <a:cs typeface="Times New Roman"/>
                <a:sym typeface="Times New Roman"/>
              </a:rPr>
              <a:t>System Architecture (with Modules)</a:t>
            </a:r>
            <a:endParaRPr sz="2000" dirty="0">
              <a:latin typeface="Times New Roman"/>
              <a:ea typeface="Times New Roman"/>
              <a:cs typeface="Times New Roman"/>
              <a:sym typeface="Times New Roman"/>
            </a:endParaRPr>
          </a:p>
          <a:p>
            <a:pPr marL="0" lvl="0" indent="0" algn="l" rtl="0">
              <a:spcBef>
                <a:spcPts val="400"/>
              </a:spcBef>
              <a:spcAft>
                <a:spcPts val="0"/>
              </a:spcAft>
              <a:buSzPts val="1900"/>
              <a:buNone/>
            </a:pPr>
            <a:r>
              <a:rPr lang="en-US" sz="1800" dirty="0">
                <a:latin typeface="Times New Roman"/>
                <a:ea typeface="Times New Roman"/>
                <a:cs typeface="Times New Roman"/>
                <a:sym typeface="Times New Roman"/>
              </a:rPr>
              <a:t>Screen Shots</a:t>
            </a:r>
            <a:endParaRPr sz="1800" dirty="0">
              <a:latin typeface="Times New Roman"/>
              <a:ea typeface="Times New Roman"/>
              <a:cs typeface="Times New Roman"/>
              <a:sym typeface="Times New Roman"/>
            </a:endParaRPr>
          </a:p>
          <a:p>
            <a:pPr marL="0" lvl="0" indent="0" algn="l" rtl="0">
              <a:spcBef>
                <a:spcPts val="400"/>
              </a:spcBef>
              <a:spcAft>
                <a:spcPts val="0"/>
              </a:spcAft>
              <a:buSzPts val="1900"/>
              <a:buNone/>
            </a:pPr>
            <a:r>
              <a:rPr lang="en-US" sz="1800" dirty="0">
                <a:latin typeface="Times New Roman"/>
                <a:ea typeface="Times New Roman"/>
                <a:cs typeface="Times New Roman"/>
                <a:sym typeface="Times New Roman"/>
              </a:rPr>
              <a:t>Conclusion </a:t>
            </a:r>
            <a:endParaRPr sz="2000" dirty="0">
              <a:latin typeface="Times New Roman"/>
              <a:ea typeface="Times New Roman"/>
              <a:cs typeface="Times New Roman"/>
              <a:sym typeface="Times New Roman"/>
            </a:endParaRPr>
          </a:p>
          <a:p>
            <a:pPr marL="0" lvl="0" indent="0" algn="l" rtl="0">
              <a:spcBef>
                <a:spcPts val="400"/>
              </a:spcBef>
              <a:spcAft>
                <a:spcPts val="0"/>
              </a:spcAft>
              <a:buSzPts val="1900"/>
              <a:buNone/>
            </a:pPr>
            <a:r>
              <a:rPr lang="en-US" sz="1800" dirty="0">
                <a:latin typeface="Times New Roman"/>
                <a:ea typeface="Times New Roman"/>
                <a:cs typeface="Times New Roman"/>
                <a:sym typeface="Times New Roman"/>
              </a:rPr>
              <a:t>References</a:t>
            </a:r>
            <a:endParaRPr sz="2000" dirty="0">
              <a:latin typeface="Times New Roman"/>
              <a:ea typeface="Times New Roman"/>
              <a:cs typeface="Times New Roman"/>
              <a:sym typeface="Times New Roman"/>
            </a:endParaRPr>
          </a:p>
          <a:p>
            <a:pPr marL="0" lvl="0" indent="0" algn="l" rtl="0">
              <a:spcBef>
                <a:spcPts val="480"/>
              </a:spcBef>
              <a:spcAft>
                <a:spcPts val="0"/>
              </a:spcAft>
              <a:buSzPts val="2280"/>
              <a:buNone/>
            </a:pPr>
            <a:br>
              <a:rPr lang="en-US" sz="2400" dirty="0"/>
            </a:br>
            <a:endParaRPr sz="24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5"/>
          <p:cNvSpPr txBox="1">
            <a:spLocks noGrp="1"/>
          </p:cNvSpPr>
          <p:nvPr>
            <p:ph type="title"/>
          </p:nvPr>
        </p:nvSpPr>
        <p:spPr>
          <a:xfrm>
            <a:off x="457200" y="99237"/>
            <a:ext cx="8229600" cy="898717"/>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onstantia"/>
              <a:buNone/>
            </a:pPr>
            <a:r>
              <a:rPr lang="en-US" sz="4000" b="1" dirty="0">
                <a:solidFill>
                  <a:srgbClr val="0070C0"/>
                </a:solidFill>
              </a:rPr>
              <a:t>INTRODUCTION</a:t>
            </a:r>
            <a:endParaRPr sz="4000" b="1" dirty="0">
              <a:solidFill>
                <a:srgbClr val="0070C0"/>
              </a:solidFill>
            </a:endParaRPr>
          </a:p>
        </p:txBody>
      </p:sp>
      <p:sp>
        <p:nvSpPr>
          <p:cNvPr id="359" name="Google Shape;359;p55"/>
          <p:cNvSpPr txBox="1">
            <a:spLocks noGrp="1"/>
          </p:cNvSpPr>
          <p:nvPr>
            <p:ph type="body" idx="1"/>
          </p:nvPr>
        </p:nvSpPr>
        <p:spPr>
          <a:xfrm>
            <a:off x="457200" y="997953"/>
            <a:ext cx="8229600" cy="3517339"/>
          </a:xfrm>
          <a:prstGeom prst="rect">
            <a:avLst/>
          </a:prstGeom>
          <a:noFill/>
          <a:ln>
            <a:noFill/>
          </a:ln>
        </p:spPr>
        <p:txBody>
          <a:bodyPr spcFirstLastPara="1" wrap="square" lIns="91425" tIns="45700" rIns="91425" bIns="45700" anchor="t" anchorCtr="0">
            <a:normAutofit/>
          </a:bodyPr>
          <a:lstStyle/>
          <a:p>
            <a:pPr>
              <a:buFont typeface="Wingdings" pitchFamily="2" charset="2"/>
              <a:buChar char="Ø"/>
            </a:pPr>
            <a:r>
              <a:rPr lang="en-GB" sz="1600" dirty="0"/>
              <a:t>Indian agriculture is dependent on the monsoons which is not sufficient sources of water. The automatic irrigation system can provide water to farms according to their moisture and soil types.</a:t>
            </a:r>
          </a:p>
          <a:p>
            <a:pPr>
              <a:buFont typeface="Wingdings" pitchFamily="2" charset="2"/>
              <a:buChar char="Ø"/>
            </a:pPr>
            <a:r>
              <a:rPr lang="en-GB" sz="1600" dirty="0"/>
              <a:t> Suitable water supply is required because of most of the farms depends upon the monsoon. In conventional system, the farmer has to follow a schedule for watering, which is different for different crops. </a:t>
            </a:r>
          </a:p>
          <a:p>
            <a:pPr>
              <a:buFont typeface="Wingdings" pitchFamily="2" charset="2"/>
              <a:buChar char="Ø"/>
            </a:pPr>
            <a:r>
              <a:rPr lang="en-GB" sz="1600" dirty="0"/>
              <a:t>Too much watering causes diseases to plants and even they die out. To provides uniform and required level of water for both plain and sloppy areas and avoids the water overflow at the sloppy areas and considering the current </a:t>
            </a:r>
            <a:r>
              <a:rPr lang="en-GB" sz="1600" dirty="0" err="1"/>
              <a:t>labor</a:t>
            </a:r>
            <a:r>
              <a:rPr lang="en-GB" sz="1600" dirty="0"/>
              <a:t> shortage situation, the automated sensing system will be most appropriate.</a:t>
            </a:r>
            <a:endParaRPr sz="1600" dirty="0">
              <a:solidFill>
                <a:schemeClr val="accent2">
                  <a:lumMod val="60000"/>
                  <a:lumOff val="4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01C9A53-4E78-41AD-B792-9F1B0035A76F}"/>
              </a:ext>
            </a:extLst>
          </p:cNvPr>
          <p:cNvSpPr>
            <a:spLocks noGrp="1"/>
          </p:cNvSpPr>
          <p:nvPr>
            <p:ph type="subTitle" idx="1"/>
          </p:nvPr>
        </p:nvSpPr>
        <p:spPr>
          <a:xfrm>
            <a:off x="476046" y="643233"/>
            <a:ext cx="2937137" cy="605333"/>
          </a:xfrm>
        </p:spPr>
        <p:txBody>
          <a:bodyPr>
            <a:normAutofit fontScale="92500"/>
          </a:bodyPr>
          <a:lstStyle/>
          <a:p>
            <a:r>
              <a:rPr lang="en-US" sz="2800" b="1" dirty="0">
                <a:solidFill>
                  <a:srgbClr val="0070C0"/>
                </a:solidFill>
                <a:latin typeface="Times New Roman"/>
                <a:ea typeface="Times New Roman"/>
                <a:cs typeface="Times New Roman"/>
                <a:sym typeface="Times New Roman"/>
              </a:rPr>
              <a:t>Problem Statement</a:t>
            </a:r>
            <a:endParaRPr lang="en-US" sz="3200" b="1" dirty="0">
              <a:solidFill>
                <a:srgbClr val="0070C0"/>
              </a:solidFill>
              <a:latin typeface="Times New Roman"/>
              <a:ea typeface="Times New Roman"/>
              <a:cs typeface="Times New Roman"/>
              <a:sym typeface="Times New Roman"/>
            </a:endParaRPr>
          </a:p>
          <a:p>
            <a:endParaRPr lang="en-US" dirty="0"/>
          </a:p>
        </p:txBody>
      </p:sp>
      <p:sp>
        <p:nvSpPr>
          <p:cNvPr id="5" name="Title 4">
            <a:extLst>
              <a:ext uri="{FF2B5EF4-FFF2-40B4-BE49-F238E27FC236}">
                <a16:creationId xmlns:a16="http://schemas.microsoft.com/office/drawing/2014/main" id="{38F65BEA-51BC-440E-BF2E-9679C1EE9AC4}"/>
              </a:ext>
            </a:extLst>
          </p:cNvPr>
          <p:cNvSpPr>
            <a:spLocks noGrp="1"/>
          </p:cNvSpPr>
          <p:nvPr>
            <p:ph type="ctrTitle"/>
          </p:nvPr>
        </p:nvSpPr>
        <p:spPr>
          <a:xfrm>
            <a:off x="221512" y="1374753"/>
            <a:ext cx="7526079" cy="1290426"/>
          </a:xfrm>
        </p:spPr>
        <p:txBody>
          <a:bodyPr>
            <a:noAutofit/>
          </a:bodyPr>
          <a:lstStyle/>
          <a:p>
            <a:pPr algn="l"/>
            <a:r>
              <a:rPr lang="en-GB" sz="1600" dirty="0"/>
              <a:t>The consumption of water increases day by day that may leads to the problem of water scarcity. The aim of the article is to develop an smart irrigation system which measures the moisture of the soil and turns on or off the water supply system.</a:t>
            </a:r>
            <a:br>
              <a:rPr lang="en-GB" sz="1600" dirty="0"/>
            </a:br>
            <a:endParaRPr lang="en-US" sz="1600" dirty="0">
              <a:solidFill>
                <a:schemeClr val="accent2">
                  <a:lumMod val="60000"/>
                  <a:lumOff val="40000"/>
                </a:schemeClr>
              </a:solidFill>
            </a:endParaRPr>
          </a:p>
        </p:txBody>
      </p:sp>
    </p:spTree>
    <p:extLst>
      <p:ext uri="{BB962C8B-B14F-4D97-AF65-F5344CB8AC3E}">
        <p14:creationId xmlns:p14="http://schemas.microsoft.com/office/powerpoint/2010/main" val="883815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E9813-4982-4AC8-BC2B-E5FA215E10C7}"/>
              </a:ext>
            </a:extLst>
          </p:cNvPr>
          <p:cNvSpPr>
            <a:spLocks noGrp="1"/>
          </p:cNvSpPr>
          <p:nvPr>
            <p:ph type="ctrTitle"/>
          </p:nvPr>
        </p:nvSpPr>
        <p:spPr>
          <a:xfrm>
            <a:off x="192963" y="2282533"/>
            <a:ext cx="5543156" cy="2604463"/>
          </a:xfrm>
        </p:spPr>
        <p:txBody>
          <a:bodyPr>
            <a:noAutofit/>
          </a:bodyPr>
          <a:lstStyle/>
          <a:p>
            <a:pPr algn="l"/>
            <a:r>
              <a:rPr lang="en-GB" sz="2400" u="sng" dirty="0">
                <a:solidFill>
                  <a:srgbClr val="FFFF00"/>
                </a:solidFill>
              </a:rPr>
              <a:t> </a:t>
            </a:r>
            <a:r>
              <a:rPr lang="en-GB" sz="2000" u="sng" dirty="0">
                <a:solidFill>
                  <a:srgbClr val="0070C0"/>
                </a:solidFill>
              </a:rPr>
              <a:t>Arduino</a:t>
            </a:r>
            <a:br>
              <a:rPr lang="en-GB" sz="2000" dirty="0">
                <a:solidFill>
                  <a:srgbClr val="FFFF00"/>
                </a:solidFill>
              </a:rPr>
            </a:br>
            <a:r>
              <a:rPr lang="en-GB" sz="2000" dirty="0">
                <a:solidFill>
                  <a:srgbClr val="FFFF00"/>
                </a:solidFill>
              </a:rPr>
              <a:t> </a:t>
            </a:r>
            <a:r>
              <a:rPr lang="en-GB" sz="1400" dirty="0"/>
              <a:t>The Arduino Uno is a microcontroller board based on   the ATmega328. It has 20 digital input/output pins (of which 6 can be used as PWM outputs and 6 can be used as analog inputs), a 16 MHz resonator, a USB connection, a power jack, an in-circuit system programming (ICSP) header, and a reset button</a:t>
            </a:r>
            <a:br>
              <a:rPr lang="en-GB" sz="1400" dirty="0"/>
            </a:br>
            <a:br>
              <a:rPr lang="en-GB" sz="1400" dirty="0"/>
            </a:br>
            <a:r>
              <a:rPr lang="en-US" sz="1800" u="sng" dirty="0">
                <a:solidFill>
                  <a:srgbClr val="0070C0"/>
                </a:solidFill>
              </a:rPr>
              <a:t>LCD DISPLAY:</a:t>
            </a:r>
            <a:br>
              <a:rPr lang="en-US" sz="1800" dirty="0">
                <a:solidFill>
                  <a:srgbClr val="FFFF00"/>
                </a:solidFill>
              </a:rPr>
            </a:br>
            <a:r>
              <a:rPr lang="en-US" sz="1400" dirty="0"/>
              <a:t>RGB LCD Shield for Arduino Microcontroller Boards that only uses 2 I2C pins. This is a super slick way to add a display without all the wiring hassle. It uses the I2C pins at Analog 4 and Analog 5.</a:t>
            </a:r>
            <a:br>
              <a:rPr lang="en-IN" sz="1800" dirty="0"/>
            </a:br>
            <a:br>
              <a:rPr lang="en-GB" sz="1600" dirty="0"/>
            </a:br>
            <a:br>
              <a:rPr lang="en-GB" sz="1600" dirty="0"/>
            </a:br>
            <a:br>
              <a:rPr lang="en-GB" sz="1600" dirty="0"/>
            </a:br>
            <a:br>
              <a:rPr lang="en-GB" sz="1600" dirty="0"/>
            </a:br>
            <a:br>
              <a:rPr lang="en-GB" sz="1600" dirty="0"/>
            </a:br>
            <a:endParaRPr lang="en-US" sz="1600" dirty="0"/>
          </a:p>
        </p:txBody>
      </p:sp>
      <p:sp>
        <p:nvSpPr>
          <p:cNvPr id="3" name="Subtitle 2">
            <a:extLst>
              <a:ext uri="{FF2B5EF4-FFF2-40B4-BE49-F238E27FC236}">
                <a16:creationId xmlns:a16="http://schemas.microsoft.com/office/drawing/2014/main" id="{E098971E-A2F1-429B-99E5-9893F1A8D29D}"/>
              </a:ext>
            </a:extLst>
          </p:cNvPr>
          <p:cNvSpPr>
            <a:spLocks noGrp="1"/>
          </p:cNvSpPr>
          <p:nvPr>
            <p:ph type="subTitle" idx="1"/>
          </p:nvPr>
        </p:nvSpPr>
        <p:spPr>
          <a:xfrm>
            <a:off x="2301311" y="160211"/>
            <a:ext cx="3490031" cy="669128"/>
          </a:xfrm>
        </p:spPr>
        <p:txBody>
          <a:bodyPr/>
          <a:lstStyle/>
          <a:p>
            <a:r>
              <a:rPr lang="en-US" sz="2800" dirty="0">
                <a:latin typeface="Times New Roman"/>
                <a:ea typeface="Times New Roman"/>
                <a:cs typeface="Times New Roman"/>
                <a:sym typeface="Times New Roman"/>
              </a:rPr>
              <a:t>System Requirements</a:t>
            </a:r>
            <a:endParaRPr lang="en-US" sz="3600" dirty="0"/>
          </a:p>
          <a:p>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896" y="963799"/>
            <a:ext cx="1675776" cy="1174006"/>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solidFill>
                  <a:schemeClr val="tx1"/>
                </a:solidFill>
                <a:miter lim="800000"/>
                <a:headEnd/>
                <a:tailEnd/>
              </a14:hiddenLine>
            </a:ext>
          </a:extLst>
        </p:spPr>
      </p:pic>
      <p:pic>
        <p:nvPicPr>
          <p:cNvPr id="7" name="image2.jpg" descr="714 - RGB LCD Shield Kit, 16x2 Character Display, Only 2 pins used, Negative Display"/>
          <p:cNvPicPr>
            <a:picLocks/>
          </p:cNvPicPr>
          <p:nvPr/>
        </p:nvPicPr>
        <p:blipFill>
          <a:blip r:embed="rId3"/>
          <a:srcRect/>
          <a:stretch>
            <a:fillRect/>
          </a:stretch>
        </p:blipFill>
        <p:spPr>
          <a:xfrm>
            <a:off x="6373315" y="2699056"/>
            <a:ext cx="1743357" cy="133061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54214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E6B70B0C-2BBF-462E-BA2D-370434E69A1E}"/>
              </a:ext>
            </a:extLst>
          </p:cNvPr>
          <p:cNvSpPr>
            <a:spLocks noGrp="1"/>
          </p:cNvSpPr>
          <p:nvPr>
            <p:ph type="ctrTitle"/>
          </p:nvPr>
        </p:nvSpPr>
        <p:spPr>
          <a:xfrm>
            <a:off x="115186" y="723015"/>
            <a:ext cx="5144385" cy="3359888"/>
          </a:xfrm>
        </p:spPr>
        <p:txBody>
          <a:bodyPr>
            <a:normAutofit/>
          </a:bodyPr>
          <a:lstStyle/>
          <a:p>
            <a:pPr algn="l"/>
            <a:r>
              <a:rPr lang="en-GB" sz="2000" u="sng" dirty="0">
                <a:solidFill>
                  <a:srgbClr val="0070C0"/>
                </a:solidFill>
              </a:rPr>
              <a:t>MOISTURE SENSOR :</a:t>
            </a:r>
            <a:br>
              <a:rPr lang="en-GB" sz="2000" u="sng" dirty="0">
                <a:solidFill>
                  <a:srgbClr val="FFFF00"/>
                </a:solidFill>
              </a:rPr>
            </a:br>
            <a:r>
              <a:rPr lang="en-GB" sz="1400" dirty="0"/>
              <a:t>Soil moisture sensors measure the volumetric water content in soil. ... Another class of sensors measure another property of moisture in soils called water potential; these sensors are usually referred to as soil water potential sensors and include </a:t>
            </a:r>
            <a:r>
              <a:rPr lang="en-GB" sz="1400" dirty="0" err="1"/>
              <a:t>tensiometers</a:t>
            </a:r>
            <a:r>
              <a:rPr lang="en-GB" sz="1400" dirty="0"/>
              <a:t> and gypsum blocks.</a:t>
            </a:r>
            <a:br>
              <a:rPr lang="en-GB" sz="1400" dirty="0"/>
            </a:br>
            <a:br>
              <a:rPr lang="en-IN" sz="1400" dirty="0">
                <a:latin typeface="Times New Roman" panose="02020603050405020304" pitchFamily="18" charset="0"/>
                <a:cs typeface="Times New Roman" panose="02020603050405020304" pitchFamily="18" charset="0"/>
              </a:rPr>
            </a:br>
            <a:br>
              <a:rPr lang="en-IN" sz="1400" dirty="0">
                <a:latin typeface="Times New Roman" panose="02020603050405020304" pitchFamily="18" charset="0"/>
                <a:cs typeface="Times New Roman" panose="02020603050405020304" pitchFamily="18" charset="0"/>
              </a:rPr>
            </a:br>
            <a:endParaRPr lang="en-U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6173" y="1317997"/>
            <a:ext cx="2405321" cy="2067319"/>
          </a:xfrm>
          <a:prstGeom prst="roundRect">
            <a:avLst>
              <a:gd name="adj" fmla="val 8594"/>
            </a:avLst>
          </a:prstGeom>
          <a:solidFill>
            <a:srgbClr val="FFFFFF">
              <a:shade val="85000"/>
            </a:srgbClr>
          </a:solidFill>
          <a:ln w="9525">
            <a:solidFill>
              <a:schemeClr val="bg2"/>
            </a:solidFill>
            <a:miter lim="800000"/>
            <a:headEnd/>
            <a:tailEnd/>
          </a:ln>
          <a:effectLst>
            <a:reflection blurRad="12700" stA="38000" endPos="28000" dist="5000" dir="5400000" sy="-100000" algn="bl" rotWithShape="0"/>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422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C7736BBA-23C4-48CB-9688-7E24959C8121}"/>
              </a:ext>
            </a:extLst>
          </p:cNvPr>
          <p:cNvSpPr>
            <a:spLocks noGrp="1"/>
          </p:cNvSpPr>
          <p:nvPr>
            <p:ph type="ctrTitle"/>
          </p:nvPr>
        </p:nvSpPr>
        <p:spPr>
          <a:xfrm>
            <a:off x="168506" y="624314"/>
            <a:ext cx="5236793" cy="3919316"/>
          </a:xfrm>
        </p:spPr>
        <p:txBody>
          <a:bodyPr>
            <a:normAutofit/>
          </a:bodyPr>
          <a:lstStyle/>
          <a:p>
            <a:pPr algn="l"/>
            <a:r>
              <a:rPr lang="en-GB" sz="1400" u="sng" dirty="0">
                <a:solidFill>
                  <a:srgbClr val="0070C0"/>
                </a:solidFill>
              </a:rPr>
              <a:t>WATER PUMPS:</a:t>
            </a:r>
            <a:br>
              <a:rPr lang="en-GB" sz="1400" dirty="0">
                <a:solidFill>
                  <a:srgbClr val="FFFF00"/>
                </a:solidFill>
              </a:rPr>
            </a:br>
            <a:r>
              <a:rPr lang="en-GB" sz="1400" dirty="0">
                <a:solidFill>
                  <a:srgbClr val="FFFF00"/>
                </a:solidFill>
              </a:rPr>
              <a:t> </a:t>
            </a:r>
            <a:r>
              <a:rPr lang="en-GB" sz="1400" dirty="0"/>
              <a:t>Water pumps are machines for moving water, they play a fundamental part in agriculture as they move water from its source to the fields and crops. Water pumps can be used with many forms of irrigation, such as drip, sprinklers or with a hose.</a:t>
            </a:r>
            <a:br>
              <a:rPr lang="en-GB" sz="1400" dirty="0"/>
            </a:br>
            <a:br>
              <a:rPr lang="en-GB" sz="1400" dirty="0"/>
            </a:br>
            <a:r>
              <a:rPr lang="en-GB" sz="1600" u="sng" dirty="0">
                <a:solidFill>
                  <a:srgbClr val="0070C0"/>
                </a:solidFill>
              </a:rPr>
              <a:t>LED:</a:t>
            </a:r>
            <a:br>
              <a:rPr lang="en-GB" sz="2400" dirty="0">
                <a:solidFill>
                  <a:srgbClr val="FFFF00"/>
                </a:solidFill>
              </a:rPr>
            </a:br>
            <a:r>
              <a:rPr lang="en-GB" sz="1400" dirty="0"/>
              <a:t>A light-emitting diode (LED) is a semiconductor light source that emits light when current flows through it.</a:t>
            </a:r>
            <a:br>
              <a:rPr lang="en-GB" sz="1400" dirty="0"/>
            </a:br>
            <a:r>
              <a:rPr lang="en-GB" sz="1400" dirty="0"/>
              <a:t>The </a:t>
            </a:r>
            <a:r>
              <a:rPr lang="en-GB" sz="1400" dirty="0" err="1"/>
              <a:t>color</a:t>
            </a:r>
            <a:r>
              <a:rPr lang="en-GB" sz="1400" dirty="0"/>
              <a:t> of the light (corresponding to the energy of the photons) is determined by the energy required for electrons to cross the band gap of the semiconductor.</a:t>
            </a:r>
            <a:br>
              <a:rPr lang="en-GB" sz="1400" dirty="0"/>
            </a:br>
            <a:br>
              <a:rPr lang="en-GB" sz="1400" dirty="0">
                <a:solidFill>
                  <a:srgbClr val="FFFF00"/>
                </a:solidFill>
              </a:rPr>
            </a:br>
            <a:r>
              <a:rPr lang="en-IN" sz="1400" u="sng" dirty="0">
                <a:solidFill>
                  <a:srgbClr val="0070C0"/>
                </a:solidFill>
              </a:rPr>
              <a:t>CONNECTING WIRES :</a:t>
            </a:r>
            <a:br>
              <a:rPr lang="en-IN" sz="1800" u="sng" dirty="0"/>
            </a:br>
            <a:r>
              <a:rPr lang="en-IN" sz="1400" dirty="0"/>
              <a:t>Connecting wires provide a medium to an electrical current so that they can travel from one point on a circuit to another</a:t>
            </a:r>
            <a:r>
              <a:rPr lang="en-IN" sz="1200" dirty="0"/>
              <a:t>. </a:t>
            </a:r>
            <a:br>
              <a:rPr lang="en-GB" sz="1200" dirty="0"/>
            </a:br>
            <a:endParaRPr lang="en-IN" sz="1200"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1A04CFA-4CF8-44F2-B74B-6F8593FB5D2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356" r="12477"/>
          <a:stretch/>
        </p:blipFill>
        <p:spPr>
          <a:xfrm>
            <a:off x="5719730" y="3493639"/>
            <a:ext cx="1116199" cy="954277"/>
          </a:xfrm>
          <a:prstGeom prst="rect">
            <a:avLst/>
          </a:prstGeom>
          <a:ln>
            <a:noFill/>
          </a:ln>
          <a:effectLst>
            <a:outerShdw blurRad="190500" algn="tl" rotWithShape="0">
              <a:srgbClr val="000000">
                <a:alpha val="70000"/>
              </a:srgbClr>
            </a:outerShdw>
          </a:effec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9730" y="624314"/>
            <a:ext cx="1291174" cy="1332161"/>
          </a:xfrm>
          <a:prstGeom prst="rect">
            <a:avLst/>
          </a:prstGeom>
          <a:ln>
            <a:noFill/>
          </a:ln>
          <a:effectLst>
            <a:outerShdw blurRad="190500" algn="tl" rotWithShape="0">
              <a:srgbClr val="000000">
                <a:alpha val="70000"/>
              </a:srgbClr>
            </a:outerShdw>
          </a:effec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8994" y="2181946"/>
            <a:ext cx="1469461" cy="1122505"/>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3392395"/>
      </p:ext>
    </p:extLst>
  </p:cSld>
  <p:clrMapOvr>
    <a:masterClrMapping/>
  </p:clrMapOvr>
</p:sld>
</file>

<file path=ppt/theme/theme1.xml><?xml version="1.0" encoding="utf-8"?>
<a:theme xmlns:a="http://schemas.openxmlformats.org/drawingml/2006/main" name="Prsnt1">
  <a:themeElements>
    <a:clrScheme name="Custom 3">
      <a:dk1>
        <a:srgbClr val="7030A0"/>
      </a:dk1>
      <a:lt1>
        <a:srgbClr val="FFFFFF"/>
      </a:lt1>
      <a:dk2>
        <a:srgbClr val="7030A0"/>
      </a:dk2>
      <a:lt2>
        <a:srgbClr val="DEF5FA"/>
      </a:lt2>
      <a:accent1>
        <a:srgbClr val="542378"/>
      </a:accent1>
      <a:accent2>
        <a:srgbClr val="B4490F"/>
      </a:accent2>
      <a:accent3>
        <a:srgbClr val="FF7401"/>
      </a:accent3>
      <a:accent4>
        <a:srgbClr val="AB73D5"/>
      </a:accent4>
      <a:accent5>
        <a:srgbClr val="8438BD"/>
      </a:accent5>
      <a:accent6>
        <a:srgbClr val="8F41C8"/>
      </a:accent6>
      <a:hlink>
        <a:srgbClr val="B4490F"/>
      </a:hlink>
      <a:folHlink>
        <a:srgbClr val="EB75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1029</Words>
  <Application>Microsoft Office PowerPoint</Application>
  <PresentationFormat>On-screen Show (16:9)</PresentationFormat>
  <Paragraphs>39</Paragraphs>
  <Slides>15</Slides>
  <Notes>5</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15</vt:i4>
      </vt:variant>
    </vt:vector>
  </HeadingPairs>
  <TitlesOfParts>
    <vt:vector size="26" baseType="lpstr">
      <vt:lpstr>Noto Sans Symbols</vt:lpstr>
      <vt:lpstr>Arial</vt:lpstr>
      <vt:lpstr>Wingdings</vt:lpstr>
      <vt:lpstr>Calibri</vt:lpstr>
      <vt:lpstr>Times New Roman</vt:lpstr>
      <vt:lpstr>Constantia</vt:lpstr>
      <vt:lpstr>Comic Sans MS</vt:lpstr>
      <vt:lpstr>Prsnt1</vt:lpstr>
      <vt:lpstr>2_Custom Design</vt:lpstr>
      <vt:lpstr>Custom Design</vt:lpstr>
      <vt:lpstr>1_Custom Design</vt:lpstr>
      <vt:lpstr>EXCELSSIOR EDUCATION SOCIETY’S    K. C. COLLEGE OF ENGINEERING AND MANAGEMENT STUDIES AND RESEARCH Department Of Information Technology (Affiliated to the University of Mumbai) Mith Bunder Road, Near Hume Pipe, Kopari, Thane(E)-400603</vt:lpstr>
      <vt:lpstr>PowerPoint Presentation</vt:lpstr>
      <vt:lpstr>AUTOMATIC IRRIGARTION SYSTEM </vt:lpstr>
      <vt:lpstr>Index</vt:lpstr>
      <vt:lpstr>INTRODUCTION</vt:lpstr>
      <vt:lpstr>The consumption of water increases day by day that may leads to the problem of water scarcity. The aim of the article is to develop an smart irrigation system which measures the moisture of the soil and turns on or off the water supply system. </vt:lpstr>
      <vt:lpstr> Arduino  The Arduino Uno is a microcontroller board based on   the ATmega328. It has 20 digital input/output pins (of which 6 can be used as PWM outputs and 6 can be used as analog inputs), a 16 MHz resonator, a USB connection, a power jack, an in-circuit system programming (ICSP) header, and a reset button  LCD DISPLAY: RGB LCD Shield for Arduino Microcontroller Boards that only uses 2 I2C pins. This is a super slick way to add a display without all the wiring hassle. It uses the I2C pins at Analog 4 and Analog 5.      </vt:lpstr>
      <vt:lpstr>MOISTURE SENSOR : Soil moisture sensors measure the volumetric water content in soil. ... Another class of sensors measure another property of moisture in soils called water potential; these sensors are usually referred to as soil water potential sensors and include tensiometers and gypsum blocks.   </vt:lpstr>
      <vt:lpstr>WATER PUMPS:  Water pumps are machines for moving water, they play a fundamental part in agriculture as they move water from its source to the fields and crops. Water pumps can be used with many forms of irrigation, such as drip, sprinklers or with a hose.  LED: A light-emitting diode (LED) is a semiconductor light source that emits light when current flows through it. The color of the light (corresponding to the energy of the photons) is determined by the energy required for electrons to cross the band gap of the semiconductor.  CONNECTING WIRES : Connecting wires provide a medium to an electrical current so that they can travel from one point on a circuit to another.  </vt:lpstr>
      <vt:lpstr>Tinkercad  Tinkercad is a free, online 3D modeling program that runs in a web browser, known for its simplicity and ease of use</vt:lpstr>
      <vt:lpstr>In this project, we are building an IoT based smart irrigation System using Arduino UNO, Moisture sensor, and LCD Display. It will automatically sprinkle the water to plants when the moisture value goes below a particular value. It will also send the moisture data to LCD display to keep track of the land condition. LCD Display will display whether Water Pump is on or off. This project uses a solenoid valve to supply the water to the plants. You can change the moisture value at which the solenoid valve should turn on according to your plant's requirement. Here we are using Arduino UNO which is a very popular for IoT based Projects. </vt:lpstr>
      <vt:lpstr>PowerPoint Presentation</vt:lpstr>
      <vt:lpstr>PowerPoint Presentation</vt:lpstr>
      <vt:lpstr>CONCLUSION :   1.The smart irrigation system implemented is feasible and cost effective for optimizing water resources for agricultural production.   2.This irrigation system allows cultivation in places with water scarcity thereby improving sustainability.    3.The smart irrigation system developed proves that the use of water can be diminished for a given amount of fresh biomass production. Real time system for irrigation is based on GSM and zigbee module. The system is incredibly versatile and economical.     4.It doesn't need individuals on duty it is so easy and reliable.  </vt:lpstr>
      <vt:lpstr>REFRENCES  • Design and Implementation of Automatic Plant Watering System by “Archana and Priya” presented at International Journal of Advanced Engineering and Global technology, vol-04, Issue-01, Jan-2016.   Sensor Based Automated Irrigation System with IOT by “Karan Kansara and Vishal Zaweri,” presented at International Journal of Computer Science and Information Technologies, vol-06, 2015.  C. Arun, K. Lakshmi Sudha “Agricultural Management using Wireless Sensor Networks – A Survey”2nd International Conference on Environment Science and Biotechnology IPCBEE vol.48 (2012) © (2012) IACSIT Press, Singapore 2012.  Venkata Naga Rohit Gunturi, “Micro Controller Based Automatic Plant Irrigation System” International  Journal of Advancements in Research and Technology, Volume 2, Issue-4, April-2013.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EXCELSSIOR EDUCATION SOCIETY’S    K. C. COLLEGE OF ENGINEERING AND MANAGEMENT STUDIES AND RESEARCH Department Of Information Technology (Affiliated to the University of Mumbai) Mith Bunder Road, Near Hume Pipe, Kopari, Thane(E)-400603</dc:title>
  <dc:creator>Piyush</dc:creator>
  <cp:lastModifiedBy>harsh</cp:lastModifiedBy>
  <cp:revision>13</cp:revision>
  <dcterms:modified xsi:type="dcterms:W3CDTF">2021-11-13T07:48:48Z</dcterms:modified>
</cp:coreProperties>
</file>