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DFDBE-536A-F4D6-095B-3672F2B78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A0949B-55D4-14CA-B3A7-E29E596B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Skills for Business Analysts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AEE46-3304-5E57-3EC9-B680E0E67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0668-4902-978F-D6C1-0837BFF7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7 - Change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38DB-80E2-D911-0C64-AC27369B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FDEA2-1CCC-71B8-453E-189BE32842A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67221" y="1774591"/>
            <a:ext cx="97215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changes to project scope, requirements, and plans.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Role in Change: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impact of proposed changes on existing requirements and business processes.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Documenting change requests.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change approval processes.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Communicating changes to relevant stakeholders.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changes are controlled and beneficial.</a:t>
            </a:r>
          </a:p>
        </p:txBody>
      </p:sp>
    </p:spTree>
    <p:extLst>
      <p:ext uri="{BB962C8B-B14F-4D97-AF65-F5344CB8AC3E}">
        <p14:creationId xmlns:p14="http://schemas.microsoft.com/office/powerpoint/2010/main" val="23224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A8C9F-7BB5-B97A-8499-A3947AE0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2D88-7312-D9D8-C5C6-C6A095C4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8 - Quality Assurance &amp; Testing Support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CB84-142C-45B6-10A5-8F36B359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AFF9D-9C6B-F98D-11FB-805E5D47C98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17253" y="1907179"/>
            <a:ext cx="107730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the delivered solution meets the defined requirements and quality standards.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Contribution: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acceptance criteria for requirements.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Reviewing test cases against requirements.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User Acceptance Testing (UAT).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and clarifying defects related to requirements.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Delivering a solution that is fit for purpose.</a:t>
            </a:r>
          </a:p>
        </p:txBody>
      </p:sp>
    </p:spTree>
    <p:extLst>
      <p:ext uri="{BB962C8B-B14F-4D97-AF65-F5344CB8AC3E}">
        <p14:creationId xmlns:p14="http://schemas.microsoft.com/office/powerpoint/2010/main" val="287700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87B8C-16A0-F2C3-3408-2E8CF3E4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0362-3054-44BF-90D5-38DFCFB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PM Skills for BAs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79A1-F846-AD83-78E3-8B4EE95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4726AF-BD81-E3D9-F60A-20A3A891EB5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67804" y="1905669"/>
            <a:ext cx="69621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Project: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Smoother project execution.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risks and issues.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quality deliverables.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BA: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credibility and influence.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career opportunities (e.g., Lead BA, Product Owner).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understanding of the "big picture."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Stronger partnership with Project Managers.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0322-24F5-A997-6C56-34EB2044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8353-5B45-CDAD-3594-184427D4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2229-8A8E-0DD2-8DA7-F6623D99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1D27E6-B497-01C3-8185-A0BF8839B94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50670" y="1942807"/>
            <a:ext cx="8779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Modern BA: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strategic partner, not just a documenter.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management is a vast field; ongoing development is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Yourself: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Embrace PM skills to drive project success and advance your career.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8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/>
              <a:t>Presenter Name:-Harshal Patil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3E7A-F814-924E-7890-01076F2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The BA's Evolving Role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1798-6694-5CEB-C31B-4E5A5C38CB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6038" y="1685163"/>
            <a:ext cx="10512425" cy="3906838"/>
          </a:xfrm>
        </p:spPr>
        <p:txBody>
          <a:bodyPr/>
          <a:lstStyle/>
          <a:p>
            <a:r>
              <a:rPr lang="en-US" b="1" dirty="0"/>
              <a:t>The Business Analyst (BA) as a Bridge:</a:t>
            </a:r>
            <a:r>
              <a:rPr lang="en-US" dirty="0"/>
              <a:t> Connecting business needs with technical solutions.</a:t>
            </a:r>
          </a:p>
          <a:p>
            <a:r>
              <a:rPr lang="en-US" b="1" dirty="0"/>
              <a:t>Beyond Requirements:</a:t>
            </a:r>
            <a:r>
              <a:rPr lang="en-US" dirty="0"/>
              <a:t> Modern BAs are increasingly involved in project lifecycle management.</a:t>
            </a:r>
          </a:p>
          <a:p>
            <a:r>
              <a:rPr lang="en-US" b="1" dirty="0"/>
              <a:t>Why PM Skills Matter:</a:t>
            </a:r>
            <a:endParaRPr lang="en-US" dirty="0"/>
          </a:p>
          <a:p>
            <a:pPr lvl="1"/>
            <a:r>
              <a:rPr lang="en-US" dirty="0"/>
              <a:t>Enhanced project success rates.</a:t>
            </a:r>
          </a:p>
          <a:p>
            <a:pPr lvl="1"/>
            <a:r>
              <a:rPr lang="en-US" dirty="0"/>
              <a:t>Improved collaboration with Project Managers.</a:t>
            </a:r>
          </a:p>
          <a:p>
            <a:pPr lvl="1"/>
            <a:r>
              <a:rPr lang="en-US" dirty="0"/>
              <a:t>Proactive issue identification and resolution.</a:t>
            </a:r>
          </a:p>
          <a:p>
            <a:pPr lvl="1"/>
            <a:r>
              <a:rPr lang="en-US" dirty="0"/>
              <a:t>Better stakeholder satisfaction.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8EE7-0247-6895-29CA-55496320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766C-C7C0-82C0-4779-0493174A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Project Management Phases &amp; BA Involvement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9B6A-8F89-CADF-B39A-E931216F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3C5962-63B8-C55C-6E46-E87D6C7CFF2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9789" y="2215446"/>
            <a:ext cx="10351017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Initiation: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Feasibility studies, defining business case, identifying stakeholders.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Planning: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Detailed requirements, scope definition, input to project schedule, risk identification.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Execution: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Requirements clarification, supporting development, managing changes.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Monitoring &amp; Control: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Tracking requirements traceability, managing scope changes, reporting on requirements status.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Closure: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BA Role: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Validating final solution against requirements,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A26A3-92CB-56FF-DE33-021496E1A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8EFF-18F1-06C3-5104-75C8B365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1 - Stakeholder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341A-45C4-B40A-1712-2BC173AE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31F995-72DC-A3E2-AF9D-A80C4AA18B9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58660" y="1758919"/>
            <a:ext cx="1052724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Identifying, analyzing, and engaging with individuals or groups impacted by the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Crucial for BAs: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Ensuring all voices are heard.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Managing expectations.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Building consensus.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Analysis (Power/Interest Grid).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7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2313-E7B5-A9F4-EE9C-F24D9F039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D4E-982E-A4FF-079C-646E2D0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2 - Requirements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9097-D9C8-36D2-4B94-EE444090AF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7" y="1839842"/>
            <a:ext cx="10512425" cy="3906838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The process of documenting, analyzing, tracing, prioritizing, and controlling requirements.</a:t>
            </a:r>
          </a:p>
          <a:p>
            <a:r>
              <a:rPr lang="en-US" b="1" dirty="0"/>
              <a:t>BA's Core Competency:</a:t>
            </a:r>
            <a:r>
              <a:rPr lang="en-US" dirty="0"/>
              <a:t> This is where PM and BA skills heavily overlap.</a:t>
            </a:r>
          </a:p>
          <a:p>
            <a:r>
              <a:rPr lang="en-US" b="1" dirty="0"/>
              <a:t>Key Aspects:</a:t>
            </a:r>
            <a:endParaRPr lang="en-US" dirty="0"/>
          </a:p>
          <a:p>
            <a:pPr lvl="1"/>
            <a:r>
              <a:rPr lang="en-US" b="1" dirty="0"/>
              <a:t>	Elicitation:</a:t>
            </a:r>
            <a:r>
              <a:rPr lang="en-US" dirty="0"/>
              <a:t> Interviews, workshops, surveys.</a:t>
            </a:r>
          </a:p>
          <a:p>
            <a:pPr lvl="1"/>
            <a:r>
              <a:rPr lang="en-US" b="1" dirty="0"/>
              <a:t>	Analysis:</a:t>
            </a:r>
            <a:r>
              <a:rPr lang="en-US" dirty="0"/>
              <a:t> Structuring, validating, prioritizing requirements.</a:t>
            </a:r>
          </a:p>
          <a:p>
            <a:pPr lvl="1"/>
            <a:r>
              <a:rPr lang="en-US" b="1" dirty="0"/>
              <a:t>	Documentation:</a:t>
            </a:r>
            <a:r>
              <a:rPr lang="en-US" dirty="0"/>
              <a:t> User Stories, Use Cases, BRDs, SRS.</a:t>
            </a:r>
          </a:p>
          <a:p>
            <a:pPr lvl="1"/>
            <a:r>
              <a:rPr lang="en-US" b="1" dirty="0"/>
              <a:t>	Traceability:</a:t>
            </a:r>
            <a:r>
              <a:rPr lang="en-US" dirty="0"/>
              <a:t> Linking requirements to design, development, and testing.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DCD5-D6D2-436C-0187-CCA18C82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80C4E-F5C0-C821-0A75-9D0DFBD8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7DF0-2645-D95F-E3D9-676CB5EC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3 - Scope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92DC-1728-182B-E069-CDA85ECE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DEB0A3-D884-FEB4-9492-AA7A48B64DA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9787" y="1997839"/>
            <a:ext cx="66992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Defining what is and is not included in the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BA's Role in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Collaborating with PM to define project and product scope.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requirements align with defined scope.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(uncontrolled expansion of scope).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scope statements.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baseline.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control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5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E6E4D-D0D0-FCC9-5DBF-5170C08C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8577-A840-D6F5-69F3-CDE510CB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4 - Risk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CE32-AADA-F4A3-BB09-EE632BD7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7CBF7E-59BF-DC14-4688-B5110434969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03796" y="1914813"/>
            <a:ext cx="99373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Identifying, assessing, and mitigating potential risks that could impact the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Contribution: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risks related to requirements (e.g., unclear requirements, changing priorities).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Assessing impact of risks on business value.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Proposing mitigation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BA-related Risks: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unavailability.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Ambiguous requirements.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0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8549F-F87D-9C1C-ABC1-7B4AE3B5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F1E6-F0A1-DD93-633B-77D8AF1B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5 - Communication &amp; Collaboration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10D3-F3E3-B201-3AEF-9CCEF250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9EB0AD-20CC-8BB2-EB41-9B194F3BF82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9787" y="1879576"/>
            <a:ext cx="82916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 exchange of information and working jointly with others.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Paramount: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 are central communicators.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Skills: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Listening: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unspoken needs.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Negotiation: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Reaching agreements on requirements and priorities.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Skills: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Articulating complex information clearly.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Leading workshops and meetings.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Leveraging platforms like Jira, Confluence, Miro.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BEE7-DC70-C4EE-7210-D9000FB5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856-AA5E-76D5-64DD-12422697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6 - Planning &amp;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C391-6B59-E47E-ABE6-0B8B5CF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AB7F45-2093-8FB4-26C1-C823DFF7303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9787" y="1786797"/>
            <a:ext cx="85779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Organizing tasks, resources, and timelines to achieve project goals.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Involvement: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Contributing to Work Breakdown Structure (WBS) for requirements activities.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Assisting with effort estimation for analysis tasks.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input for project scheduling based on requirements complexity.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Decomposition.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Expert judgment.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Analogous/Parametric estimation.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343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12</TotalTime>
  <Words>834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Posterama</vt:lpstr>
      <vt:lpstr>SineVTI</vt:lpstr>
      <vt:lpstr>Project Management Skills for Business Analysts</vt:lpstr>
      <vt:lpstr>Introduction - The BA's Evolving Role</vt:lpstr>
      <vt:lpstr>Key Project Management Phases &amp; BA Involvement</vt:lpstr>
      <vt:lpstr>Skill 1 - Stakeholder Management</vt:lpstr>
      <vt:lpstr>Skill 2 - Requirements Management</vt:lpstr>
      <vt:lpstr>Skill 3 - Scope Management</vt:lpstr>
      <vt:lpstr>Skill 4 - Risk Management</vt:lpstr>
      <vt:lpstr>Skill 5 - Communication &amp; Collaboration</vt:lpstr>
      <vt:lpstr>Skill 6 - Planning &amp; Estimation</vt:lpstr>
      <vt:lpstr>Skill 7 - Change Management</vt:lpstr>
      <vt:lpstr>Skill 8 - Quality Assurance &amp; Testing Support</vt:lpstr>
      <vt:lpstr>Benefits of PM Skills for BAs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2025-07-26T00:19:49Z</dcterms:created>
  <dcterms:modified xsi:type="dcterms:W3CDTF">2025-07-26T00:32:45Z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