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90" r:id="rId6"/>
    <p:sldId id="309" r:id="rId7"/>
    <p:sldId id="310" r:id="rId8"/>
    <p:sldId id="311" r:id="rId9"/>
    <p:sldId id="305" r:id="rId10"/>
    <p:sldId id="306" r:id="rId11"/>
    <p:sldId id="307" r:id="rId12"/>
    <p:sldId id="308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46" autoAdjust="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0239D-8CF2-645E-DCA0-DF6864265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6BA9D4-3737-0D92-4549-0178209206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E3D50E-C7AA-7239-022E-2959B051AC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1D567-994F-5E6A-EEB7-AC875DFA26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896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0E997-EAB6-F9DA-2145-86519F179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CAD255-8AD6-7AEF-23B6-9B5FB16CD9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66DA90-CDD4-AC0B-4DED-3EA0EB6388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456B8-4004-0E80-D442-08C402CA8A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48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1D710-DB70-BAA6-E6D0-589A3A886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32B9F9-8726-BC0F-A034-627FACEFE2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B4E71D-CDDD-74DF-F5E4-53D7AA4543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7A95A-7617-A6CE-D0CA-7D3BA76FB3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12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06608-CA13-138C-6B28-85B59D871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EA748F-61F1-72FB-045E-882BAE6238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0BC1FA-C3E1-0DDF-4C7F-CF9CC8635D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884D7-12A1-A901-7D75-D12474EF8E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31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C6AF7-6A43-289E-9CF4-B5B92DA72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1A2BEA-B2E0-5F61-C19B-DE0B0CAC6C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8FAFB4-F4A4-DF16-83EF-9B75FCE15E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44A52-2333-B4D8-3B2F-34295E218F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73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AA9E3-C339-BD0C-3C8C-3757B719B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7545C4-3E3B-FD2E-AEE5-75067F4181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3DE1CA-C6DC-761F-1398-BFB017C815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24BAD-12E9-75D7-A53B-D11C8990CF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3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77A12-E85D-F0DE-8915-92715C3A3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98C363-2C19-C966-0756-DFCF0921F8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886B83-205C-9503-1ABD-0528D67DD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BD462-0475-D6FE-0AF8-5B05364936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758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76" r:id="rId7"/>
    <p:sldLayoutId id="2147483661" r:id="rId8"/>
    <p:sldLayoutId id="2147483666" r:id="rId9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994795" cy="3830130"/>
          </a:xfrm>
        </p:spPr>
        <p:txBody>
          <a:bodyPr/>
          <a:lstStyle/>
          <a:p>
            <a:r>
              <a:rPr lang="en-US" sz="4800" dirty="0"/>
              <a:t>The FSD: Your Blueprint for Software Success</a:t>
            </a:r>
            <a:br>
              <a:rPr lang="en-US" dirty="0"/>
            </a:br>
            <a:r>
              <a:rPr lang="en-US" sz="2400" dirty="0"/>
              <a:t>Understanding the Functional Specification Document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IN" dirty="0"/>
              <a:t>What is an FSD?</a:t>
            </a:r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9B56433-DFAE-BD24-4660-7686432576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67492" y="2274838"/>
            <a:ext cx="801376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formal document detailing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software system will do.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User-facing functionalities &amp; behaviors.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Translates business needs into clear technical specifications.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Flowchart: "Requirements" -&gt; "FSD" -&gt; "Development."</a:t>
            </a:r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18D00-8C08-8A77-D95C-E0A579129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03C6E4-0871-DA25-8C0C-2506B0F2A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Why is the FSD Crucial?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A2FDE4-D841-D813-0436-2BB07F11F0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4828" y="2205782"/>
            <a:ext cx="756570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Clarity: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everyone is aligned on project goals.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Rework: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Catches issues early, saving time &amp; cost.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Scope Control: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Prevents "scope creep."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Basis: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clear criteria for quality assurance.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Puzzle pieces fitting, a stop sign, a roadmap.</a:t>
            </a:r>
          </a:p>
        </p:txBody>
      </p:sp>
    </p:spTree>
    <p:extLst>
      <p:ext uri="{BB962C8B-B14F-4D97-AF65-F5344CB8AC3E}">
        <p14:creationId xmlns:p14="http://schemas.microsoft.com/office/powerpoint/2010/main" val="303600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8ECB9-7A5B-172D-B45E-656813A14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F215317-E482-CCF7-317B-120E0C7FF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Key Components of an FSD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B0E099C-90B3-BBB6-EA4F-D81C0C2F00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84517" y="1950766"/>
            <a:ext cx="680675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Sections: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69214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 &amp; Scope: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What the project is and isn't.</a:t>
            </a:r>
          </a:p>
          <a:p>
            <a:pPr marL="569214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 Requirements: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system's core features.</a:t>
            </a:r>
          </a:p>
          <a:p>
            <a:pPr marL="569214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Non-Functional Requirements: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Performance, security, usability, etc.</a:t>
            </a:r>
          </a:p>
          <a:p>
            <a:pPr marL="569214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Interface (UI) Requirements: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How it looks and feels.</a:t>
            </a:r>
          </a:p>
          <a:p>
            <a:pPr marL="569214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Handling: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How the system responds to issues.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"Table of Contents" icon or a checklist.</a:t>
            </a:r>
          </a:p>
        </p:txBody>
      </p:sp>
    </p:spTree>
    <p:extLst>
      <p:ext uri="{BB962C8B-B14F-4D97-AF65-F5344CB8AC3E}">
        <p14:creationId xmlns:p14="http://schemas.microsoft.com/office/powerpoint/2010/main" val="279710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89D7E-BE34-BC55-2AF0-96902B320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1FFFC77-BF35-F026-FF4D-B5420A85A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IN" dirty="0"/>
              <a:t>Functional Requirements: The "What"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4D8B12-B5D4-2C82-8942-0A40D86141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67492" y="2014775"/>
            <a:ext cx="919333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Describes specific features and actions the system performs.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"The system SHALL..." (e.g., "The user SHALL be able to log in.")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registration, product search, payment processing.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user interacting with a web page, an action button.</a:t>
            </a:r>
          </a:p>
        </p:txBody>
      </p:sp>
    </p:spTree>
    <p:extLst>
      <p:ext uri="{BB962C8B-B14F-4D97-AF65-F5344CB8AC3E}">
        <p14:creationId xmlns:p14="http://schemas.microsoft.com/office/powerpoint/2010/main" val="246537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1A439-0D58-6BC6-5E9A-C59CA6575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4DD9-F7A4-BD65-1D8F-02865D9E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325" y="457199"/>
            <a:ext cx="10176764" cy="1920240"/>
          </a:xfrm>
        </p:spPr>
        <p:txBody>
          <a:bodyPr/>
          <a:lstStyle/>
          <a:p>
            <a:r>
              <a:rPr lang="en-US" dirty="0"/>
              <a:t>Non-Functional Requirements: The "How Well"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232C0-0E1A-3D65-5FC4-0E2A76C1C9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316325" y="2084896"/>
            <a:ext cx="10176764" cy="3382962"/>
          </a:xfrm>
        </p:spPr>
        <p:txBody>
          <a:bodyPr>
            <a:normAutofit/>
          </a:bodyPr>
          <a:lstStyle/>
          <a:p>
            <a:pPr marL="283464" lvl="1" indent="0">
              <a:buNone/>
            </a:pPr>
            <a:endParaRPr 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Definition: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Specifies the quality attributes and constraints of the system.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Examples:</a:t>
            </a:r>
            <a:endParaRPr lang="en-US" altLang="en-US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Performance:</a:t>
            </a:r>
            <a:r>
              <a:rPr lang="en-US" altLang="en-US" dirty="0">
                <a:latin typeface="Arial" panose="020B0604020202020204" pitchFamily="34" charset="0"/>
              </a:rPr>
              <a:t> Response time, throughput.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Security:</a:t>
            </a:r>
            <a:r>
              <a:rPr lang="en-US" altLang="en-US" dirty="0">
                <a:latin typeface="Arial" panose="020B0604020202020204" pitchFamily="34" charset="0"/>
              </a:rPr>
              <a:t> Data protection, access control.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Scalability:</a:t>
            </a:r>
            <a:r>
              <a:rPr lang="en-US" altLang="en-US" dirty="0">
                <a:latin typeface="Arial" panose="020B0604020202020204" pitchFamily="34" charset="0"/>
              </a:rPr>
              <a:t> Handling more users/data.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Usability:</a:t>
            </a:r>
            <a:r>
              <a:rPr lang="en-US" altLang="en-US" dirty="0">
                <a:latin typeface="Arial" panose="020B0604020202020204" pitchFamily="34" charset="0"/>
              </a:rPr>
              <a:t> Ease of use.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Visuals: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A speedometer, a padlock, a user smiling.</a:t>
            </a:r>
          </a:p>
          <a:p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F7B243B-E22C-D8EB-F8DE-EF2BB9704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9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511B9-741D-BB5B-481D-B851E0D9E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95324-DDDC-25F3-21E2-D43134F31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756" y="420623"/>
            <a:ext cx="9883744" cy="1335025"/>
          </a:xfrm>
        </p:spPr>
        <p:txBody>
          <a:bodyPr/>
          <a:lstStyle/>
          <a:p>
            <a:r>
              <a:rPr lang="en-IN" dirty="0"/>
              <a:t>Who Uses the FSD?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81A4F-0956-645D-3437-67CA0E51EF6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316736" y="1719391"/>
            <a:ext cx="10176764" cy="3382962"/>
          </a:xfrm>
        </p:spPr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Business Analysts/Product Owners: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Drive and document requirements.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Developers: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Implement the documented features.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Testers: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Validate system against specifications.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Stakeholders: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Review and approve the shared vision.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Visuals: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Icons representing different roles (BA, Dev, QA, User).</a:t>
            </a:r>
          </a:p>
          <a:p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04CD42A-9129-B3CE-FC78-8D11E9047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28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F29B2-62EB-C462-B779-CB4376E64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C155-5569-9784-27A1-7D0B57CB7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345" y="457199"/>
            <a:ext cx="9883744" cy="1252729"/>
          </a:xfrm>
        </p:spPr>
        <p:txBody>
          <a:bodyPr/>
          <a:lstStyle/>
          <a:p>
            <a:r>
              <a:rPr lang="en-IN" dirty="0"/>
              <a:t>FSD Best Practices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F5E9F-70C1-D394-72A0-D6224096A7E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426464" y="1892872"/>
            <a:ext cx="10176764" cy="3382962"/>
          </a:xfrm>
        </p:spPr>
        <p:txBody>
          <a:bodyPr>
            <a:normAutofit fontScale="92500" lnSpcReduction="20000"/>
          </a:bodyPr>
          <a:lstStyle/>
          <a:p>
            <a:pPr lvl="1"/>
            <a:endParaRPr 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Be Clear &amp; Concise: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Avoid jargon, focus on essential details.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Make it Testable: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Each requirement should be verifiable.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Use Visuals: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Diagrams, mockups, flowcharts enhance understanding.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Collaborate: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Involve all relevant stakeholders.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Keep it Updated: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It's a living document.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Visuals: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A magnifying glass, a pen, a group collaborating.</a:t>
            </a:r>
          </a:p>
          <a:p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76558E6-15F5-BED5-B596-374F1D236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081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2A830-1B22-64FC-16DF-D000DEE18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D405-49ED-C797-2075-9174810E9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325" y="457199"/>
            <a:ext cx="9883744" cy="1225297"/>
          </a:xfrm>
        </p:spPr>
        <p:txBody>
          <a:bodyPr/>
          <a:lstStyle/>
          <a:p>
            <a:r>
              <a:rPr lang="en-IN" dirty="0"/>
              <a:t>Conclusion &amp; Call to Action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9FDA6-EB04-42C4-FAF1-6895AB926F6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316325" y="1737519"/>
            <a:ext cx="10176764" cy="3382962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Key Takeaway: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A well-crafted FSD is fundamental for successful software development.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Benefits: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Ensures alignment, reduces risk, and guides the entire project.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Call to Action: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3464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"What are your FSD experiences?"</a:t>
            </a:r>
          </a:p>
          <a:p>
            <a:pPr marL="283464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"Like, Share, Subscribe for more!"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Visuals: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A "lightbulb" icon, a rocket launching, social media icons.</a:t>
            </a:r>
          </a:p>
          <a:p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D2913C7-6D45-A5AD-1BA8-889E61086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38469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167</TotalTime>
  <Words>525</Words>
  <Application>Microsoft Office PowerPoint</Application>
  <PresentationFormat>Widescreen</PresentationFormat>
  <Paragraphs>97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Custom</vt:lpstr>
      <vt:lpstr>The FSD: Your Blueprint for Software Success Understanding the Functional Specification Document</vt:lpstr>
      <vt:lpstr>What is an FSD?</vt:lpstr>
      <vt:lpstr>Why is the FSD Crucial?</vt:lpstr>
      <vt:lpstr>Key Components of an FSD</vt:lpstr>
      <vt:lpstr>Functional Requirements: The "What"</vt:lpstr>
      <vt:lpstr>Non-Functional Requirements: The "How Well"</vt:lpstr>
      <vt:lpstr>Who Uses the FSD?</vt:lpstr>
      <vt:lpstr>FSD Best Practices</vt:lpstr>
      <vt:lpstr>Conclusion &amp; Call to Action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Dhruv Patil</dc:creator>
  <cp:lastModifiedBy>Dhruv Patil</cp:lastModifiedBy>
  <cp:revision>2</cp:revision>
  <dcterms:created xsi:type="dcterms:W3CDTF">2025-07-13T14:42:10Z</dcterms:created>
  <dcterms:modified xsi:type="dcterms:W3CDTF">2025-07-13T17:29:33Z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