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9" r:id="rId6"/>
    <p:sldId id="318" r:id="rId7"/>
    <p:sldId id="319" r:id="rId8"/>
    <p:sldId id="320" r:id="rId9"/>
    <p:sldId id="321" r:id="rId10"/>
    <p:sldId id="322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5D7A1-132E-70DD-ECEF-7CC1D26D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AEF81-3D6E-E772-D143-98CAC2E3D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13CE3-1D91-5401-B752-3D94996D6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F37FC-FA92-1768-B701-45B594356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8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0711-4183-A9ED-CB9F-82B51CDB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CC707-37D9-3853-0509-5023C4B85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91F002-FC75-E601-10D4-1E1C48751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D128-C607-038A-45C6-DAA1101E3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D058F-7CB3-BB3A-72E9-8E53CDDE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5B01C-AC3D-34C4-17B6-31B8AE623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1C5EC-7E9D-8AF9-8057-B51068330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9860-56DF-3FE6-CE6A-C31BB1B7C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88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51CB1-16D4-A334-F1D8-BD978B6E6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64929-3AEC-D361-945E-496E9EAB1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28E141-7062-50DA-2262-4B19F9336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40D3-D4AB-673D-6624-A85F5303A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9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B1AE-1AD6-3792-26F8-7D6DAE10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DA55F-9E5C-158B-34F7-0681F6C41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48E62-0008-319D-6A8E-0D9F2FA4B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FE3B4-F9C5-12FD-F5CC-4CF76C097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0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IN" dirty="0"/>
              <a:t>Understanding Scope Creep: A Brief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Scope Creep?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B02B80-DD36-860C-0DDC-7E75848C4FA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2166879"/>
            <a:ext cx="85439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creep (also known as requirements creep or feature creep) refers to the uncontrolled growth or expansion of a project's scope after the project has officially begun.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Characteristic: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involves adding new features, functionalities, or requirements that were not part of the original, agreed-upon project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building a house with a clear blueprint, but then continuously adding rooms, balconies, or design changes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construction has started.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525C4-1761-FFA0-F6B8-44452867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9C6AB8-FAD1-066D-3C2F-A64D1D93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7675"/>
            <a:ext cx="7534656" cy="914400"/>
          </a:xfrm>
        </p:spPr>
        <p:txBody>
          <a:bodyPr/>
          <a:lstStyle/>
          <a:p>
            <a:r>
              <a:rPr lang="en-US" dirty="0"/>
              <a:t>Common Causes of Scope Creep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BEE0A-33A5-0FAB-3D0A-E47757843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9654B-2965-C8DE-7913-976130D11E0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52500" y="1564481"/>
            <a:ext cx="99345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Poorly Defined Scope: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clear, detailed, and agreed-upon project requirements from the outset.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Requests: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ideas or changes requested by clients, users, or other stakeholders during the project lifecycle.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Change Control: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a formal process to evaluate, approve, or reject changes to the project scope.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Gold Plating: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team members adding features they believe would be beneficial, even if not requested or within the original scope.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Gaps in understanding between stakeholders and the project team regarding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882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2DF6B-9546-5FF7-A822-926EA92D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AA6D4A5-0D24-9B03-9322-2CC8EB72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Impacts of Scope Creep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68961-2480-ED65-E802-DF1BD11B2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E58B0-76DC-50F4-9047-5AB98856054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2013327"/>
            <a:ext cx="86677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Overruns: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features require more resources, leading to increased costs.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Delays: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Additional work extends the project timeline, pushing back delivery dates.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Quality: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Rushing to accommodate new scope can compromise the quality of existing work.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Strain: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members become overworked and morale can drop.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Failure: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extreme cases, uncontrolled scope creep can lead to project abandonment or failure to meet original objectives.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Dissatisfied Stakeholders: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Despite added features, the core project might suffer, leading to frustration.</a:t>
            </a:r>
          </a:p>
        </p:txBody>
      </p:sp>
    </p:spTree>
    <p:extLst>
      <p:ext uri="{BB962C8B-B14F-4D97-AF65-F5344CB8AC3E}">
        <p14:creationId xmlns:p14="http://schemas.microsoft.com/office/powerpoint/2010/main" val="16561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81FA7-5D57-59FD-9A5F-37E6CE6F6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C870B24-F4BD-CCA1-B5EA-A0867B34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Preventing Scope Creep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1C85C8-1A76-2AAD-4F2C-F86823971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8E08E-C24A-F3F6-565B-7DC62D0A9D5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1774427"/>
            <a:ext cx="87534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Scope Clearly: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detailed Project Scope Statement or Statement of Work (SOW) at the beginning.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Formal Sign-off: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all stakeholders formally approve the initial scope document.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Robust Change Control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change requests must be documented.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 are reviewed, evaluated (impact on time, cost, quality), and approved/rejected by relevant stakeholders.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Approved changes are formally integrated into the project plan.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Communicate Effectively: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 open and continuous communication with stakeholders about project progress and any potential changes.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Educate Stakeholders: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stakeholders understand the impact of changes on the project's triple constraints (scope, time, cost).</a:t>
            </a:r>
          </a:p>
        </p:txBody>
      </p:sp>
    </p:spTree>
    <p:extLst>
      <p:ext uri="{BB962C8B-B14F-4D97-AF65-F5344CB8AC3E}">
        <p14:creationId xmlns:p14="http://schemas.microsoft.com/office/powerpoint/2010/main" val="20132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7AF4-1C2B-E394-6282-0304F768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DDFC39-9499-BDE1-A6D0-FE8DE159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138160" cy="914400"/>
          </a:xfrm>
        </p:spPr>
        <p:txBody>
          <a:bodyPr/>
          <a:lstStyle/>
          <a:p>
            <a:r>
              <a:rPr lang="en-US" dirty="0"/>
              <a:t>Managing Scope Creep (When it Happens)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BCCB8-8CF4-9E2F-6536-572C001B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CE4B6-BC64-02EF-F903-2798E406185D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2032376"/>
            <a:ext cx="86677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Early: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vigilant for any signs of scope expansion.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Everything: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 a record of all change requests, discussions, and decisions.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every proposed change, assess its impact on budget, schedule, resources, and quality.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Negotiate and Prioritize: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 with stakeholders to prioritize changes. Can some be deferred to a later phase or a separate project?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Re-baseline if Approved: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a change is approved, formally update the project plan, budget, and schedule to reflect the new scope.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 "No" (Professionally):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Sometimes, it's necessary to decline changes that are not feasible or align with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368424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8F41B-A033-DBD2-1689-FE94D523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905AA0A-CE9D-FCCF-D24A-7E57A5E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D533C-E637-8CD1-3677-750935DC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E741-6A5B-EB68-08AC-5552BB58E3F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1991450"/>
            <a:ext cx="83248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creep is a common project management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scope definition and a strong change control process are crucial for prevention.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communication and stakeholder management are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identification and structured management are essential to keep projects on track.</a:t>
            </a:r>
          </a:p>
        </p:txBody>
      </p:sp>
    </p:spTree>
    <p:extLst>
      <p:ext uri="{BB962C8B-B14F-4D97-AF65-F5344CB8AC3E}">
        <p14:creationId xmlns:p14="http://schemas.microsoft.com/office/powerpoint/2010/main" val="78379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{D4C25C2A-00EA-4FFE-B14C-3C37E962C1BB}tf11964407_win32</Template>
  <TotalTime>11</TotalTime>
  <Words>631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Understanding Scope Creep: A Brief Overview</vt:lpstr>
      <vt:lpstr>What is Scope Creep?</vt:lpstr>
      <vt:lpstr>Common Causes of Scope Creep</vt:lpstr>
      <vt:lpstr>Impacts of Scope Creep</vt:lpstr>
      <vt:lpstr>Preventing Scope Creep</vt:lpstr>
      <vt:lpstr>Managing Scope Creep (When it Happens)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1</cp:revision>
  <dcterms:created xsi:type="dcterms:W3CDTF">2025-07-13T13:36:23Z</dcterms:created>
  <dcterms:modified xsi:type="dcterms:W3CDTF">2025-07-13T13:48:21Z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