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 Paneuropean" panose="020B0604020202020204" charset="0"/>
      <p:regular r:id="rId19"/>
    </p:embeddedFont>
    <p:embeddedFont>
      <p:font typeface="Century Gothic Paneuropean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50821" y="2047177"/>
            <a:ext cx="11752547" cy="341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WIREFRAMES &amp; PROTOTYPES: ESSENTIAL TOOLS FOR BUSINESS ANALYSTS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2925" y="5559892"/>
            <a:ext cx="8522150" cy="105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Harshal Patil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201" y="499745"/>
            <a:ext cx="1435559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YOUR VISUAL DESIGN TOOLKIT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7" y="1900340"/>
            <a:ext cx="14961141" cy="69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Low-Fidelity Wireframing: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Pen and Paper (Always a good starting point!)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Whiteboard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Balsamiq Mockups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Whimsical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Medium to High-Fidelity Prototyping: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Figma (Highly popular for collaboration)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Adobe XD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Sketch (Mac only)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InVision</a:t>
            </a:r>
          </a:p>
          <a:p>
            <a:pPr marL="1571864" lvl="2" indent="-523955" algn="l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Axure RP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201" y="499745"/>
            <a:ext cx="1435559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MAXIMIZING IMPACT: TIPS FOR SUCCESS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03527" y="1625988"/>
            <a:ext cx="15680945" cy="763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Start Simple: Begin with low-fidelity wireframes to iterate quickly.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Collaborate Actively: Involve stakeholders, users, designers, and developers.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Focus on User Flow: Ensure the user journey is intuitive and logical.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Iterate, Iterate, Iterate: Be prepared to make multiple revisions based on feedback.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 Context: Explain why certain elements are placed where they are.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Document Decisions: Keep track of feedback and changes made.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Know Your Audience: Tailor the fidelity of your visuals to who you're presenting to.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201" y="499745"/>
            <a:ext cx="1435559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7" y="1900340"/>
            <a:ext cx="14961141" cy="4441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Essential tools for clear communication and effective requirements validation.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Empower BAs to lead the visualization process, minimize risk, and accelerate delivery.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Crucial for ensuring that the developed product truly meets business needs and user expectations.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Invest in these skills to elevate your value as a Business Analyst!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201" y="499745"/>
            <a:ext cx="1435559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Q&amp;A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7" y="1900340"/>
            <a:ext cx="14961141" cy="6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Thank You!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622525"/>
            <a:ext cx="853717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AGENDA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8326" y="1900340"/>
            <a:ext cx="12454772" cy="69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What is a Wireframe? (And Why Do BAs Need Them?)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Understanding Prototypes (More Than Just a Pretty Picture)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Differences: Wireframes vs. Prototypes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Business Analyst's Role in Wireframing &amp; Prototyping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Tools of the Trade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Best Practices &amp; Common Pitfalls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Q&amp;A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1157" y="457117"/>
            <a:ext cx="14025687" cy="194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BRIDGING THE GAP: FROM IDEA TO REALITY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31157" y="3018498"/>
            <a:ext cx="14218078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Problem: Text-heavy requirements documents can be misinterpreted, leading to rework and project delays.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Solution: Visual communication! Wireframes and prototypes help stakeholders "see" the future product.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Benefit for BAs: Improved understanding, faster feedback, reduced ambiguity, and increased stakeholder buy-in.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Analogy: Building a house without blueprints vs. with blueprints.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05484" y="722549"/>
            <a:ext cx="853717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A WIREFRAME?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95178" y="1900340"/>
            <a:ext cx="14838001" cy="69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Definition: A low-fidelity, static representation of a product's layout and functionality. Think of it as a skeleton.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Purpose: To focus solely on structure, content placement, and basic user flow, without design elements.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Characteristics: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Black and white (or grayscale)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Simple shapes, lines, and text placeholders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 colors, images, or detailed typography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Focus on "what" goes where, not "how it looks."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 Image: (Insert a simple wireframe example – e.g., a login screen, a basic e-commerce product page)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46071" y="457117"/>
            <a:ext cx="12981162" cy="194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 BA'S SUPERPOWER: CLARITY THROUGH WIREFRAMES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0703" y="2674110"/>
            <a:ext cx="16018597" cy="635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Elicitation &amp; Validation: Helps stakeholders visualize requirements and identify gaps early.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Clarifying Ambiguity: Translates abstract ideas into concrete visuals.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Flow Mapping: Defines the user journey and interaction paths.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Early Feedback: Allows for quick iterations and cost-effective changes.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Communicating with Development: Provides a clear visual guide for developers and designers.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Prioritization: Helps stakeholders understand the relative importance of different features.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3411" y="923925"/>
            <a:ext cx="14595532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PROTOTYPES: BRINGING DESIGNS TO LIFE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71036" y="2197290"/>
            <a:ext cx="15388264" cy="635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Definition: A high-fidelity, interactive representation of a product, simulating its final look and feel.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Purpose: To test user experience, validate design choices, and gather comprehensive feedback on functionality and aesthetics.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Characteristics: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Interactive (clickable elements, transitions)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Includes colors, images, typography, and branding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Simulates real user interaction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Can range from medium to high fidelity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201" y="499745"/>
            <a:ext cx="14355597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PROTOTYPES: VALIDATING THE EXPERIENCE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7" y="1900340"/>
            <a:ext cx="14961141" cy="8270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Experience (UX) Testing: Allows for usability testing with real users.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Stakeholder Buy-in: Provides a tangible "feel" of the product, increasing confidence.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Reduced Development Risk: Identifies design flaws and usability issues before coding begins.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Refining Requirements: Uncovers hidden requirements or unexpected user behaviors.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Investor/Management Presentation: Powerful tool for demonstrating product vision.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Testing Complex Interactions: Ideal for understanding multi-step processes.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966201" y="499745"/>
            <a:ext cx="14355597" cy="194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 TALE OF TWO VISUALS: WIREFRAMES VS. PROTOTYPES</a:t>
            </a:r>
          </a:p>
        </p:txBody>
      </p:sp>
      <p:graphicFrame>
        <p:nvGraphicFramePr>
          <p:cNvPr id="14" name="Object 14"/>
          <p:cNvGraphicFramePr/>
          <p:nvPr/>
        </p:nvGraphicFramePr>
        <p:xfrm>
          <a:off x="1966201" y="2443480"/>
          <a:ext cx="55816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5" imgW="6692900" imgH="4457700" progId="Excel.Sheet.12">
                  <p:embed/>
                </p:oleObj>
              </mc:Choice>
              <mc:Fallback>
                <p:oleObj name="Worksheet" r:id="rId5" imgW="6692900" imgH="445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6201" y="2443480"/>
                        <a:ext cx="558165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201" y="499745"/>
            <a:ext cx="14355597" cy="194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 BA'S CRUCIAL ROLE IN THE VISUAL DESIGN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65142" y="2376805"/>
            <a:ext cx="14961141" cy="69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Translating Requirements: Converting functional and non-functional requirements into visual concepts.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Facilitating Workshops: Leading sessions to gather input and gain consensus on wireframes/prototypes.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Flow Definition: Collaborating with UX/UI designers to define clear user journeys.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Feedback Collection &amp; Management: Systematically gathering, analyzing, and incorporating stakeholder feedback.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Validation &amp; Verification: Ensuring that the visuals accurately represent the agreed-upon requirements.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775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 Paneuropean Bold</vt:lpstr>
      <vt:lpstr>Calibri</vt:lpstr>
      <vt:lpstr>Arial</vt:lpstr>
      <vt:lpstr>Century Gothic Paneuropean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 &amp; Prototypes: Essential Tools for Business Analysts</dc:title>
  <cp:lastModifiedBy>Harshal Patil</cp:lastModifiedBy>
  <cp:revision>2</cp:revision>
  <dcterms:created xsi:type="dcterms:W3CDTF">2006-08-16T00:00:00Z</dcterms:created>
  <dcterms:modified xsi:type="dcterms:W3CDTF">2025-07-15T06:07:39Z</dcterms:modified>
  <dc:identifier>DAGtNBlFVPE</dc:identifier>
</cp:coreProperties>
</file>