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E0E76-63F9-49F8-91BD-8C4212411A47}" v="39" dt="2025-05-25T09:30:40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Patil" userId="5e3a6fe226fd81ac" providerId="LiveId" clId="{9F2E0E76-63F9-49F8-91BD-8C4212411A47}"/>
    <pc:docChg chg="undo custSel addSld delSld modSld">
      <pc:chgData name="Dhruv Patil" userId="5e3a6fe226fd81ac" providerId="LiveId" clId="{9F2E0E76-63F9-49F8-91BD-8C4212411A47}" dt="2025-05-25T09:32:52.552" v="568" actId="14100"/>
      <pc:docMkLst>
        <pc:docMk/>
      </pc:docMkLst>
      <pc:sldChg chg="modSp mod">
        <pc:chgData name="Dhruv Patil" userId="5e3a6fe226fd81ac" providerId="LiveId" clId="{9F2E0E76-63F9-49F8-91BD-8C4212411A47}" dt="2025-05-25T09:32:52.552" v="568" actId="14100"/>
        <pc:sldMkLst>
          <pc:docMk/>
          <pc:sldMk cId="2475805559" sldId="257"/>
        </pc:sldMkLst>
        <pc:spChg chg="mod">
          <ac:chgData name="Dhruv Patil" userId="5e3a6fe226fd81ac" providerId="LiveId" clId="{9F2E0E76-63F9-49F8-91BD-8C4212411A47}" dt="2025-05-25T09:32:42.414" v="565" actId="1076"/>
          <ac:spMkLst>
            <pc:docMk/>
            <pc:sldMk cId="2475805559" sldId="257"/>
            <ac:spMk id="2" creationId="{1C21E816-31F5-48BB-BD02-D15F2F18B48A}"/>
          </ac:spMkLst>
        </pc:spChg>
        <pc:spChg chg="mod">
          <ac:chgData name="Dhruv Patil" userId="5e3a6fe226fd81ac" providerId="LiveId" clId="{9F2E0E76-63F9-49F8-91BD-8C4212411A47}" dt="2025-05-25T09:32:46.140" v="566" actId="1076"/>
          <ac:spMkLst>
            <pc:docMk/>
            <pc:sldMk cId="2475805559" sldId="257"/>
            <ac:spMk id="3" creationId="{835D6E6B-3353-491C-A3C6-F278D6CED8B3}"/>
          </ac:spMkLst>
        </pc:spChg>
        <pc:spChg chg="mod">
          <ac:chgData name="Dhruv Patil" userId="5e3a6fe226fd81ac" providerId="LiveId" clId="{9F2E0E76-63F9-49F8-91BD-8C4212411A47}" dt="2025-05-25T09:32:35.688" v="564" actId="313"/>
          <ac:spMkLst>
            <pc:docMk/>
            <pc:sldMk cId="2475805559" sldId="257"/>
            <ac:spMk id="7" creationId="{84D9600F-39D9-CA8F-B8C9-97B0CFF622AA}"/>
          </ac:spMkLst>
        </pc:spChg>
        <pc:picChg chg="mod">
          <ac:chgData name="Dhruv Patil" userId="5e3a6fe226fd81ac" providerId="LiveId" clId="{9F2E0E76-63F9-49F8-91BD-8C4212411A47}" dt="2025-05-25T09:32:52.552" v="568" actId="14100"/>
          <ac:picMkLst>
            <pc:docMk/>
            <pc:sldMk cId="2475805559" sldId="257"/>
            <ac:picMk id="6" creationId="{F1A8C364-94D4-4630-BAD0-78722F347055}"/>
          </ac:picMkLst>
        </pc:picChg>
      </pc:sldChg>
      <pc:sldChg chg="addSp delSp modSp mod">
        <pc:chgData name="Dhruv Patil" userId="5e3a6fe226fd81ac" providerId="LiveId" clId="{9F2E0E76-63F9-49F8-91BD-8C4212411A47}" dt="2025-05-25T08:55:03.439" v="50" actId="14100"/>
        <pc:sldMkLst>
          <pc:docMk/>
          <pc:sldMk cId="2677142356" sldId="261"/>
        </pc:sldMkLst>
        <pc:spChg chg="mod">
          <ac:chgData name="Dhruv Patil" userId="5e3a6fe226fd81ac" providerId="LiveId" clId="{9F2E0E76-63F9-49F8-91BD-8C4212411A47}" dt="2025-05-25T08:51:08.022" v="2" actId="14100"/>
          <ac:spMkLst>
            <pc:docMk/>
            <pc:sldMk cId="2677142356" sldId="261"/>
            <ac:spMk id="2" creationId="{F1CE1122-719E-1ED5-0F0C-8C336789604D}"/>
          </ac:spMkLst>
        </pc:spChg>
        <pc:spChg chg="del">
          <ac:chgData name="Dhruv Patil" userId="5e3a6fe226fd81ac" providerId="LiveId" clId="{9F2E0E76-63F9-49F8-91BD-8C4212411A47}" dt="2025-05-25T08:51:18.752" v="3"/>
          <ac:spMkLst>
            <pc:docMk/>
            <pc:sldMk cId="2677142356" sldId="261"/>
            <ac:spMk id="3" creationId="{51E92D9E-3EAA-986B-57B2-17E660741AA4}"/>
          </ac:spMkLst>
        </pc:spChg>
        <pc:spChg chg="add mod">
          <ac:chgData name="Dhruv Patil" userId="5e3a6fe226fd81ac" providerId="LiveId" clId="{9F2E0E76-63F9-49F8-91BD-8C4212411A47}" dt="2025-05-25T08:54:43.787" v="46" actId="1076"/>
          <ac:spMkLst>
            <pc:docMk/>
            <pc:sldMk cId="2677142356" sldId="261"/>
            <ac:spMk id="4" creationId="{8AC077CA-FDAC-3F55-4C0C-AADFC6172893}"/>
          </ac:spMkLst>
        </pc:spChg>
        <pc:picChg chg="add mod">
          <ac:chgData name="Dhruv Patil" userId="5e3a6fe226fd81ac" providerId="LiveId" clId="{9F2E0E76-63F9-49F8-91BD-8C4212411A47}" dt="2025-05-25T08:55:03.439" v="50" actId="14100"/>
          <ac:picMkLst>
            <pc:docMk/>
            <pc:sldMk cId="2677142356" sldId="261"/>
            <ac:picMk id="6" creationId="{5751C50E-2D75-471D-9400-283B1D4A5E8A}"/>
          </ac:picMkLst>
        </pc:picChg>
        <pc:picChg chg="add mod">
          <ac:chgData name="Dhruv Patil" userId="5e3a6fe226fd81ac" providerId="LiveId" clId="{9F2E0E76-63F9-49F8-91BD-8C4212411A47}" dt="2025-05-25T08:55:00.098" v="49" actId="14100"/>
          <ac:picMkLst>
            <pc:docMk/>
            <pc:sldMk cId="2677142356" sldId="261"/>
            <ac:picMk id="8" creationId="{0BCB14D3-A2E6-2564-0FF7-88CF43196C27}"/>
          </ac:picMkLst>
        </pc:picChg>
      </pc:sldChg>
      <pc:sldChg chg="addSp delSp modSp mod">
        <pc:chgData name="Dhruv Patil" userId="5e3a6fe226fd81ac" providerId="LiveId" clId="{9F2E0E76-63F9-49F8-91BD-8C4212411A47}" dt="2025-05-25T09:00:06.106" v="87" actId="20577"/>
        <pc:sldMkLst>
          <pc:docMk/>
          <pc:sldMk cId="1618848570" sldId="262"/>
        </pc:sldMkLst>
        <pc:spChg chg="mod">
          <ac:chgData name="Dhruv Patil" userId="5e3a6fe226fd81ac" providerId="LiveId" clId="{9F2E0E76-63F9-49F8-91BD-8C4212411A47}" dt="2025-05-25T08:56:21.847" v="52" actId="14100"/>
          <ac:spMkLst>
            <pc:docMk/>
            <pc:sldMk cId="1618848570" sldId="262"/>
            <ac:spMk id="2" creationId="{3F4C5E2F-90FE-4033-DB6F-A05D0F316263}"/>
          </ac:spMkLst>
        </pc:spChg>
        <pc:spChg chg="del">
          <ac:chgData name="Dhruv Patil" userId="5e3a6fe226fd81ac" providerId="LiveId" clId="{9F2E0E76-63F9-49F8-91BD-8C4212411A47}" dt="2025-05-25T08:57:47.028" v="53"/>
          <ac:spMkLst>
            <pc:docMk/>
            <pc:sldMk cId="1618848570" sldId="262"/>
            <ac:spMk id="3" creationId="{FB0BF40E-E99C-EAC0-D160-2279A1F98C2A}"/>
          </ac:spMkLst>
        </pc:spChg>
        <pc:spChg chg="add mod">
          <ac:chgData name="Dhruv Patil" userId="5e3a6fe226fd81ac" providerId="LiveId" clId="{9F2E0E76-63F9-49F8-91BD-8C4212411A47}" dt="2025-05-25T09:00:06.106" v="87" actId="20577"/>
          <ac:spMkLst>
            <pc:docMk/>
            <pc:sldMk cId="1618848570" sldId="262"/>
            <ac:spMk id="4" creationId="{65A200B4-AC9C-5EE3-33D9-DA187CFE8872}"/>
          </ac:spMkLst>
        </pc:spChg>
      </pc:sldChg>
      <pc:sldChg chg="addSp delSp modSp new mod">
        <pc:chgData name="Dhruv Patil" userId="5e3a6fe226fd81ac" providerId="LiveId" clId="{9F2E0E76-63F9-49F8-91BD-8C4212411A47}" dt="2025-05-25T09:03:40.783" v="141" actId="313"/>
        <pc:sldMkLst>
          <pc:docMk/>
          <pc:sldMk cId="528444518" sldId="263"/>
        </pc:sldMkLst>
        <pc:spChg chg="mod">
          <ac:chgData name="Dhruv Patil" userId="5e3a6fe226fd81ac" providerId="LiveId" clId="{9F2E0E76-63F9-49F8-91BD-8C4212411A47}" dt="2025-05-25T09:01:05.396" v="96" actId="14100"/>
          <ac:spMkLst>
            <pc:docMk/>
            <pc:sldMk cId="528444518" sldId="263"/>
            <ac:spMk id="2" creationId="{F598E1FF-BE26-C836-D426-FB0B8DE9769E}"/>
          </ac:spMkLst>
        </pc:spChg>
        <pc:spChg chg="del">
          <ac:chgData name="Dhruv Patil" userId="5e3a6fe226fd81ac" providerId="LiveId" clId="{9F2E0E76-63F9-49F8-91BD-8C4212411A47}" dt="2025-05-25T09:01:31.225" v="97"/>
          <ac:spMkLst>
            <pc:docMk/>
            <pc:sldMk cId="528444518" sldId="263"/>
            <ac:spMk id="3" creationId="{50FE436B-4C98-824F-B576-5BEF25314BD7}"/>
          </ac:spMkLst>
        </pc:spChg>
        <pc:spChg chg="add mod">
          <ac:chgData name="Dhruv Patil" userId="5e3a6fe226fd81ac" providerId="LiveId" clId="{9F2E0E76-63F9-49F8-91BD-8C4212411A47}" dt="2025-05-25T09:03:40.783" v="141" actId="313"/>
          <ac:spMkLst>
            <pc:docMk/>
            <pc:sldMk cId="528444518" sldId="263"/>
            <ac:spMk id="4" creationId="{C9E83A31-6432-6C82-1556-0B82988D2BE7}"/>
          </ac:spMkLst>
        </pc:spChg>
      </pc:sldChg>
      <pc:sldChg chg="addSp delSp modSp new mod">
        <pc:chgData name="Dhruv Patil" userId="5e3a6fe226fd81ac" providerId="LiveId" clId="{9F2E0E76-63F9-49F8-91BD-8C4212411A47}" dt="2025-05-25T09:30:40.656" v="552" actId="14100"/>
        <pc:sldMkLst>
          <pc:docMk/>
          <pc:sldMk cId="3738512726" sldId="264"/>
        </pc:sldMkLst>
        <pc:spChg chg="mod">
          <ac:chgData name="Dhruv Patil" userId="5e3a6fe226fd81ac" providerId="LiveId" clId="{9F2E0E76-63F9-49F8-91BD-8C4212411A47}" dt="2025-05-25T09:04:54.579" v="143" actId="14100"/>
          <ac:spMkLst>
            <pc:docMk/>
            <pc:sldMk cId="3738512726" sldId="264"/>
            <ac:spMk id="2" creationId="{26B3CE07-9B26-C791-2745-291C94C85C54}"/>
          </ac:spMkLst>
        </pc:spChg>
        <pc:spChg chg="mod">
          <ac:chgData name="Dhruv Patil" userId="5e3a6fe226fd81ac" providerId="LiveId" clId="{9F2E0E76-63F9-49F8-91BD-8C4212411A47}" dt="2025-05-25T09:30:15.565" v="546" actId="20577"/>
          <ac:spMkLst>
            <pc:docMk/>
            <pc:sldMk cId="3738512726" sldId="264"/>
            <ac:spMk id="3" creationId="{2D8AE09B-17C0-AF6D-317C-EA2BE49A3200}"/>
          </ac:spMkLst>
        </pc:spChg>
        <pc:graphicFrameChg chg="add mod">
          <ac:chgData name="Dhruv Patil" userId="5e3a6fe226fd81ac" providerId="LiveId" clId="{9F2E0E76-63F9-49F8-91BD-8C4212411A47}" dt="2025-05-25T09:06:45.078" v="147"/>
          <ac:graphicFrameMkLst>
            <pc:docMk/>
            <pc:sldMk cId="3738512726" sldId="264"/>
            <ac:graphicFrameMk id="4" creationId="{D9340354-9E32-C5A6-018A-B63A19035F63}"/>
          </ac:graphicFrameMkLst>
        </pc:graphicFrameChg>
        <pc:graphicFrameChg chg="add del mod modGraphic">
          <ac:chgData name="Dhruv Patil" userId="5e3a6fe226fd81ac" providerId="LiveId" clId="{9F2E0E76-63F9-49F8-91BD-8C4212411A47}" dt="2025-05-25T09:07:59.216" v="152" actId="478"/>
          <ac:graphicFrameMkLst>
            <pc:docMk/>
            <pc:sldMk cId="3738512726" sldId="264"/>
            <ac:graphicFrameMk id="5" creationId="{527765D3-99C4-C166-042D-F5517B9E3C5A}"/>
          </ac:graphicFrameMkLst>
        </pc:graphicFrameChg>
        <pc:graphicFrameChg chg="add del mod">
          <ac:chgData name="Dhruv Patil" userId="5e3a6fe226fd81ac" providerId="LiveId" clId="{9F2E0E76-63F9-49F8-91BD-8C4212411A47}" dt="2025-05-25T09:07:55.291" v="150" actId="478"/>
          <ac:graphicFrameMkLst>
            <pc:docMk/>
            <pc:sldMk cId="3738512726" sldId="264"/>
            <ac:graphicFrameMk id="6" creationId="{8859AE10-57FA-81A9-FDC4-C7F111E551BC}"/>
          </ac:graphicFrameMkLst>
        </pc:graphicFrameChg>
        <pc:graphicFrameChg chg="add mod modGraphic">
          <ac:chgData name="Dhruv Patil" userId="5e3a6fe226fd81ac" providerId="LiveId" clId="{9F2E0E76-63F9-49F8-91BD-8C4212411A47}" dt="2025-05-25T09:30:25.854" v="549" actId="1076"/>
          <ac:graphicFrameMkLst>
            <pc:docMk/>
            <pc:sldMk cId="3738512726" sldId="264"/>
            <ac:graphicFrameMk id="7" creationId="{AF1D8E79-FAA1-A5D5-0A6F-4F886BA51349}"/>
          </ac:graphicFrameMkLst>
        </pc:graphicFrameChg>
        <pc:graphicFrameChg chg="add del">
          <ac:chgData name="Dhruv Patil" userId="5e3a6fe226fd81ac" providerId="LiveId" clId="{9F2E0E76-63F9-49F8-91BD-8C4212411A47}" dt="2025-05-25T09:11:50.309" v="184" actId="478"/>
          <ac:graphicFrameMkLst>
            <pc:docMk/>
            <pc:sldMk cId="3738512726" sldId="264"/>
            <ac:graphicFrameMk id="8" creationId="{672B03BF-1053-2246-4362-C27A4D68E89F}"/>
          </ac:graphicFrameMkLst>
        </pc:graphicFrameChg>
        <pc:graphicFrameChg chg="add mod modGraphic">
          <ac:chgData name="Dhruv Patil" userId="5e3a6fe226fd81ac" providerId="LiveId" clId="{9F2E0E76-63F9-49F8-91BD-8C4212411A47}" dt="2025-05-25T09:30:29.149" v="550" actId="1076"/>
          <ac:graphicFrameMkLst>
            <pc:docMk/>
            <pc:sldMk cId="3738512726" sldId="264"/>
            <ac:graphicFrameMk id="9" creationId="{CB40490C-9BB7-A4A5-91EF-85828CCFF9AB}"/>
          </ac:graphicFrameMkLst>
        </pc:graphicFrameChg>
        <pc:graphicFrameChg chg="add del mod">
          <ac:chgData name="Dhruv Patil" userId="5e3a6fe226fd81ac" providerId="LiveId" clId="{9F2E0E76-63F9-49F8-91BD-8C4212411A47}" dt="2025-05-25T09:16:47.886" v="263" actId="478"/>
          <ac:graphicFrameMkLst>
            <pc:docMk/>
            <pc:sldMk cId="3738512726" sldId="264"/>
            <ac:graphicFrameMk id="10" creationId="{9D95B61E-ED16-3E72-2E3E-A3F60A2919A5}"/>
          </ac:graphicFrameMkLst>
        </pc:graphicFrameChg>
        <pc:graphicFrameChg chg="add del mod">
          <ac:chgData name="Dhruv Patil" userId="5e3a6fe226fd81ac" providerId="LiveId" clId="{9F2E0E76-63F9-49F8-91BD-8C4212411A47}" dt="2025-05-25T09:16:48.942" v="264" actId="478"/>
          <ac:graphicFrameMkLst>
            <pc:docMk/>
            <pc:sldMk cId="3738512726" sldId="264"/>
            <ac:graphicFrameMk id="11" creationId="{7269A492-AEAB-5FF7-2A51-91BDA14327AC}"/>
          </ac:graphicFrameMkLst>
        </pc:graphicFrameChg>
        <pc:graphicFrameChg chg="add del mod">
          <ac:chgData name="Dhruv Patil" userId="5e3a6fe226fd81ac" providerId="LiveId" clId="{9F2E0E76-63F9-49F8-91BD-8C4212411A47}" dt="2025-05-25T09:17:11.578" v="266" actId="478"/>
          <ac:graphicFrameMkLst>
            <pc:docMk/>
            <pc:sldMk cId="3738512726" sldId="264"/>
            <ac:graphicFrameMk id="12" creationId="{36F239E5-C155-03D0-064D-BD1E64242F1A}"/>
          </ac:graphicFrameMkLst>
        </pc:graphicFrameChg>
        <pc:graphicFrameChg chg="add del mod">
          <ac:chgData name="Dhruv Patil" userId="5e3a6fe226fd81ac" providerId="LiveId" clId="{9F2E0E76-63F9-49F8-91BD-8C4212411A47}" dt="2025-05-25T09:17:27.656" v="268" actId="478"/>
          <ac:graphicFrameMkLst>
            <pc:docMk/>
            <pc:sldMk cId="3738512726" sldId="264"/>
            <ac:graphicFrameMk id="13" creationId="{E5CC4B19-FA2A-5D94-FE09-70F1A761022E}"/>
          </ac:graphicFrameMkLst>
        </pc:graphicFrameChg>
        <pc:graphicFrameChg chg="add del mod">
          <ac:chgData name="Dhruv Patil" userId="5e3a6fe226fd81ac" providerId="LiveId" clId="{9F2E0E76-63F9-49F8-91BD-8C4212411A47}" dt="2025-05-25T09:28:11.952" v="434" actId="478"/>
          <ac:graphicFrameMkLst>
            <pc:docMk/>
            <pc:sldMk cId="3738512726" sldId="264"/>
            <ac:graphicFrameMk id="14" creationId="{0D0D0BB2-1E22-DB14-2BC4-F1EEA3CA0F8F}"/>
          </ac:graphicFrameMkLst>
        </pc:graphicFrameChg>
        <pc:graphicFrameChg chg="add mod">
          <ac:chgData name="Dhruv Patil" userId="5e3a6fe226fd81ac" providerId="LiveId" clId="{9F2E0E76-63F9-49F8-91BD-8C4212411A47}" dt="2025-05-25T09:30:40.656" v="552" actId="14100"/>
          <ac:graphicFrameMkLst>
            <pc:docMk/>
            <pc:sldMk cId="3738512726" sldId="264"/>
            <ac:graphicFrameMk id="15" creationId="{0DDCAAD1-F358-5CED-1715-410ACC69F71E}"/>
          </ac:graphicFrameMkLst>
        </pc:graphicFrameChg>
      </pc:sldChg>
      <pc:sldChg chg="addSp delSp modSp new mod">
        <pc:chgData name="Dhruv Patil" userId="5e3a6fe226fd81ac" providerId="LiveId" clId="{9F2E0E76-63F9-49F8-91BD-8C4212411A47}" dt="2025-05-25T09:18:51.062" v="335" actId="14100"/>
        <pc:sldMkLst>
          <pc:docMk/>
          <pc:sldMk cId="1865259457" sldId="265"/>
        </pc:sldMkLst>
        <pc:spChg chg="mod">
          <ac:chgData name="Dhruv Patil" userId="5e3a6fe226fd81ac" providerId="LiveId" clId="{9F2E0E76-63F9-49F8-91BD-8C4212411A47}" dt="2025-05-25T09:14:08.562" v="196" actId="14100"/>
          <ac:spMkLst>
            <pc:docMk/>
            <pc:sldMk cId="1865259457" sldId="265"/>
            <ac:spMk id="2" creationId="{C8535EE6-087D-1A92-B9C8-9B248E12F5DA}"/>
          </ac:spMkLst>
        </pc:spChg>
        <pc:spChg chg="del">
          <ac:chgData name="Dhruv Patil" userId="5e3a6fe226fd81ac" providerId="LiveId" clId="{9F2E0E76-63F9-49F8-91BD-8C4212411A47}" dt="2025-05-25T09:18:05.172" v="324"/>
          <ac:spMkLst>
            <pc:docMk/>
            <pc:sldMk cId="1865259457" sldId="265"/>
            <ac:spMk id="3" creationId="{E4C61F42-1E9B-D195-EB60-D4D8F0705A43}"/>
          </ac:spMkLst>
        </pc:spChg>
        <pc:spChg chg="add mod">
          <ac:chgData name="Dhruv Patil" userId="5e3a6fe226fd81ac" providerId="LiveId" clId="{9F2E0E76-63F9-49F8-91BD-8C4212411A47}" dt="2025-05-25T09:18:31.540" v="332" actId="20577"/>
          <ac:spMkLst>
            <pc:docMk/>
            <pc:sldMk cId="1865259457" sldId="265"/>
            <ac:spMk id="6" creationId="{3ED826A9-F72D-12E2-B38D-431672F7E570}"/>
          </ac:spMkLst>
        </pc:spChg>
        <pc:graphicFrameChg chg="add del mod">
          <ac:chgData name="Dhruv Patil" userId="5e3a6fe226fd81ac" providerId="LiveId" clId="{9F2E0E76-63F9-49F8-91BD-8C4212411A47}" dt="2025-05-25T09:18:25.398" v="329" actId="21"/>
          <ac:graphicFrameMkLst>
            <pc:docMk/>
            <pc:sldMk cId="1865259457" sldId="265"/>
            <ac:graphicFrameMk id="4" creationId="{5A33375B-9E53-4DB1-53C0-9880E5E3AF1C}"/>
          </ac:graphicFrameMkLst>
        </pc:graphicFrameChg>
        <pc:graphicFrameChg chg="add mod">
          <ac:chgData name="Dhruv Patil" userId="5e3a6fe226fd81ac" providerId="LiveId" clId="{9F2E0E76-63F9-49F8-91BD-8C4212411A47}" dt="2025-05-25T09:18:51.062" v="335" actId="14100"/>
          <ac:graphicFrameMkLst>
            <pc:docMk/>
            <pc:sldMk cId="1865259457" sldId="265"/>
            <ac:graphicFrameMk id="7" creationId="{5A33375B-9E53-4DB1-53C0-9880E5E3AF1C}"/>
          </ac:graphicFrameMkLst>
        </pc:graphicFrameChg>
      </pc:sldChg>
      <pc:sldChg chg="modSp new mod">
        <pc:chgData name="Dhruv Patil" userId="5e3a6fe226fd81ac" providerId="LiveId" clId="{9F2E0E76-63F9-49F8-91BD-8C4212411A47}" dt="2025-05-25T09:24:51.442" v="417" actId="1076"/>
        <pc:sldMkLst>
          <pc:docMk/>
          <pc:sldMk cId="2284095559" sldId="266"/>
        </pc:sldMkLst>
        <pc:spChg chg="mod">
          <ac:chgData name="Dhruv Patil" userId="5e3a6fe226fd81ac" providerId="LiveId" clId="{9F2E0E76-63F9-49F8-91BD-8C4212411A47}" dt="2025-05-25T09:19:35.051" v="337" actId="14100"/>
          <ac:spMkLst>
            <pc:docMk/>
            <pc:sldMk cId="2284095559" sldId="266"/>
            <ac:spMk id="2" creationId="{50F619BE-DA58-442A-1340-C80211F9A538}"/>
          </ac:spMkLst>
        </pc:spChg>
        <pc:spChg chg="mod">
          <ac:chgData name="Dhruv Patil" userId="5e3a6fe226fd81ac" providerId="LiveId" clId="{9F2E0E76-63F9-49F8-91BD-8C4212411A47}" dt="2025-05-25T09:24:51.442" v="417" actId="1076"/>
          <ac:spMkLst>
            <pc:docMk/>
            <pc:sldMk cId="2284095559" sldId="266"/>
            <ac:spMk id="3" creationId="{CCF39861-3201-793F-D483-27A89FB977A0}"/>
          </ac:spMkLst>
        </pc:spChg>
      </pc:sldChg>
      <pc:sldChg chg="addSp delSp modSp new mod">
        <pc:chgData name="Dhruv Patil" userId="5e3a6fe226fd81ac" providerId="LiveId" clId="{9F2E0E76-63F9-49F8-91BD-8C4212411A47}" dt="2025-05-25T09:31:05.877" v="553" actId="20577"/>
        <pc:sldMkLst>
          <pc:docMk/>
          <pc:sldMk cId="3959151743" sldId="267"/>
        </pc:sldMkLst>
        <pc:spChg chg="mod">
          <ac:chgData name="Dhruv Patil" userId="5e3a6fe226fd81ac" providerId="LiveId" clId="{9F2E0E76-63F9-49F8-91BD-8C4212411A47}" dt="2025-05-25T09:25:34.649" v="420" actId="14100"/>
          <ac:spMkLst>
            <pc:docMk/>
            <pc:sldMk cId="3959151743" sldId="267"/>
            <ac:spMk id="2" creationId="{3B32F39E-C748-2992-652B-2F38DC10241F}"/>
          </ac:spMkLst>
        </pc:spChg>
        <pc:spChg chg="del">
          <ac:chgData name="Dhruv Patil" userId="5e3a6fe226fd81ac" providerId="LiveId" clId="{9F2E0E76-63F9-49F8-91BD-8C4212411A47}" dt="2025-05-25T09:25:41.793" v="421"/>
          <ac:spMkLst>
            <pc:docMk/>
            <pc:sldMk cId="3959151743" sldId="267"/>
            <ac:spMk id="3" creationId="{645F8A3C-787E-FE0F-8F1D-F6E27CB331E9}"/>
          </ac:spMkLst>
        </pc:spChg>
        <pc:spChg chg="add mod">
          <ac:chgData name="Dhruv Patil" userId="5e3a6fe226fd81ac" providerId="LiveId" clId="{9F2E0E76-63F9-49F8-91BD-8C4212411A47}" dt="2025-05-25T09:31:05.877" v="553" actId="20577"/>
          <ac:spMkLst>
            <pc:docMk/>
            <pc:sldMk cId="3959151743" sldId="267"/>
            <ac:spMk id="4" creationId="{EBD71F5C-8DA3-0635-D1A3-FD1DF3CD7F6B}"/>
          </ac:spMkLst>
        </pc:spChg>
      </pc:sldChg>
      <pc:sldChg chg="modSp new del mod">
        <pc:chgData name="Dhruv Patil" userId="5e3a6fe226fd81ac" providerId="LiveId" clId="{9F2E0E76-63F9-49F8-91BD-8C4212411A47}" dt="2025-05-25T09:31:58.654" v="557" actId="47"/>
        <pc:sldMkLst>
          <pc:docMk/>
          <pc:sldMk cId="4242006530" sldId="268"/>
        </pc:sldMkLst>
        <pc:spChg chg="mod">
          <ac:chgData name="Dhruv Patil" userId="5e3a6fe226fd81ac" providerId="LiveId" clId="{9F2E0E76-63F9-49F8-91BD-8C4212411A47}" dt="2025-05-25T09:31:47.373" v="556" actId="27636"/>
          <ac:spMkLst>
            <pc:docMk/>
            <pc:sldMk cId="4242006530" sldId="268"/>
            <ac:spMk id="2" creationId="{F4EB4BAD-47C0-2343-D6F6-FDF988E4E1F7}"/>
          </ac:spMkLst>
        </pc:spChg>
      </pc:sldChg>
      <pc:sldChg chg="new del">
        <pc:chgData name="Dhruv Patil" userId="5e3a6fe226fd81ac" providerId="LiveId" clId="{9F2E0E76-63F9-49F8-91BD-8C4212411A47}" dt="2025-05-25T09:31:59.412" v="558" actId="47"/>
        <pc:sldMkLst>
          <pc:docMk/>
          <pc:sldMk cId="1828871108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0939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Bond Duration and DV01 Risk Analysis: A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26359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Valuing and Assessing Interest Rate Sensitivity of a Fixed-Income Instrument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2893796"/>
            <a:ext cx="9005406" cy="3380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9600F-39D9-CA8F-B8C9-97B0CFF622AA}"/>
              </a:ext>
            </a:extLst>
          </p:cNvPr>
          <p:cNvSpPr txBox="1"/>
          <p:nvPr/>
        </p:nvSpPr>
        <p:spPr>
          <a:xfrm>
            <a:off x="9427464" y="5291624"/>
            <a:ext cx="23158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cap="all" dirty="0">
                <a:solidFill>
                  <a:schemeClr val="accent1"/>
                </a:solidFill>
              </a:rPr>
              <a:t>Name-Harshal Patil</a:t>
            </a:r>
          </a:p>
          <a:p>
            <a:r>
              <a:rPr lang="en-US" sz="1600" cap="all" dirty="0">
                <a:solidFill>
                  <a:schemeClr val="accent1"/>
                </a:solidFill>
              </a:rPr>
              <a:t>Course- CQFRM</a:t>
            </a:r>
          </a:p>
          <a:p>
            <a:r>
              <a:rPr lang="en-US" sz="1600" cap="all" dirty="0">
                <a:solidFill>
                  <a:schemeClr val="accent1"/>
                </a:solidFill>
              </a:rPr>
              <a:t>Institution- IIQF</a:t>
            </a:r>
          </a:p>
          <a:p>
            <a:r>
              <a:rPr lang="en-US" sz="1600" cap="all" dirty="0">
                <a:solidFill>
                  <a:schemeClr val="accent1"/>
                </a:solidFill>
              </a:rPr>
              <a:t>Date-</a:t>
            </a:r>
            <a:endParaRPr lang="en-IN" sz="1600" cap="all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19BE-DA58-442A-1340-C80211F9A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IN" dirty="0"/>
              <a:t>Challenges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9861-3201-793F-D483-27A89FB97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72870"/>
            <a:ext cx="11029615" cy="47183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cap="all" dirty="0">
                <a:solidFill>
                  <a:schemeClr val="accent1"/>
                </a:solidFill>
              </a:rPr>
              <a:t>Key Points: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Yield Curve Data: </a:t>
            </a:r>
            <a:r>
              <a:rPr lang="en-US" sz="1800" dirty="0">
                <a:solidFill>
                  <a:schemeClr val="tx1"/>
                </a:solidFill>
              </a:rPr>
              <a:t>Reliance on accurate and current market data. Hypothetical data has limitations.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Interpolation Method: </a:t>
            </a:r>
            <a:r>
              <a:rPr lang="en-US" sz="1800" dirty="0">
                <a:solidFill>
                  <a:schemeClr val="tx1"/>
                </a:solidFill>
              </a:rPr>
              <a:t>Linear interpolation is simple but may not capture true market dynamics as accurately as cubic splines or parametric models (Nelson-Siegel).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Assumptions: </a:t>
            </a:r>
            <a:r>
              <a:rPr lang="en-US" sz="1800" dirty="0">
                <a:solidFill>
                  <a:schemeClr val="tx1"/>
                </a:solidFill>
              </a:rPr>
              <a:t>Duration and DV01 are linear approximations; they are less accurate for large yield changes (introduce the concept of Convexity if time permits).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Flat Yield Curve Assumption: </a:t>
            </a:r>
            <a:r>
              <a:rPr lang="en-US" sz="1800" dirty="0">
                <a:solidFill>
                  <a:schemeClr val="tx1"/>
                </a:solidFill>
              </a:rPr>
              <a:t>When calculating the single bond's duration, a single YTM is assumed across all cash 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No embedded options: </a:t>
            </a:r>
            <a:r>
              <a:rPr lang="en-US" sz="1800" dirty="0">
                <a:solidFill>
                  <a:schemeClr val="tx1"/>
                </a:solidFill>
              </a:rPr>
              <a:t>Assumes a plain vanilla bond without callable or puttable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09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2F39E-C748-2992-652B-2F38DC10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IN" dirty="0"/>
              <a:t>Conclusion &amp; 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D71F5C-8DA3-0635-D1A3-FD1DF3CD7F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697019"/>
            <a:ext cx="1019452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Conclusion: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Summarize key findings (e.g., the bond's interest rate sensitivity as measured by duration and DV01).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Reiterate the importance of these metrics in fixed-income portfolio management.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Future Scope: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Implement more sophisticated yield curve modeling (e.g., Nelson-Siegel).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Calculate and analyze bond convexity.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Develop a GUI for user interaction (e.g., using </a:t>
            </a:r>
            <a:r>
              <a:rPr lang="en-US" altLang="en-US" sz="1800" b="1" dirty="0" err="1">
                <a:solidFill>
                  <a:schemeClr val="tx1"/>
                </a:solidFill>
              </a:rPr>
              <a:t>Tkinter</a:t>
            </a:r>
            <a:r>
              <a:rPr lang="en-US" altLang="en-US" sz="1800" b="1" dirty="0">
                <a:solidFill>
                  <a:schemeClr val="tx1"/>
                </a:solidFill>
              </a:rPr>
              <a:t>, Flask, or </a:t>
            </a:r>
            <a:r>
              <a:rPr lang="en-US" altLang="en-US" sz="1800" b="1" dirty="0" err="1">
                <a:solidFill>
                  <a:schemeClr val="tx1"/>
                </a:solidFill>
              </a:rPr>
              <a:t>Streamlit</a:t>
            </a:r>
            <a:r>
              <a:rPr lang="en-US" altLang="en-US" sz="1800" b="1" dirty="0">
                <a:solidFill>
                  <a:schemeClr val="tx1"/>
                </a:solidFill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Perform scenario analysis (e.g., parallel shifts, twists, butterflies of the yield curve).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Integrate with real-time financial data APIs.</a:t>
            </a:r>
          </a:p>
        </p:txBody>
      </p:sp>
    </p:spTree>
    <p:extLst>
      <p:ext uri="{BB962C8B-B14F-4D97-AF65-F5344CB8AC3E}">
        <p14:creationId xmlns:p14="http://schemas.microsoft.com/office/powerpoint/2010/main" val="395915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9444"/>
          </a:xfrm>
        </p:spPr>
        <p:txBody>
          <a:bodyPr/>
          <a:lstStyle/>
          <a:p>
            <a:r>
              <a:rPr lang="en-IN" dirty="0"/>
              <a:t>Introduction &amp; Project Objective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4CBE5-4CFC-64B5-E138-950AEF94A3A4}"/>
              </a:ext>
            </a:extLst>
          </p:cNvPr>
          <p:cNvSpPr txBox="1"/>
          <p:nvPr/>
        </p:nvSpPr>
        <p:spPr>
          <a:xfrm>
            <a:off x="725424" y="1691640"/>
            <a:ext cx="106588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cap="all" dirty="0">
                <a:solidFill>
                  <a:schemeClr val="accent1"/>
                </a:solidFill>
              </a:rPr>
              <a:t>Key Points: </a:t>
            </a:r>
          </a:p>
          <a:p>
            <a:endParaRPr lang="en-US" sz="1600" cap="all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Briefly introduce fixed-income securities (bonds) and their importance.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the core problem: Bonds are exposed to interest rate risk.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cap="all" dirty="0">
                <a:solidFill>
                  <a:schemeClr val="accent1"/>
                </a:solidFill>
              </a:rPr>
              <a:t>Project Objective: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 compute the duration and DV01 risk for a specific bond, demonstrating an understanding of bond valuation and interest rate sensitivity.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Mention the specific bond under consideration (8% coupon, 10 years, semi-annual, Rs. 10 lakhs principal).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A055-47D3-C096-B835-771FC4CA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1156"/>
          </a:xfrm>
        </p:spPr>
        <p:txBody>
          <a:bodyPr/>
          <a:lstStyle/>
          <a:p>
            <a:r>
              <a:rPr lang="en-IN" dirty="0"/>
              <a:t>The Bond Under Consideration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E6DE2A-CF41-9AF1-F6B3-97693A81E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7224" y="1584175"/>
            <a:ext cx="6030497" cy="423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defTabSz="914400">
              <a:buFont typeface="Arial" panose="020B0604020202020204" pitchFamily="34" charset="0"/>
              <a:buChar char="•"/>
            </a:pPr>
            <a:r>
              <a:rPr lang="en-US" altLang="en-US" sz="1600" cap="all" dirty="0">
                <a:solidFill>
                  <a:schemeClr val="accent1"/>
                </a:solidFill>
              </a:rPr>
              <a:t>Key Details of the Bond: </a:t>
            </a:r>
          </a:p>
          <a:p>
            <a:pPr defTabSz="9144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</a:rPr>
              <a:t>Principal (Face Value): Rs. 10,00,000 (10 Lakhs) </a:t>
            </a:r>
          </a:p>
          <a:p>
            <a:pPr defTabSz="9144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</a:rPr>
              <a:t>Annual Coupon Rate: 8% </a:t>
            </a:r>
          </a:p>
          <a:p>
            <a:pPr defTabSz="9144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</a:rPr>
              <a:t>Coupon Frequency: Semi-annually </a:t>
            </a:r>
          </a:p>
          <a:p>
            <a:pPr defTabSz="9144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</a:rPr>
              <a:t>Maturity: 10 Years </a:t>
            </a:r>
          </a:p>
          <a:p>
            <a:pPr defTabSz="9144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</a:rPr>
              <a:t>Coupon Payment per Period: Rs. 40,000 (8% of 10L / 2) </a:t>
            </a:r>
          </a:p>
          <a:p>
            <a:pPr defTabSz="9144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</a:rPr>
              <a:t>Total Number of Payments: 20 </a:t>
            </a:r>
          </a:p>
          <a:p>
            <a:pPr marL="0" defTabSz="914400">
              <a:buFont typeface="Arial" panose="020B0604020202020204" pitchFamily="34" charset="0"/>
              <a:buChar char="•"/>
            </a:pPr>
            <a:endParaRPr lang="en-US" altLang="en-US" sz="1000" b="1" dirty="0">
              <a:solidFill>
                <a:schemeClr val="tx1"/>
              </a:solidFill>
            </a:endParaRPr>
          </a:p>
          <a:p>
            <a:pPr marL="0" defTabSz="914400">
              <a:buFont typeface="Arial" panose="020B0604020202020204" pitchFamily="34" charset="0"/>
              <a:buChar char="•"/>
            </a:pPr>
            <a:r>
              <a:rPr lang="en-US" altLang="en-US" sz="1600" cap="all" dirty="0">
                <a:solidFill>
                  <a:schemeClr val="accent1"/>
                </a:solidFill>
              </a:rPr>
              <a:t>Visual: </a:t>
            </a:r>
          </a:p>
          <a:p>
            <a:pPr defTabSz="914400">
              <a:buClr>
                <a:schemeClr val="tx1"/>
              </a:buClr>
            </a:pPr>
            <a:r>
              <a:rPr lang="en-US" altLang="en-US" sz="1800" b="1" dirty="0">
                <a:solidFill>
                  <a:schemeClr val="tx1"/>
                </a:solidFill>
              </a:rPr>
              <a:t>A simple table summarizing these parameters. </a:t>
            </a:r>
          </a:p>
        </p:txBody>
      </p:sp>
    </p:spTree>
    <p:extLst>
      <p:ext uri="{BB962C8B-B14F-4D97-AF65-F5344CB8AC3E}">
        <p14:creationId xmlns:p14="http://schemas.microsoft.com/office/powerpoint/2010/main" val="74370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83CF-1818-D431-2109-9BFC966D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Yield to Maturity (YTM) and Yield Curve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2E6312-738A-25E8-4C99-F4AA2F5E4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5084" y="1676721"/>
            <a:ext cx="10621831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What is YTM?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The total return an investor can expect if they hold the bond until maturity.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It's the discount rate that equates the present value of all future cash flows to the bond's current market price.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What is a Yield Curve?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A graph plotting the YTM of bonds with equal credit quality but differing maturities.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Importance: Provides market's expectation of future interest rates; crucial for discounting.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Our Approach: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Explain how you'll use interpolated YTMs from a hypothetical/actual yield curve.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Visual: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A simple yield curve graph (even a conceptual one if you don't have real data to show). </a:t>
            </a:r>
          </a:p>
        </p:txBody>
      </p:sp>
    </p:spTree>
    <p:extLst>
      <p:ext uri="{BB962C8B-B14F-4D97-AF65-F5344CB8AC3E}">
        <p14:creationId xmlns:p14="http://schemas.microsoft.com/office/powerpoint/2010/main" val="3574474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1122-719E-1ED5-0F0C-8C3367896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Measuring Interest Rate Sensitivity: Bond Duration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C077CA-FDAC-3F55-4C0C-AADFC6172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920" y="1540441"/>
            <a:ext cx="1015835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Macaulay Duration: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Definition: Weighted average time until a bond's cash flows are received.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Interpretation: Longer duration = higher interest rate risk.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Formula (simplified):-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Modified Duration: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Definition: Estimates the percentage change in bond price for a 1% (100 basis point) change in YTM.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Interpretation: More practical for risk management.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Formula: ​​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Visual: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A diagram showing cash flows and their present values contributing to duration.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1C50E-2D75-471D-9400-283B1D4A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93" y="2589426"/>
            <a:ext cx="2562713" cy="5681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CB14D3-A2E6-2564-0FF7-88CF4319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794" y="4086148"/>
            <a:ext cx="2006653" cy="5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4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5E2F-90FE-4033-DB6F-A05D0F316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Quantifying Risk: DV01 (Dollar Value of 01)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A200B4-AC9C-5EE3-33D9-DA187CFE8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52" y="1593758"/>
            <a:ext cx="10168616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What is DV01?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Definition: The approximate change in a bond's price (in monetary terms, e.g., Rupees) for a 1 basis point (0.01%) change in its yield.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Also known as PV01 (Present Value of 01) or Dollar Duration.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Interpretation: A direct measure of the bond's monetary exposure to interest rate fluctuations.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Formula: DV01=Modified </a:t>
            </a:r>
            <a:r>
              <a:rPr lang="en-US" altLang="en-US" sz="1800" b="1" dirty="0" err="1">
                <a:solidFill>
                  <a:schemeClr val="tx1"/>
                </a:solidFill>
              </a:rPr>
              <a:t>Duration×Bond</a:t>
            </a:r>
            <a:r>
              <a:rPr lang="en-US" altLang="en-US" sz="1800" b="1" dirty="0">
                <a:solidFill>
                  <a:schemeClr val="tx1"/>
                </a:solidFill>
              </a:rPr>
              <a:t> Price×0.0001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Why is it important?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Allows for direct comparison of risk across different bonds or portfolios.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Visual: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An arrow illustrating a small shift in yield and its impact on price. </a:t>
            </a:r>
          </a:p>
        </p:txBody>
      </p:sp>
    </p:spTree>
    <p:extLst>
      <p:ext uri="{BB962C8B-B14F-4D97-AF65-F5344CB8AC3E}">
        <p14:creationId xmlns:p14="http://schemas.microsoft.com/office/powerpoint/2010/main" val="161884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E1FF-BE26-C836-D426-FB0B8DE97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IN" dirty="0"/>
              <a:t>Project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E83A31-6432-6C82-1556-0B82988D2B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342100"/>
            <a:ext cx="10505908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Key Steps: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Yield Curve Data &amp; Interpolation: </a:t>
            </a:r>
            <a:r>
              <a:rPr lang="en-US" altLang="en-US" sz="1800" dirty="0">
                <a:solidFill>
                  <a:schemeClr val="tx1"/>
                </a:solidFill>
              </a:rPr>
              <a:t>Sourcing / setting up hypothetical market yield curve data and using SciPy. Interpolate (e.g., linear interpolation) to derive rates for specific maturities.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Cash Flow Generation: </a:t>
            </a:r>
            <a:r>
              <a:rPr lang="en-US" altLang="en-US" sz="1800" dirty="0">
                <a:solidFill>
                  <a:schemeClr val="tx1"/>
                </a:solidFill>
              </a:rPr>
              <a:t>Programmatically generating all semi-annual coupon payments and the final principal repayment.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Bond Pricing: </a:t>
            </a:r>
            <a:r>
              <a:rPr lang="en-US" altLang="en-US" sz="1800" dirty="0">
                <a:solidFill>
                  <a:schemeClr val="tx1"/>
                </a:solidFill>
              </a:rPr>
              <a:t>Implementing a function to calculate the bond's present value given a YTM.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Duration Calculation: </a:t>
            </a:r>
            <a:r>
              <a:rPr lang="en-US" altLang="en-US" sz="1800" dirty="0">
                <a:solidFill>
                  <a:schemeClr val="tx1"/>
                </a:solidFill>
              </a:rPr>
              <a:t>Building functions for Macaulay and Modified Duration.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DV01 Calculation: </a:t>
            </a:r>
            <a:r>
              <a:rPr lang="en-US" altLang="en-US" sz="1800" dirty="0">
                <a:solidFill>
                  <a:schemeClr val="tx1"/>
                </a:solidFill>
              </a:rPr>
              <a:t>Implementing the DV01 formula.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Scenario Application: </a:t>
            </a:r>
            <a:r>
              <a:rPr lang="en-US" altLang="en-US" sz="1800" dirty="0">
                <a:solidFill>
                  <a:schemeClr val="tx1"/>
                </a:solidFill>
              </a:rPr>
              <a:t>Applying these calculations for the 10-year bond and analyzing DV01 at different points on the yield curve.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cap="all" dirty="0">
                <a:solidFill>
                  <a:schemeClr val="accent1"/>
                </a:solidFill>
              </a:rPr>
              <a:t>Tool Used: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</a:rPr>
              <a:t>Excel and Python (mention key libraries like NumPy, SciPy, Pandas). </a:t>
            </a:r>
          </a:p>
        </p:txBody>
      </p:sp>
    </p:spTree>
    <p:extLst>
      <p:ext uri="{BB962C8B-B14F-4D97-AF65-F5344CB8AC3E}">
        <p14:creationId xmlns:p14="http://schemas.microsoft.com/office/powerpoint/2010/main" val="52844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CE07-9B26-C791-2745-291C94C85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5144"/>
          </a:xfrm>
        </p:spPr>
        <p:txBody>
          <a:bodyPr/>
          <a:lstStyle/>
          <a:p>
            <a:r>
              <a:rPr lang="en-IN" dirty="0"/>
              <a:t>Results: Bond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E09B-17C0-AF6D-317C-EA2BE49A3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353" y="1077060"/>
            <a:ext cx="9458919" cy="3384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cap="all" dirty="0">
              <a:solidFill>
                <a:schemeClr val="accent1"/>
              </a:solidFill>
            </a:endParaRPr>
          </a:p>
          <a:p>
            <a:r>
              <a:rPr lang="en-IN" sz="1600" cap="all" dirty="0">
                <a:solidFill>
                  <a:schemeClr val="accent1"/>
                </a:solidFill>
              </a:rPr>
              <a:t>Excel File for More details</a:t>
            </a:r>
          </a:p>
          <a:p>
            <a:r>
              <a:rPr lang="en-IN" sz="1600" cap="all" dirty="0">
                <a:solidFill>
                  <a:schemeClr val="accent1"/>
                </a:solidFill>
              </a:rPr>
              <a:t>Interpolated</a:t>
            </a:r>
            <a:r>
              <a:rPr lang="en-IN" sz="1600" dirty="0"/>
              <a:t> </a:t>
            </a:r>
            <a:r>
              <a:rPr lang="en-IN" sz="1600" cap="all" dirty="0">
                <a:solidFill>
                  <a:schemeClr val="accent1"/>
                </a:solidFill>
              </a:rPr>
              <a:t>YTM</a:t>
            </a:r>
          </a:p>
          <a:p>
            <a:endParaRPr lang="en-IN" sz="1600" cap="all" dirty="0">
              <a:solidFill>
                <a:schemeClr val="accent1"/>
              </a:solidFill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1D8E79-FAA1-A5D5-0A6F-4F886BA51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57101"/>
              </p:ext>
            </p:extLst>
          </p:nvPr>
        </p:nvGraphicFramePr>
        <p:xfrm>
          <a:off x="1117600" y="2692400"/>
          <a:ext cx="232054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832">
                  <a:extLst>
                    <a:ext uri="{9D8B030D-6E8A-4147-A177-3AD203B41FA5}">
                      <a16:colId xmlns:a16="http://schemas.microsoft.com/office/drawing/2014/main" val="1271587394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14499904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5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0.066708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56756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40490C-9BB7-A4A5-91EF-85828CCFF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72144"/>
              </p:ext>
            </p:extLst>
          </p:nvPr>
        </p:nvGraphicFramePr>
        <p:xfrm>
          <a:off x="1053592" y="3937824"/>
          <a:ext cx="8128000" cy="148336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531289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92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Present Value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10165573.84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6596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 of Time * PV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71655162.84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5804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Macaulay Duration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7.048806486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798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 Duration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6.80715257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2254904"/>
                  </a:ext>
                </a:extLst>
              </a:tr>
            </a:tbl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DDCAAD1-F358-5CED-1715-410ACC69F7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535946"/>
              </p:ext>
            </p:extLst>
          </p:nvPr>
        </p:nvGraphicFramePr>
        <p:xfrm>
          <a:off x="5225308" y="1649627"/>
          <a:ext cx="1212068" cy="106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603" imgH="806585" progId="Excel.Sheet.12">
                  <p:embed/>
                </p:oleObj>
              </mc:Choice>
              <mc:Fallback>
                <p:oleObj name="Worksheet" showAsIcon="1" r:id="rId2" imgW="914603" imgH="806585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0DDCAAD1-F358-5CED-1715-410ACC69F7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25308" y="1649627"/>
                        <a:ext cx="1212068" cy="1068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851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35EE6-087D-1A92-B9C8-9B248E12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IN" dirty="0"/>
              <a:t>DV01 Risk Across Points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826A9-F72D-12E2-B38D-431672F7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A33375B-9E53-4DB1-53C0-9880E5E3AF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614034"/>
              </p:ext>
            </p:extLst>
          </p:nvPr>
        </p:nvGraphicFramePr>
        <p:xfrm>
          <a:off x="512064" y="1335723"/>
          <a:ext cx="11141815" cy="455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816652" imgH="4057650" progId="Excel.Sheet.12">
                  <p:embed/>
                </p:oleObj>
              </mc:Choice>
              <mc:Fallback>
                <p:oleObj name="Worksheet" r:id="rId2" imgW="7816652" imgH="4057650" progId="Excel.Sheet.12">
                  <p:embed/>
                  <p:pic>
                    <p:nvPicPr>
                      <p:cNvPr id="7" name="Content Placeholder 3">
                        <a:extLst>
                          <a:ext uri="{FF2B5EF4-FFF2-40B4-BE49-F238E27FC236}">
                            <a16:creationId xmlns:a16="http://schemas.microsoft.com/office/drawing/2014/main" id="{5A33375B-9E53-4DB1-53C0-9880E5E3AF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2064" y="1335723"/>
                        <a:ext cx="11141815" cy="4553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2594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Override1.xml><?xml version="1.0" encoding="utf-8"?>
<a:themeOverride xmlns:a="http://schemas.openxmlformats.org/drawingml/2006/main">
  <a:clrScheme name="Blue II">
    <a:dk1>
      <a:sysClr val="windowText" lastClr="000000"/>
    </a:dk1>
    <a:lt1>
      <a:sysClr val="window" lastClr="FFFFFF"/>
    </a:lt1>
    <a:dk2>
      <a:srgbClr val="335B74"/>
    </a:dk2>
    <a:lt2>
      <a:srgbClr val="DFE3E5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883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Microsoft Excel Worksheet</vt:lpstr>
      <vt:lpstr>Bond Duration and DV01 Risk Analysis: A Capstone Project</vt:lpstr>
      <vt:lpstr>Introduction &amp; Project Objective</vt:lpstr>
      <vt:lpstr>The Bond Under Consideration</vt:lpstr>
      <vt:lpstr>Yield to Maturity (YTM) and Yield Curve</vt:lpstr>
      <vt:lpstr>Measuring Interest Rate Sensitivity: Bond Duration</vt:lpstr>
      <vt:lpstr>Quantifying Risk: DV01 (Dollar Value of 01)</vt:lpstr>
      <vt:lpstr>Project Methodology</vt:lpstr>
      <vt:lpstr>Results: Bond Duration</vt:lpstr>
      <vt:lpstr>DV01 Risk Across Points</vt:lpstr>
      <vt:lpstr>Challenges &amp; Limitations</vt:lpstr>
      <vt:lpstr>Conclusion &amp; 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1</cp:revision>
  <dcterms:created xsi:type="dcterms:W3CDTF">2025-05-25T08:32:30Z</dcterms:created>
  <dcterms:modified xsi:type="dcterms:W3CDTF">2025-05-25T09:33:01Z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