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9.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0.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1.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2.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3.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5.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6.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7.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8.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9.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20.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21.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2.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23.xml" ContentType="application/vnd.openxmlformats-officedocument.theme+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theme/theme24.xml" ContentType="application/vnd.openxmlformats-officedocument.theme+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5.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26.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7.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theme/theme28.xml" ContentType="application/vnd.openxmlformats-officedocument.theme+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9.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3" r:id="rId2"/>
    <p:sldMasterId id="2147483694" r:id="rId3"/>
    <p:sldMasterId id="2147483705" r:id="rId4"/>
    <p:sldMasterId id="2147483716" r:id="rId5"/>
    <p:sldMasterId id="2147483727" r:id="rId6"/>
    <p:sldMasterId id="2147483739" r:id="rId7"/>
    <p:sldMasterId id="2147483751" r:id="rId8"/>
    <p:sldMasterId id="2147483762" r:id="rId9"/>
    <p:sldMasterId id="2147483774" r:id="rId10"/>
    <p:sldMasterId id="2147483786" r:id="rId11"/>
    <p:sldMasterId id="2147483798" r:id="rId12"/>
    <p:sldMasterId id="2147483810" r:id="rId13"/>
    <p:sldMasterId id="2147483822" r:id="rId14"/>
    <p:sldMasterId id="2147483834" r:id="rId15"/>
    <p:sldMasterId id="2147483846" r:id="rId16"/>
    <p:sldMasterId id="2147483870" r:id="rId17"/>
    <p:sldMasterId id="2147483881" r:id="rId18"/>
    <p:sldMasterId id="2147483892" r:id="rId19"/>
    <p:sldMasterId id="2147483904" r:id="rId20"/>
    <p:sldMasterId id="2147483938" r:id="rId21"/>
    <p:sldMasterId id="2147483950" r:id="rId22"/>
    <p:sldMasterId id="2147483962" r:id="rId23"/>
    <p:sldMasterId id="2147483973" r:id="rId24"/>
    <p:sldMasterId id="2147483986" r:id="rId25"/>
    <p:sldMasterId id="2147483998" r:id="rId26"/>
    <p:sldMasterId id="2147484010" r:id="rId27"/>
    <p:sldMasterId id="2147484021" r:id="rId28"/>
    <p:sldMasterId id="2147484032" r:id="rId29"/>
    <p:sldMasterId id="2147484043" r:id="rId30"/>
  </p:sldMasterIdLst>
  <p:notesMasterIdLst>
    <p:notesMasterId r:id="rId38"/>
  </p:notesMasterIdLst>
  <p:sldIdLst>
    <p:sldId id="737" r:id="rId31"/>
    <p:sldId id="1239" r:id="rId32"/>
    <p:sldId id="1234" r:id="rId33"/>
    <p:sldId id="1241" r:id="rId34"/>
    <p:sldId id="1245" r:id="rId35"/>
    <p:sldId id="1244" r:id="rId36"/>
    <p:sldId id="1232"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69"/>
    <a:srgbClr val="66CCFF"/>
    <a:srgbClr val="FFCF37"/>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4" autoAdjust="0"/>
    <p:restoredTop sz="94434" autoAdjust="0"/>
  </p:normalViewPr>
  <p:slideViewPr>
    <p:cSldViewPr snapToGrid="0">
      <p:cViewPr varScale="1">
        <p:scale>
          <a:sx n="71" d="100"/>
          <a:sy n="71" d="100"/>
        </p:scale>
        <p:origin x="1350" y="66"/>
      </p:cViewPr>
      <p:guideLst>
        <p:guide orient="horz" pos="1680"/>
        <p:guide pos="2880"/>
      </p:guideLst>
    </p:cSldViewPr>
  </p:slideViewPr>
  <p:notesTextViewPr>
    <p:cViewPr>
      <p:scale>
        <a:sx n="200" d="100"/>
        <a:sy n="200" d="100"/>
      </p:scale>
      <p:origin x="0" y="0"/>
    </p:cViewPr>
  </p:notesTextViewPr>
  <p:sorterViewPr>
    <p:cViewPr varScale="1">
      <p:scale>
        <a:sx n="100" d="100"/>
        <a:sy n="100" d="100"/>
      </p:scale>
      <p:origin x="0" y="-37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3E50D60-E4A6-4B8E-90D0-326E2BCF7FC6}" type="datetimeFigureOut">
              <a:rPr lang="en-US" smtClean="0"/>
              <a:pPr/>
              <a:t>3/3/2017</a:t>
            </a:fld>
            <a:endParaRPr lang="en-I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BE408-8B3A-4A44-8881-FFB7383022FE}" type="slidenum">
              <a:rPr lang="en-IN" smtClean="0"/>
              <a:pPr/>
              <a:t>‹#›</a:t>
            </a:fld>
            <a:endParaRPr lang="en-IN"/>
          </a:p>
        </p:txBody>
      </p:sp>
    </p:spTree>
    <p:extLst>
      <p:ext uri="{BB962C8B-B14F-4D97-AF65-F5344CB8AC3E}">
        <p14:creationId xmlns:p14="http://schemas.microsoft.com/office/powerpoint/2010/main" val="276451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BE408-8B3A-4A44-8881-FFB7383022FE}" type="slidenum">
              <a:rPr lang="en-IN" smtClean="0"/>
              <a:pPr/>
              <a:t>1</a:t>
            </a:fld>
            <a:endParaRPr lang="en-IN"/>
          </a:p>
        </p:txBody>
      </p:sp>
    </p:spTree>
    <p:extLst>
      <p:ext uri="{BB962C8B-B14F-4D97-AF65-F5344CB8AC3E}">
        <p14:creationId xmlns:p14="http://schemas.microsoft.com/office/powerpoint/2010/main" val="1845122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5.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userDrawn="1"/>
        </p:nvPicPr>
        <p:blipFill>
          <a:blip r:embed="rId2" cstate="email"/>
          <a:srcRect/>
          <a:stretch>
            <a:fillRect/>
          </a:stretch>
        </p:blipFill>
        <p:spPr bwMode="auto">
          <a:xfrm>
            <a:off x="7861300" y="142875"/>
            <a:ext cx="1071563" cy="857250"/>
          </a:xfrm>
          <a:prstGeom prst="rect">
            <a:avLst/>
          </a:prstGeom>
          <a:noFill/>
          <a:ln w="9525">
            <a:noFill/>
            <a:miter lim="800000"/>
            <a:headEnd/>
            <a:tailEnd/>
          </a:ln>
        </p:spPr>
      </p:pic>
      <p:sp>
        <p:nvSpPr>
          <p:cNvPr id="5" name="Rectangle 11"/>
          <p:cNvSpPr>
            <a:spLocks noChangeArrowheads="1"/>
          </p:cNvSpPr>
          <p:nvPr userDrawn="1"/>
        </p:nvSpPr>
        <p:spPr bwMode="auto">
          <a:xfrm>
            <a:off x="309563" y="1155700"/>
            <a:ext cx="8602662" cy="3986213"/>
          </a:xfrm>
          <a:prstGeom prst="rect">
            <a:avLst/>
          </a:prstGeom>
          <a:solidFill>
            <a:srgbClr val="C51B2B"/>
          </a:solidFill>
          <a:ln>
            <a:noFill/>
          </a:ln>
        </p:spPr>
        <p:txBody>
          <a:bodyPr/>
          <a:lstStyle/>
          <a:p>
            <a:pPr>
              <a:defRPr/>
            </a:pPr>
            <a:endParaRPr lang="en-US" dirty="0">
              <a:latin typeface="Arial" pitchFamily="34" charset="0"/>
              <a:cs typeface="Arial" pitchFamily="34" charset="0"/>
            </a:endParaRPr>
          </a:p>
        </p:txBody>
      </p:sp>
      <p:sp>
        <p:nvSpPr>
          <p:cNvPr id="6"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63550" eaLnBrk="0" fontAlgn="auto" hangingPunct="0">
              <a:spcBef>
                <a:spcPts val="0"/>
              </a:spcBef>
              <a:spcAft>
                <a:spcPts val="0"/>
              </a:spcAft>
              <a:defRPr/>
            </a:pPr>
            <a:r>
              <a:rPr lang="en-US" sz="600" dirty="0">
                <a:latin typeface="+mn-lt"/>
                <a:cs typeface="+mn-cs"/>
              </a:rPr>
              <a:t> Copyright Aditya Birla Nuvo Limited 2013</a:t>
            </a:r>
          </a:p>
        </p:txBody>
      </p:sp>
      <p:sp>
        <p:nvSpPr>
          <p:cNvPr id="7" name="Rectangle 10"/>
          <p:cNvSpPr>
            <a:spLocks noChangeArrowheads="1"/>
          </p:cNvSpPr>
          <p:nvPr userDrawn="1"/>
        </p:nvSpPr>
        <p:spPr bwMode="auto">
          <a:xfrm>
            <a:off x="307975" y="5376863"/>
            <a:ext cx="8596313" cy="1131887"/>
          </a:xfrm>
          <a:prstGeom prst="rect">
            <a:avLst/>
          </a:prstGeom>
          <a:solidFill>
            <a:srgbClr val="FFCD65"/>
          </a:solidFill>
          <a:ln>
            <a:noFill/>
          </a:ln>
        </p:spPr>
        <p:txBody>
          <a:bodyPr/>
          <a:lstStyle/>
          <a:p>
            <a:pPr>
              <a:defRPr/>
            </a:pPr>
            <a:endParaRPr lang="en-US">
              <a:latin typeface="Arial" pitchFamily="34" charset="0"/>
              <a:cs typeface="Arial" pitchFamily="34" charset="0"/>
            </a:endParaRPr>
          </a:p>
        </p:txBody>
      </p:sp>
      <p:sp>
        <p:nvSpPr>
          <p:cNvPr id="8" name="Text Box 21"/>
          <p:cNvSpPr txBox="1">
            <a:spLocks noChangeArrowheads="1"/>
          </p:cNvSpPr>
          <p:nvPr userDrawn="1"/>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userDrawn="1"/>
        </p:nvSpPr>
        <p:spPr bwMode="auto">
          <a:xfrm>
            <a:off x="317500" y="4776788"/>
            <a:ext cx="8591550"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latin typeface="Arial" pitchFamily="34" charset="0"/>
              <a:cs typeface="Arial" pitchFamily="34" charset="0"/>
            </a:endParaRPr>
          </a:p>
        </p:txBody>
      </p:sp>
      <p:pic>
        <p:nvPicPr>
          <p:cNvPr id="10" name="Picture 16" descr="dv235019-1"/>
          <p:cNvPicPr>
            <a:picLocks noChangeAspect="1" noChangeArrowheads="1"/>
          </p:cNvPicPr>
          <p:nvPr userDrawn="1"/>
        </p:nvPicPr>
        <p:blipFill>
          <a:blip r:embed="rId3" cstate="print"/>
          <a:srcRect/>
          <a:stretch>
            <a:fillRect/>
          </a:stretch>
        </p:blipFill>
        <p:spPr bwMode="auto">
          <a:xfrm>
            <a:off x="309563" y="4800600"/>
            <a:ext cx="8599487" cy="349250"/>
          </a:xfrm>
          <a:prstGeom prst="rect">
            <a:avLst/>
          </a:prstGeom>
          <a:noFill/>
          <a:ln w="9525">
            <a:noFill/>
            <a:miter lim="800000"/>
            <a:headEnd/>
            <a:tailEnd/>
          </a:ln>
        </p:spPr>
      </p:pic>
      <p:sp>
        <p:nvSpPr>
          <p:cNvPr id="11" name="Rectangle 17"/>
          <p:cNvSpPr>
            <a:spLocks noChangeArrowheads="1"/>
          </p:cNvSpPr>
          <p:nvPr userDrawn="1"/>
        </p:nvSpPr>
        <p:spPr bwMode="auto">
          <a:xfrm>
            <a:off x="309563" y="4800600"/>
            <a:ext cx="8602662"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latin typeface="Arial" pitchFamily="34" charset="0"/>
              <a:cs typeface="Arial" pitchFamily="34" charset="0"/>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dirty="0"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7D5A53BC-ECB8-47B2-866C-BD913D084A4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9F2C37D4-8BA7-4915-B8B5-0D9C834BE727}" type="slidenum">
              <a:rPr lang="en-US"/>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3732046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6954591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10283902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68202530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90868806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sp>
        <p:nvSpPr>
          <p:cNvPr id="5" name="Rectangle 10"/>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6" y="4781552"/>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24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sz="1350">
              <a:solidFill>
                <a:prstClr val="black"/>
              </a:solidFill>
            </a:endParaRPr>
          </a:p>
        </p:txBody>
      </p:sp>
      <p:sp>
        <p:nvSpPr>
          <p:cNvPr id="10" name="Text Box 21"/>
          <p:cNvSpPr txBox="1">
            <a:spLocks noChangeArrowheads="1"/>
          </p:cNvSpPr>
          <p:nvPr/>
        </p:nvSpPr>
        <p:spPr bwMode="auto">
          <a:xfrm>
            <a:off x="590550" y="5800726"/>
            <a:ext cx="5932488" cy="161583"/>
          </a:xfrm>
          <a:prstGeom prst="rect">
            <a:avLst/>
          </a:prstGeom>
          <a:noFill/>
          <a:ln w="9525">
            <a:noFill/>
            <a:miter lim="800000"/>
            <a:headEnd/>
            <a:tailEnd/>
          </a:ln>
        </p:spPr>
        <p:txBody>
          <a:bodyPr lIns="0" tIns="0" rIns="0" bIns="0">
            <a:spAutoFit/>
          </a:bodyPr>
          <a:lstStyle/>
          <a:p>
            <a:pPr eaLnBrk="0" hangingPunct="0">
              <a:defRPr/>
            </a:pPr>
            <a:r>
              <a:rPr lang="en-US" sz="105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2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7"/>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96520445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587104" indent="-166688">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7439497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21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6674092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8526751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2"/>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8534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userDrawn="1"/>
        </p:nvPicPr>
        <p:blipFill>
          <a:blip r:embed="rId2" cstate="email"/>
          <a:srcRect/>
          <a:stretch>
            <a:fillRect/>
          </a:stretch>
        </p:blipFill>
        <p:spPr bwMode="auto">
          <a:xfrm>
            <a:off x="7861300" y="142875"/>
            <a:ext cx="1071563" cy="857250"/>
          </a:xfrm>
          <a:prstGeom prst="rect">
            <a:avLst/>
          </a:prstGeom>
          <a:noFill/>
          <a:ln w="9525">
            <a:noFill/>
            <a:miter lim="800000"/>
            <a:headEnd/>
            <a:tailEnd/>
          </a:ln>
        </p:spPr>
      </p:pic>
      <p:sp>
        <p:nvSpPr>
          <p:cNvPr id="5" name="Rectangle 11"/>
          <p:cNvSpPr>
            <a:spLocks noChangeArrowheads="1"/>
          </p:cNvSpPr>
          <p:nvPr userDrawn="1"/>
        </p:nvSpPr>
        <p:spPr bwMode="auto">
          <a:xfrm>
            <a:off x="309563" y="1155700"/>
            <a:ext cx="8602662" cy="3986213"/>
          </a:xfrm>
          <a:prstGeom prst="rect">
            <a:avLst/>
          </a:prstGeom>
          <a:solidFill>
            <a:srgbClr val="C51B2B"/>
          </a:solidFill>
          <a:ln w="9525">
            <a:noFill/>
            <a:miter lim="800000"/>
            <a:headEnd/>
            <a:tailEnd/>
          </a:ln>
        </p:spPr>
        <p:txBody>
          <a:bodyPr/>
          <a:lstStyle/>
          <a:p>
            <a:pPr>
              <a:defRPr/>
            </a:pPr>
            <a:endParaRPr lang="en-US"/>
          </a:p>
        </p:txBody>
      </p:sp>
      <p:sp>
        <p:nvSpPr>
          <p:cNvPr id="6"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p:spPr>
        <p:txBody>
          <a:bodyPr wrap="none" anchor="ctr"/>
          <a:lstStyle/>
          <a:p>
            <a:pPr marL="463550" eaLnBrk="0" hangingPunct="0">
              <a:defRPr/>
            </a:pPr>
            <a:r>
              <a:rPr lang="en-US" sz="600" dirty="0"/>
              <a:t> Copyright Aditya Birla Nuvo Limited 2013</a:t>
            </a:r>
          </a:p>
        </p:txBody>
      </p:sp>
      <p:sp>
        <p:nvSpPr>
          <p:cNvPr id="7" name="Rectangle 6"/>
          <p:cNvSpPr>
            <a:spLocks noChangeArrowheads="1"/>
          </p:cNvSpPr>
          <p:nvPr userDrawn="1"/>
        </p:nvSpPr>
        <p:spPr bwMode="auto">
          <a:xfrm>
            <a:off x="307975" y="5376863"/>
            <a:ext cx="8596313" cy="1131887"/>
          </a:xfrm>
          <a:prstGeom prst="rect">
            <a:avLst/>
          </a:prstGeom>
          <a:solidFill>
            <a:srgbClr val="FFCD65"/>
          </a:solidFill>
          <a:ln w="9525">
            <a:noFill/>
            <a:miter lim="800000"/>
            <a:headEnd/>
            <a:tailEnd/>
          </a:ln>
        </p:spPr>
        <p:txBody>
          <a:bodyPr/>
          <a:lstStyle/>
          <a:p>
            <a:pPr>
              <a:defRPr/>
            </a:pPr>
            <a:endParaRPr lang="en-US"/>
          </a:p>
        </p:txBody>
      </p:sp>
      <p:sp>
        <p:nvSpPr>
          <p:cNvPr id="8" name="Text Box 21"/>
          <p:cNvSpPr txBox="1">
            <a:spLocks noChangeArrowheads="1"/>
          </p:cNvSpPr>
          <p:nvPr userDrawn="1"/>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userDrawn="1"/>
        </p:nvSpPr>
        <p:spPr bwMode="auto">
          <a:xfrm>
            <a:off x="317500" y="4776788"/>
            <a:ext cx="8591550"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p>
        </p:txBody>
      </p:sp>
      <p:pic>
        <p:nvPicPr>
          <p:cNvPr id="10" name="Picture 16" descr="dv235019-1"/>
          <p:cNvPicPr>
            <a:picLocks noChangeAspect="1" noChangeArrowheads="1"/>
          </p:cNvPicPr>
          <p:nvPr userDrawn="1"/>
        </p:nvPicPr>
        <p:blipFill>
          <a:blip r:embed="rId3" cstate="print"/>
          <a:srcRect/>
          <a:stretch>
            <a:fillRect/>
          </a:stretch>
        </p:blipFill>
        <p:spPr bwMode="auto">
          <a:xfrm>
            <a:off x="309563" y="4800600"/>
            <a:ext cx="8599487" cy="349250"/>
          </a:xfrm>
          <a:prstGeom prst="rect">
            <a:avLst/>
          </a:prstGeom>
          <a:noFill/>
          <a:ln w="9525">
            <a:noFill/>
            <a:miter lim="800000"/>
            <a:headEnd/>
            <a:tailEnd/>
          </a:ln>
        </p:spPr>
      </p:pic>
      <p:sp>
        <p:nvSpPr>
          <p:cNvPr id="11" name="Rectangle 17"/>
          <p:cNvSpPr>
            <a:spLocks noChangeArrowheads="1"/>
          </p:cNvSpPr>
          <p:nvPr userDrawn="1"/>
        </p:nvSpPr>
        <p:spPr bwMode="auto">
          <a:xfrm>
            <a:off x="309563" y="4800600"/>
            <a:ext cx="8602662"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dirty="0"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86476556-0BB5-4EC8-BE0D-02CC83829841}" type="slidenum">
              <a:rPr lang="en-US"/>
              <a:pPr>
                <a:defRPr/>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3526584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6349778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noFill/>
          <a:ln w="9525" algn="ctr">
            <a:noFill/>
            <a:miter lim="800000"/>
            <a:headEnd/>
            <a:tailEnd/>
          </a:ln>
          <a:effectLst/>
        </p:spPr>
        <p:txBody>
          <a:bodyPr/>
          <a:lstStyle>
            <a:lvl1pPr marL="385763" indent="-385763" algn="l" rtl="0" eaLnBrk="1" fontAlgn="base" hangingPunct="1">
              <a:spcBef>
                <a:spcPct val="20000"/>
              </a:spcBef>
              <a:spcAft>
                <a:spcPct val="0"/>
              </a:spcAft>
              <a:buFont typeface="+mj-lt"/>
              <a:buAutoNum type="arabicPeriod"/>
              <a:defRPr lang="en-US" sz="1500" dirty="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smtClean="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66762241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4472676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1615679" indent="-195263">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095019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1500" dirty="0" smtClean="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56665994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1846149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57228247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0651195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40038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2DA6EE40-4D3E-4A0C-B14D-6AD43663CF45}" type="slidenum">
              <a:rPr lang="en-US"/>
              <a:pPr>
                <a:defRPr/>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5856616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9192762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4024965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8979012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79522735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55227477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737224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84450160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09999877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567114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35BA7179-5B7D-4E0C-8A3E-2CF672177C59}" type="slidenum">
              <a:rPr lang="en-US"/>
              <a:pPr>
                <a:defRPr/>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88435175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04974568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87909438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502974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1197153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2684698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6442471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3910642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75392194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978195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F427110-E116-4782-BB90-E2208D1A7B7C}" type="slidenum">
              <a:rPr lang="en-US"/>
              <a:pPr>
                <a:defRPr/>
              </a:pPr>
              <a:t>‹#›</a:t>
            </a:fld>
            <a:endParaRPr 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75510938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7361182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55019983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4744392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60660729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5899901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653629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739312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93743848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72825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64160745-8B12-411A-B3DC-327252B556D9}" type="slidenum">
              <a:rPr lang="en-US"/>
              <a:pPr>
                <a:defRPr/>
              </a:pPr>
              <a:t>‹#›</a:t>
            </a:fld>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86993583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73879371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77924980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279282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29683167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07391014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5768274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6222931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43856718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10348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79BE1B4-5D63-4E10-9741-7743B9BB0A85}" type="slidenum">
              <a:rPr lang="en-US"/>
              <a:pPr>
                <a:defRPr/>
              </a:pPr>
              <a:t>‹#›</a:t>
            </a:fld>
            <a:endParaRPr 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13834730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8208583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14790790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90520737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42254754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71365754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82516905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53096014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6510390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601861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45822720-31D0-492F-80A3-D54A3EFF6813}" type="slidenum">
              <a:rPr lang="en-US"/>
              <a:pPr>
                <a:defRPr/>
              </a:pPr>
              <a:t>‹#›</a:t>
            </a:fld>
            <a:endParaRPr lang="en-US"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53911879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p:nvPicPr>
        <p:blipFill>
          <a:blip r:embed="rId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6" name="Rectangle 8"/>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7" name="Rectangle 6"/>
          <p:cNvSpPr>
            <a:spLocks noChangeArrowheads="1"/>
          </p:cNvSpPr>
          <p:nvPr/>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8" name="Text Box 21"/>
          <p:cNvSpPr txBox="1">
            <a:spLocks noChangeArrowheads="1"/>
          </p:cNvSpPr>
          <p:nvPr/>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10" name="Picture 16" descr="dv235019-1"/>
          <p:cNvPicPr>
            <a:picLocks noChangeAspect="1" noChangeArrowheads="1"/>
          </p:cNvPicPr>
          <p:nvPr/>
        </p:nvPicPr>
        <p:blipFill>
          <a:blip r:embed="rId3" cstate="print">
            <a:extLst>
              <a:ext uri="{28A0092B-C50C-407E-A947-70E740481C1C}">
                <a14:useLocalDpi xmlns:a14="http://schemas.microsoft.com/office/drawing/2010/main" val="0"/>
              </a:ext>
            </a:extLst>
          </a:blip>
          <a:srcRect l="459" t="86255"/>
          <a:stretch>
            <a:fillRect/>
          </a:stretch>
        </p:blipFill>
        <p:spPr bwMode="auto">
          <a:xfrm>
            <a:off x="309563" y="4800600"/>
            <a:ext cx="8599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7"/>
          <p:cNvSpPr>
            <a:spLocks noChangeArrowheads="1"/>
          </p:cNvSpPr>
          <p:nvPr/>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0DF4CF18-8A97-4267-A867-AA67643CA1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764146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31C9A1F-F4BB-4BD9-AAA0-D5177C4D4A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3291777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112AA7A-3A8B-4262-B635-CBE035C767D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0186426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C669C3B-0D06-457F-8A3B-00EF943DAA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4257712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B32B91E2-2681-4812-9536-D94DF5C0DB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64351600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2DF28D52-EC85-4071-8F2B-3312011F4DD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6759599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FA82F43-862E-45D0-BD05-94665C3AF7C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6686081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52CB7B06-C473-44B6-954C-F4D7C17FADE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377043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EEDB8BB-313E-4F89-97BF-BF3AE63E43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175113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D8505A94-B07E-49B1-89BF-8675477A8902}" type="slidenum">
              <a:rPr lang="en-US"/>
              <a:pPr>
                <a:defRPr/>
              </a:pPr>
              <a:t>‹#›</a:t>
            </a:fld>
            <a:endParaRPr 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r>
              <a:rPr lang="en-US" noProof="0" smtClean="0"/>
              <a:t>Click icon to add chart</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E35F457-1EAD-46DF-9CDD-6236E5612FE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8938209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a:spLocks noChangeArrowheads="1"/>
          </p:cNvSpPr>
          <p:nvPr/>
        </p:nvSpPr>
        <p:spPr bwMode="auto">
          <a:xfrm>
            <a:off x="295278" y="1155715"/>
            <a:ext cx="8602663"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0" fontAlgn="base" hangingPunct="0">
              <a:spcBef>
                <a:spcPct val="0"/>
              </a:spcBef>
              <a:spcAft>
                <a:spcPct val="0"/>
              </a:spcAft>
            </a:pPr>
            <a:endParaRPr lang="en-US" altLang="en-US" sz="1369">
              <a:solidFill>
                <a:srgbClr val="000000"/>
              </a:solidFill>
            </a:endParaRPr>
          </a:p>
        </p:txBody>
      </p:sp>
      <p:sp>
        <p:nvSpPr>
          <p:cNvPr id="6" name="Rectangle 10"/>
          <p:cNvSpPr>
            <a:spLocks noChangeArrowheads="1"/>
          </p:cNvSpPr>
          <p:nvPr/>
        </p:nvSpPr>
        <p:spPr bwMode="auto">
          <a:xfrm>
            <a:off x="293694" y="5376883"/>
            <a:ext cx="8596312"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0" fontAlgn="base" hangingPunct="0">
              <a:spcBef>
                <a:spcPct val="0"/>
              </a:spcBef>
              <a:spcAft>
                <a:spcPct val="0"/>
              </a:spcAft>
            </a:pPr>
            <a:endParaRPr lang="en-US" altLang="en-US" sz="1369">
              <a:solidFill>
                <a:srgbClr val="000000"/>
              </a:solidFill>
            </a:endParaRPr>
          </a:p>
        </p:txBody>
      </p:sp>
      <p:sp>
        <p:nvSpPr>
          <p:cNvPr id="7" name="Text Box 21"/>
          <p:cNvSpPr txBox="1">
            <a:spLocks noChangeArrowheads="1"/>
          </p:cNvSpPr>
          <p:nvPr/>
        </p:nvSpPr>
        <p:spPr bwMode="auto">
          <a:xfrm>
            <a:off x="558808" y="5835651"/>
            <a:ext cx="8039099" cy="163891"/>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065" dirty="0" smtClean="0">
                <a:solidFill>
                  <a:srgbClr val="C51B2B"/>
                </a:solidFill>
                <a:latin typeface="Century Gothic" pitchFamily="34" charset="0"/>
              </a:rPr>
              <a:t>Aditya Birla Financial Services</a:t>
            </a:r>
          </a:p>
        </p:txBody>
      </p:sp>
      <p:pic>
        <p:nvPicPr>
          <p:cNvPr id="8" name="Picture 2" descr="D:\Birla\Logos\Birla logo\Birla logo\3D\ABFSG-3D-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8638" y="73038"/>
            <a:ext cx="1008207"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7"/>
          <p:cNvSpPr>
            <a:spLocks noChangeArrowheads="1"/>
          </p:cNvSpPr>
          <p:nvPr/>
        </p:nvSpPr>
        <p:spPr bwMode="auto">
          <a:xfrm>
            <a:off x="303220" y="4776808"/>
            <a:ext cx="8591551"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0" fontAlgn="base" hangingPunct="0">
              <a:spcBef>
                <a:spcPct val="0"/>
              </a:spcBef>
              <a:spcAft>
                <a:spcPct val="0"/>
              </a:spcAft>
            </a:pPr>
            <a:endParaRPr lang="en-US" altLang="en-US" sz="1369">
              <a:solidFill>
                <a:srgbClr val="000000"/>
              </a:solidFill>
            </a:endParaRPr>
          </a:p>
        </p:txBody>
      </p:sp>
      <p:pic>
        <p:nvPicPr>
          <p:cNvPr id="10" name="Picture 16" descr="dv235019-1"/>
          <p:cNvPicPr>
            <a:picLocks noChangeAspect="1" noChangeArrowheads="1"/>
          </p:cNvPicPr>
          <p:nvPr/>
        </p:nvPicPr>
        <p:blipFill>
          <a:blip r:embed="rId3" cstate="print">
            <a:extLst>
              <a:ext uri="{28A0092B-C50C-407E-A947-70E740481C1C}">
                <a14:useLocalDpi xmlns:a14="http://schemas.microsoft.com/office/drawing/2010/main" val="0"/>
              </a:ext>
            </a:extLst>
          </a:blip>
          <a:srcRect l="459" t="86255"/>
          <a:stretch>
            <a:fillRect/>
          </a:stretch>
        </p:blipFill>
        <p:spPr bwMode="auto">
          <a:xfrm>
            <a:off x="295277" y="4800601"/>
            <a:ext cx="85994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7"/>
          <p:cNvSpPr>
            <a:spLocks noChangeArrowheads="1"/>
          </p:cNvSpPr>
          <p:nvPr/>
        </p:nvSpPr>
        <p:spPr bwMode="auto">
          <a:xfrm>
            <a:off x="295278" y="4800620"/>
            <a:ext cx="8602663"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0" fontAlgn="base" hangingPunct="0">
              <a:spcBef>
                <a:spcPct val="0"/>
              </a:spcBef>
              <a:spcAft>
                <a:spcPct val="0"/>
              </a:spcAft>
            </a:pPr>
            <a:endParaRPr lang="en-US" altLang="en-US" sz="1369">
              <a:solidFill>
                <a:srgbClr val="000000"/>
              </a:solidFill>
            </a:endParaRPr>
          </a:p>
        </p:txBody>
      </p:sp>
      <p:sp>
        <p:nvSpPr>
          <p:cNvPr id="4106" name="Rectangle 10"/>
          <p:cNvSpPr>
            <a:spLocks noGrp="1" noChangeArrowheads="1"/>
          </p:cNvSpPr>
          <p:nvPr>
            <p:ph type="subTitle" sz="quarter" idx="1"/>
          </p:nvPr>
        </p:nvSpPr>
        <p:spPr>
          <a:xfrm>
            <a:off x="457201" y="3886200"/>
            <a:ext cx="6400801" cy="457200"/>
          </a:xfrm>
          <a:ln/>
        </p:spPr>
        <p:txBody>
          <a:bodyPr/>
          <a:lstStyle>
            <a:lvl1pPr marL="0" indent="0">
              <a:buFont typeface="Wingdings" pitchFamily="2" charset="2"/>
              <a:buNone/>
              <a:defRPr sz="1217">
                <a:solidFill>
                  <a:schemeClr val="bg1"/>
                </a:solidFill>
              </a:defRPr>
            </a:lvl1pPr>
          </a:lstStyle>
          <a:p>
            <a:r>
              <a:rPr lang="en-US" smtClean="0"/>
              <a:t>Click to edit Master subtitle style</a:t>
            </a:r>
            <a:endParaRPr lang="en-US" dirty="0"/>
          </a:p>
        </p:txBody>
      </p:sp>
      <p:sp>
        <p:nvSpPr>
          <p:cNvPr id="4107" name="Rectangle 11"/>
          <p:cNvSpPr>
            <a:spLocks noGrp="1" noChangeArrowheads="1"/>
          </p:cNvSpPr>
          <p:nvPr>
            <p:ph type="ctrTitle" sz="quarter"/>
          </p:nvPr>
        </p:nvSpPr>
        <p:spPr>
          <a:xfrm>
            <a:off x="457208" y="2130445"/>
            <a:ext cx="7772399"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3243" y="6643689"/>
            <a:ext cx="2133600" cy="214312"/>
          </a:xfrm>
        </p:spPr>
        <p:txBody>
          <a:bodyPr/>
          <a:lstStyle>
            <a:lvl1pPr>
              <a:defRPr/>
            </a:lvl1pPr>
          </a:lstStyle>
          <a:p>
            <a:pPr>
              <a:defRPr/>
            </a:pPr>
            <a:fld id="{F523B651-157B-4EDD-9C6A-B908F4CEB765}"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48853496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marL="1609111" indent="-168999">
              <a:defRPr sz="7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xfrm>
            <a:off x="6754817" y="6643689"/>
            <a:ext cx="2133600" cy="214312"/>
          </a:xfrm>
        </p:spPr>
        <p:txBody>
          <a:bodyPr/>
          <a:lstStyle>
            <a:lvl1pPr>
              <a:defRPr smtClean="0"/>
            </a:lvl1pPr>
          </a:lstStyle>
          <a:p>
            <a:pPr>
              <a:defRPr/>
            </a:pPr>
            <a:fld id="{288DA2B3-374A-4407-A36D-08435F6F788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97512277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0" y="4406919"/>
            <a:ext cx="7772399" cy="1362075"/>
          </a:xfrm>
        </p:spPr>
        <p:txBody>
          <a:bodyPr anchor="t"/>
          <a:lstStyle>
            <a:lvl1pPr algn="l">
              <a:defRPr sz="212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20" y="2906722"/>
            <a:ext cx="7772399" cy="1500187"/>
          </a:xfrm>
        </p:spPr>
        <p:txBody>
          <a:bodyPr anchor="b"/>
          <a:lstStyle>
            <a:lvl1pPr marL="0" indent="0">
              <a:buNone/>
              <a:defRPr sz="1521"/>
            </a:lvl1pPr>
            <a:lvl2pPr marL="347655" indent="0">
              <a:buNone/>
              <a:defRPr sz="1369"/>
            </a:lvl2pPr>
            <a:lvl3pPr marL="695310" indent="0">
              <a:buNone/>
              <a:defRPr sz="1217"/>
            </a:lvl3pPr>
            <a:lvl4pPr marL="1042965" indent="0">
              <a:buNone/>
              <a:defRPr sz="1065"/>
            </a:lvl4pPr>
            <a:lvl5pPr marL="1390620" indent="0">
              <a:buNone/>
              <a:defRPr sz="1065"/>
            </a:lvl5pPr>
            <a:lvl6pPr marL="1738274" indent="0">
              <a:buNone/>
              <a:defRPr sz="1065"/>
            </a:lvl6pPr>
            <a:lvl7pPr marL="2085929" indent="0">
              <a:buNone/>
              <a:defRPr sz="1065"/>
            </a:lvl7pPr>
            <a:lvl8pPr marL="2433584" indent="0">
              <a:buNone/>
              <a:defRPr sz="1065"/>
            </a:lvl8pPr>
            <a:lvl9pPr marL="2781239" indent="0">
              <a:buNone/>
              <a:defRPr sz="1065"/>
            </a:lvl9pPr>
          </a:lstStyle>
          <a:p>
            <a:pPr lvl="0"/>
            <a:r>
              <a:rPr lang="en-US" smtClean="0"/>
              <a:t>Click to edit Master text styles</a:t>
            </a:r>
          </a:p>
        </p:txBody>
      </p:sp>
      <p:sp>
        <p:nvSpPr>
          <p:cNvPr id="4" name="Rectangle 9"/>
          <p:cNvSpPr>
            <a:spLocks noGrp="1" noChangeArrowheads="1"/>
          </p:cNvSpPr>
          <p:nvPr>
            <p:ph type="sldNum" sz="quarter" idx="10"/>
          </p:nvPr>
        </p:nvSpPr>
        <p:spPr/>
        <p:txBody>
          <a:bodyPr/>
          <a:lstStyle>
            <a:lvl1pPr>
              <a:defRPr smtClean="0"/>
            </a:lvl1pPr>
          </a:lstStyle>
          <a:p>
            <a:pPr>
              <a:defRPr/>
            </a:pPr>
            <a:fld id="{872C8B0F-7352-4E49-BA61-9F7D09990270}"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43196460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1" y="1284288"/>
            <a:ext cx="4038600" cy="4525962"/>
          </a:xfrm>
        </p:spPr>
        <p:txBody>
          <a:bodyPr/>
          <a:lstStyle>
            <a:lvl1pPr>
              <a:defRPr sz="1521"/>
            </a:lvl1pPr>
            <a:lvl2pPr>
              <a:buAutoNum type="alphaLcParenR"/>
              <a:defRPr sz="1217"/>
            </a:lvl2pPr>
            <a:lvl3pPr>
              <a:buAutoNum type="romanLcPeriod"/>
              <a:defRPr sz="1065"/>
            </a:lvl3pPr>
            <a:lvl4pPr>
              <a:defRPr sz="912"/>
            </a:lvl4pPr>
            <a:lvl5pPr marL="1609111" indent="-168999">
              <a:defRPr sz="760"/>
            </a:lvl5pPr>
            <a:lvl6pPr>
              <a:defRPr sz="1369"/>
            </a:lvl6pPr>
            <a:lvl7pPr>
              <a:defRPr sz="1369"/>
            </a:lvl7pPr>
            <a:lvl8pPr>
              <a:defRPr sz="1369"/>
            </a:lvl8pPr>
            <a:lvl9pPr>
              <a:defRPr sz="136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1" y="1284288"/>
            <a:ext cx="4038600" cy="4525962"/>
          </a:xfrm>
        </p:spPr>
        <p:txBody>
          <a:bodyPr/>
          <a:lstStyle>
            <a:lvl1pPr>
              <a:defRPr sz="1521"/>
            </a:lvl1pPr>
            <a:lvl2pPr>
              <a:buAutoNum type="alphaLcParenR"/>
              <a:defRPr sz="1217"/>
            </a:lvl2pPr>
            <a:lvl3pPr>
              <a:buAutoNum type="romanLcPeriod"/>
              <a:defRPr sz="1065"/>
            </a:lvl3pPr>
            <a:lvl4pPr>
              <a:defRPr sz="912"/>
            </a:lvl4pPr>
            <a:lvl5pPr marL="1609111" indent="-168999">
              <a:defRPr sz="760"/>
            </a:lvl5pPr>
            <a:lvl6pPr>
              <a:defRPr sz="1369"/>
            </a:lvl6pPr>
            <a:lvl7pPr>
              <a:defRPr sz="1369"/>
            </a:lvl7pPr>
            <a:lvl8pPr>
              <a:defRPr sz="1369"/>
            </a:lvl8pPr>
            <a:lvl9pPr>
              <a:defRPr sz="136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p:txBody>
          <a:bodyPr/>
          <a:lstStyle>
            <a:lvl1pPr>
              <a:defRPr smtClean="0"/>
            </a:lvl1pPr>
          </a:lstStyle>
          <a:p>
            <a:pPr>
              <a:defRPr/>
            </a:pPr>
            <a:fld id="{BD18026D-9CF3-484C-B017-2205F400C49A}"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72649115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6" y="152414"/>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1" y="1284288"/>
            <a:ext cx="4038600" cy="4525962"/>
          </a:xfrm>
        </p:spPr>
        <p:txBody>
          <a:bodyPr/>
          <a:lstStyle>
            <a:lvl1pPr>
              <a:defRPr sz="1521"/>
            </a:lvl1pPr>
            <a:lvl2pPr>
              <a:buAutoNum type="alphaLcParenR"/>
              <a:defRPr sz="1217"/>
            </a:lvl2pPr>
            <a:lvl3pPr>
              <a:buAutoNum type="romanLcPeriod"/>
              <a:defRPr sz="1065"/>
            </a:lvl3pPr>
            <a:lvl4pPr>
              <a:defRPr sz="912"/>
            </a:lvl4pPr>
            <a:lvl5pPr marL="1609111" indent="-168999">
              <a:defRPr sz="760"/>
            </a:lvl5pPr>
            <a:lvl6pPr>
              <a:defRPr sz="1369"/>
            </a:lvl6pPr>
            <a:lvl7pPr>
              <a:defRPr sz="1369"/>
            </a:lvl7pPr>
            <a:lvl8pPr>
              <a:defRPr sz="1369"/>
            </a:lvl8pPr>
            <a:lvl9pPr>
              <a:defRPr sz="136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1" y="1284288"/>
            <a:ext cx="4038600" cy="4525962"/>
          </a:xfrm>
        </p:spPr>
        <p:txBody>
          <a:bodyPr/>
          <a:lstStyle>
            <a:lvl1pPr>
              <a:defRPr sz="1521"/>
            </a:lvl1pPr>
            <a:lvl2pPr>
              <a:buAutoNum type="alphaLcParenR"/>
              <a:defRPr sz="1217"/>
            </a:lvl2pPr>
            <a:lvl3pPr>
              <a:buAutoNum type="romanLcPeriod"/>
              <a:defRPr sz="1065"/>
            </a:lvl3pPr>
            <a:lvl4pPr>
              <a:defRPr sz="912"/>
            </a:lvl4pPr>
            <a:lvl5pPr marL="1609111" indent="-168999">
              <a:defRPr sz="760"/>
            </a:lvl5pPr>
            <a:lvl6pPr>
              <a:defRPr sz="1369"/>
            </a:lvl6pPr>
            <a:lvl7pPr>
              <a:defRPr sz="1369"/>
            </a:lvl7pPr>
            <a:lvl8pPr>
              <a:defRPr sz="1369"/>
            </a:lvl8pPr>
            <a:lvl9pPr>
              <a:defRPr sz="136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p:txBody>
          <a:bodyPr/>
          <a:lstStyle>
            <a:lvl1pPr>
              <a:defRPr smtClean="0"/>
            </a:lvl1pPr>
          </a:lstStyle>
          <a:p>
            <a:pPr>
              <a:defRPr/>
            </a:pPr>
            <a:fld id="{E6ADA992-43AB-4D94-AFF4-E545B32CECD9}"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411058263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p:txBody>
          <a:bodyPr/>
          <a:lstStyle>
            <a:lvl1pPr>
              <a:defRPr smtClean="0"/>
            </a:lvl1pPr>
          </a:lstStyle>
          <a:p>
            <a:pPr>
              <a:defRPr/>
            </a:pPr>
            <a:fld id="{A1B134CC-27F4-42A7-B7FE-F35A81AB9D6E}"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1011676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smtClean="0"/>
            </a:lvl1pPr>
          </a:lstStyle>
          <a:p>
            <a:pPr>
              <a:defRPr/>
            </a:pPr>
            <a:fld id="{091617B9-3186-4B97-9DD7-1B5F4A556CE1}"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62917806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1"/>
            <a:ext cx="5486400" cy="566738"/>
          </a:xfrm>
        </p:spPr>
        <p:txBody>
          <a:bodyPr anchor="b"/>
          <a:lstStyle>
            <a:lvl1pPr algn="l">
              <a:defRPr sz="1521"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433"/>
            </a:lvl1pPr>
            <a:lvl2pPr marL="347655" indent="0">
              <a:buNone/>
              <a:defRPr sz="2129"/>
            </a:lvl2pPr>
            <a:lvl3pPr marL="695310" indent="0">
              <a:buNone/>
              <a:defRPr sz="1825"/>
            </a:lvl3pPr>
            <a:lvl4pPr marL="1042965" indent="0">
              <a:buNone/>
              <a:defRPr sz="1521"/>
            </a:lvl4pPr>
            <a:lvl5pPr marL="1390620" indent="0">
              <a:buNone/>
              <a:defRPr sz="1521"/>
            </a:lvl5pPr>
            <a:lvl6pPr marL="1738274" indent="0">
              <a:buNone/>
              <a:defRPr sz="1521"/>
            </a:lvl6pPr>
            <a:lvl7pPr marL="2085929" indent="0">
              <a:buNone/>
              <a:defRPr sz="1521"/>
            </a:lvl7pPr>
            <a:lvl8pPr marL="2433584" indent="0">
              <a:buNone/>
              <a:defRPr sz="1521"/>
            </a:lvl8pPr>
            <a:lvl9pPr marL="2781239" indent="0">
              <a:buNone/>
              <a:defRPr sz="1521"/>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9" y="5367339"/>
            <a:ext cx="5486400" cy="804862"/>
          </a:xfrm>
        </p:spPr>
        <p:txBody>
          <a:bodyPr/>
          <a:lstStyle>
            <a:lvl1pPr marL="0" indent="0">
              <a:buNone/>
              <a:defRPr sz="1065"/>
            </a:lvl1pPr>
            <a:lvl2pPr marL="347655" indent="0">
              <a:buNone/>
              <a:defRPr sz="912"/>
            </a:lvl2pPr>
            <a:lvl3pPr marL="695310" indent="0">
              <a:buNone/>
              <a:defRPr sz="760"/>
            </a:lvl3pPr>
            <a:lvl4pPr marL="1042965" indent="0">
              <a:buNone/>
              <a:defRPr sz="684"/>
            </a:lvl4pPr>
            <a:lvl5pPr marL="1390620" indent="0">
              <a:buNone/>
              <a:defRPr sz="684"/>
            </a:lvl5pPr>
            <a:lvl6pPr marL="1738274" indent="0">
              <a:buNone/>
              <a:defRPr sz="684"/>
            </a:lvl6pPr>
            <a:lvl7pPr marL="2085929" indent="0">
              <a:buNone/>
              <a:defRPr sz="684"/>
            </a:lvl7pPr>
            <a:lvl8pPr marL="2433584" indent="0">
              <a:buNone/>
              <a:defRPr sz="684"/>
            </a:lvl8pPr>
            <a:lvl9pPr marL="2781239" indent="0">
              <a:buNone/>
              <a:defRPr sz="684"/>
            </a:lvl9pPr>
          </a:lstStyle>
          <a:p>
            <a:pPr lvl="0"/>
            <a:r>
              <a:rPr lang="en-US" smtClean="0"/>
              <a:t>Click to edit Master text styles</a:t>
            </a:r>
          </a:p>
        </p:txBody>
      </p:sp>
      <p:sp>
        <p:nvSpPr>
          <p:cNvPr id="5" name="Rectangle 9"/>
          <p:cNvSpPr>
            <a:spLocks noGrp="1" noChangeArrowheads="1"/>
          </p:cNvSpPr>
          <p:nvPr>
            <p:ph type="sldNum" sz="quarter" idx="10"/>
          </p:nvPr>
        </p:nvSpPr>
        <p:spPr/>
        <p:txBody>
          <a:bodyPr/>
          <a:lstStyle>
            <a:lvl1pPr>
              <a:defRPr smtClean="0"/>
            </a:lvl1pPr>
          </a:lstStyle>
          <a:p>
            <a:pPr>
              <a:defRPr/>
            </a:pPr>
            <a:fld id="{663FE64B-1F05-4E4E-9211-3E2BC29370E6}"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71709137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6" y="1284288"/>
            <a:ext cx="8229599" cy="4525962"/>
          </a:xfrm>
        </p:spPr>
        <p:txBody>
          <a:bodyPr vert="eaVert"/>
          <a:lstStyle>
            <a:lvl5pPr marL="1638083" indent="-197970">
              <a:defRPr sz="7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p:txBody>
          <a:bodyPr/>
          <a:lstStyle>
            <a:lvl1pPr>
              <a:defRPr smtClean="0"/>
            </a:lvl1pPr>
          </a:lstStyle>
          <a:p>
            <a:pPr>
              <a:defRPr/>
            </a:pPr>
            <a:fld id="{2437D935-3962-43A6-9997-64F8070F3675}"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73319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830B0CB1-6661-42B0-8107-8A041E1CDB8D}" type="slidenum">
              <a:rPr lang="en-US"/>
              <a:pPr>
                <a:defRPr/>
              </a:pPr>
              <a:t>‹#›</a:t>
            </a:fld>
            <a:endParaRPr 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7" y="1285860"/>
            <a:ext cx="8229599" cy="4526280"/>
          </a:xfrm>
        </p:spPr>
        <p:txBody>
          <a:bodyPr/>
          <a:lstStyle/>
          <a:p>
            <a:pPr lvl="0"/>
            <a:r>
              <a:rPr lang="en-US" noProof="0" smtClean="0"/>
              <a:t>Click icon to add chart</a:t>
            </a:r>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p:txBody>
          <a:bodyPr/>
          <a:lstStyle>
            <a:lvl1pPr>
              <a:defRPr smtClean="0"/>
            </a:lvl1pPr>
          </a:lstStyle>
          <a:p>
            <a:pPr>
              <a:defRPr/>
            </a:pPr>
            <a:fld id="{81DA289A-119C-4A29-992A-DDD1C865DDC4}"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421140700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31980573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8145901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1380243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5327880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534134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54607064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89077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12923453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8500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286B3B0E-A221-4C14-824D-15488A2251D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2FFDB5DF-41C4-4672-80E3-E66C8FDDE216}" type="slidenum">
              <a:rPr lang="en-US"/>
              <a:pPr>
                <a:defRPr/>
              </a:pPr>
              <a:t>‹#›</a:t>
            </a:fld>
            <a:endParaRPr 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30062658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76803515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5285396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18077932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66927972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2499069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7791701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6035855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33592436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922109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userDrawn="1"/>
        </p:nvPicPr>
        <p:blipFill>
          <a:blip r:embed="rId2" cstate="email"/>
          <a:srcRect/>
          <a:stretch>
            <a:fillRect/>
          </a:stretch>
        </p:blipFill>
        <p:spPr bwMode="auto">
          <a:xfrm>
            <a:off x="7861300" y="142875"/>
            <a:ext cx="1071563" cy="857250"/>
          </a:xfrm>
          <a:prstGeom prst="rect">
            <a:avLst/>
          </a:prstGeom>
          <a:noFill/>
          <a:ln w="9525">
            <a:noFill/>
            <a:miter lim="800000"/>
            <a:headEnd/>
            <a:tailEnd/>
          </a:ln>
        </p:spPr>
      </p:pic>
      <p:sp>
        <p:nvSpPr>
          <p:cNvPr id="5" name="Rectangle 11"/>
          <p:cNvSpPr>
            <a:spLocks noChangeArrowheads="1"/>
          </p:cNvSpPr>
          <p:nvPr userDrawn="1"/>
        </p:nvSpPr>
        <p:spPr bwMode="auto">
          <a:xfrm>
            <a:off x="309563" y="1155700"/>
            <a:ext cx="8602662" cy="3986213"/>
          </a:xfrm>
          <a:prstGeom prst="rect">
            <a:avLst/>
          </a:prstGeom>
          <a:solidFill>
            <a:srgbClr val="C51B2B"/>
          </a:solidFill>
          <a:ln w="9525">
            <a:noFill/>
            <a:miter lim="800000"/>
            <a:headEnd/>
            <a:tailEnd/>
          </a:ln>
        </p:spPr>
        <p:txBody>
          <a:bodyPr/>
          <a:lstStyle/>
          <a:p>
            <a:pPr>
              <a:defRPr/>
            </a:pPr>
            <a:endParaRPr lang="en-US"/>
          </a:p>
        </p:txBody>
      </p:sp>
      <p:sp>
        <p:nvSpPr>
          <p:cNvPr id="6"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p:spPr>
        <p:txBody>
          <a:bodyPr wrap="none" anchor="ctr"/>
          <a:lstStyle/>
          <a:p>
            <a:pPr marL="463550" eaLnBrk="0" hangingPunct="0">
              <a:defRPr/>
            </a:pPr>
            <a:r>
              <a:rPr lang="en-US" sz="600" dirty="0"/>
              <a:t> Copyright Aditya Birla Nuvo Limited 2013</a:t>
            </a:r>
          </a:p>
        </p:txBody>
      </p:sp>
      <p:sp>
        <p:nvSpPr>
          <p:cNvPr id="7" name="Rectangle 6"/>
          <p:cNvSpPr>
            <a:spLocks noChangeArrowheads="1"/>
          </p:cNvSpPr>
          <p:nvPr userDrawn="1"/>
        </p:nvSpPr>
        <p:spPr bwMode="auto">
          <a:xfrm>
            <a:off x="307975" y="5376863"/>
            <a:ext cx="8596313" cy="1131887"/>
          </a:xfrm>
          <a:prstGeom prst="rect">
            <a:avLst/>
          </a:prstGeom>
          <a:solidFill>
            <a:srgbClr val="FFCD65"/>
          </a:solidFill>
          <a:ln w="9525">
            <a:noFill/>
            <a:miter lim="800000"/>
            <a:headEnd/>
            <a:tailEnd/>
          </a:ln>
        </p:spPr>
        <p:txBody>
          <a:bodyPr/>
          <a:lstStyle/>
          <a:p>
            <a:pPr>
              <a:defRPr/>
            </a:pPr>
            <a:endParaRPr lang="en-US"/>
          </a:p>
        </p:txBody>
      </p:sp>
      <p:sp>
        <p:nvSpPr>
          <p:cNvPr id="8" name="Text Box 21"/>
          <p:cNvSpPr txBox="1">
            <a:spLocks noChangeArrowheads="1"/>
          </p:cNvSpPr>
          <p:nvPr userDrawn="1"/>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userDrawn="1"/>
        </p:nvSpPr>
        <p:spPr bwMode="auto">
          <a:xfrm>
            <a:off x="317500" y="4776788"/>
            <a:ext cx="8591550"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p>
        </p:txBody>
      </p:sp>
      <p:pic>
        <p:nvPicPr>
          <p:cNvPr id="10" name="Picture 16" descr="dv235019-1"/>
          <p:cNvPicPr>
            <a:picLocks noChangeAspect="1" noChangeArrowheads="1"/>
          </p:cNvPicPr>
          <p:nvPr userDrawn="1"/>
        </p:nvPicPr>
        <p:blipFill>
          <a:blip r:embed="rId3" cstate="print"/>
          <a:srcRect/>
          <a:stretch>
            <a:fillRect/>
          </a:stretch>
        </p:blipFill>
        <p:spPr bwMode="auto">
          <a:xfrm>
            <a:off x="309563" y="4800600"/>
            <a:ext cx="8599487" cy="349250"/>
          </a:xfrm>
          <a:prstGeom prst="rect">
            <a:avLst/>
          </a:prstGeom>
          <a:noFill/>
          <a:ln w="9525">
            <a:noFill/>
            <a:miter lim="800000"/>
            <a:headEnd/>
            <a:tailEnd/>
          </a:ln>
        </p:spPr>
      </p:pic>
      <p:sp>
        <p:nvSpPr>
          <p:cNvPr id="11" name="Rectangle 17"/>
          <p:cNvSpPr>
            <a:spLocks noChangeArrowheads="1"/>
          </p:cNvSpPr>
          <p:nvPr userDrawn="1"/>
        </p:nvSpPr>
        <p:spPr bwMode="auto">
          <a:xfrm>
            <a:off x="309563" y="4800600"/>
            <a:ext cx="8602662"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dirty="0"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CFBB362D-8DF5-4D2E-9C47-39E5A5210903}" type="slidenum">
              <a:rPr lang="en-US"/>
              <a:pPr>
                <a:defRPr/>
              </a:pPr>
              <a:t>‹#›</a:t>
            </a:fld>
            <a:endParaRPr lang="en-US"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75426022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74983067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17973380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414662323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01533977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07538864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9887122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8586532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9637931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87311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738DD009-F119-4DB2-9230-96735C7A8B71}" type="slidenum">
              <a:rPr lang="en-US"/>
              <a:pPr>
                <a:defRPr/>
              </a:pPr>
              <a:t>‹#›</a:t>
            </a:fld>
            <a:endParaRPr lang="en-US"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4671495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50110070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1477306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42651158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9232444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5907683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86997759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69620179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996622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962324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0EDD612B-BBCE-4091-AAFB-8930CDEBC3D1}" type="slidenum">
              <a:rPr lang="en-US"/>
              <a:pPr>
                <a:defRPr/>
              </a:pPr>
              <a:t>‹#›</a:t>
            </a:fld>
            <a:endParaRPr 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1428361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80892487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4167232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5986618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3433071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p:nvPicPr>
        <p:blipFill>
          <a:blip r:embed="rId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6" name="Rectangle 8"/>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7" name="Rectangle 6"/>
          <p:cNvSpPr>
            <a:spLocks noChangeArrowheads="1"/>
          </p:cNvSpPr>
          <p:nvPr/>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8" name="Text Box 21"/>
          <p:cNvSpPr txBox="1">
            <a:spLocks noChangeArrowheads="1"/>
          </p:cNvSpPr>
          <p:nvPr/>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10" name="Picture 16" descr="dv235019-1"/>
          <p:cNvPicPr>
            <a:picLocks noChangeAspect="1" noChangeArrowheads="1"/>
          </p:cNvPicPr>
          <p:nvPr/>
        </p:nvPicPr>
        <p:blipFill>
          <a:blip r:embed="rId3" cstate="print">
            <a:extLst>
              <a:ext uri="{28A0092B-C50C-407E-A947-70E740481C1C}">
                <a14:useLocalDpi xmlns:a14="http://schemas.microsoft.com/office/drawing/2010/main" val="0"/>
              </a:ext>
            </a:extLst>
          </a:blip>
          <a:srcRect l="459" t="86255"/>
          <a:stretch>
            <a:fillRect/>
          </a:stretch>
        </p:blipFill>
        <p:spPr bwMode="auto">
          <a:xfrm>
            <a:off x="309563" y="4800600"/>
            <a:ext cx="8599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7"/>
          <p:cNvSpPr>
            <a:spLocks noChangeArrowheads="1"/>
          </p:cNvSpPr>
          <p:nvPr/>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0DF4CF18-8A97-4267-A867-AA67643CA1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5546556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31C9A1F-F4BB-4BD9-AAA0-D5177C4D4A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7045150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112AA7A-3A8B-4262-B635-CBE035C767D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51773535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C669C3B-0D06-457F-8A3B-00EF943DAA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7976525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B32B91E2-2681-4812-9536-D94DF5C0DB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33351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C806E392-BA45-4675-9B89-1050D430D2EE}" type="slidenum">
              <a:rPr lang="en-US"/>
              <a:pPr>
                <a:defRPr/>
              </a:pPr>
              <a:t>‹#›</a:t>
            </a:fld>
            <a:endParaRPr 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2DF28D52-EC85-4071-8F2B-3312011F4DD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13266307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FA82F43-862E-45D0-BD05-94665C3AF7C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0210496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52CB7B06-C473-44B6-954C-F4D7C17FADE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9479947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EEDB8BB-313E-4F89-97BF-BF3AE63E43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39157060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r>
              <a:rPr lang="en-US" noProof="0" smtClean="0"/>
              <a:t>Click icon to add chart</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E35F457-1EAD-46DF-9CDD-6236E5612FE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46730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sp>
        <p:nvSpPr>
          <p:cNvPr id="5" name="Rectangle 10"/>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6" y="4781552"/>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24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sz="1350">
              <a:solidFill>
                <a:prstClr val="black"/>
              </a:solidFill>
            </a:endParaRPr>
          </a:p>
        </p:txBody>
      </p:sp>
      <p:sp>
        <p:nvSpPr>
          <p:cNvPr id="10" name="Text Box 21"/>
          <p:cNvSpPr txBox="1">
            <a:spLocks noChangeArrowheads="1"/>
          </p:cNvSpPr>
          <p:nvPr/>
        </p:nvSpPr>
        <p:spPr bwMode="auto">
          <a:xfrm>
            <a:off x="590550" y="5800726"/>
            <a:ext cx="5932488" cy="161583"/>
          </a:xfrm>
          <a:prstGeom prst="rect">
            <a:avLst/>
          </a:prstGeom>
          <a:noFill/>
          <a:ln w="9525">
            <a:noFill/>
            <a:miter lim="800000"/>
            <a:headEnd/>
            <a:tailEnd/>
          </a:ln>
        </p:spPr>
        <p:txBody>
          <a:bodyPr lIns="0" tIns="0" rIns="0" bIns="0">
            <a:spAutoFit/>
          </a:bodyPr>
          <a:lstStyle/>
          <a:p>
            <a:pPr eaLnBrk="0" hangingPunct="0">
              <a:defRPr/>
            </a:pPr>
            <a:r>
              <a:rPr lang="en-US" sz="105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2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7"/>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35852487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587104" indent="-166688">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5843948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21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14697071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77794852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2"/>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504390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D0BEE459-8AD3-4344-AEAC-24773ADE3C48}" type="slidenum">
              <a:rPr lang="en-US"/>
              <a:pPr>
                <a:defRPr/>
              </a:pPr>
              <a:t>‹#›</a:t>
            </a:fld>
            <a:endParaRPr 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7233188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4708942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noFill/>
          <a:ln w="9525" algn="ctr">
            <a:noFill/>
            <a:miter lim="800000"/>
            <a:headEnd/>
            <a:tailEnd/>
          </a:ln>
          <a:effectLst/>
        </p:spPr>
        <p:txBody>
          <a:bodyPr/>
          <a:lstStyle>
            <a:lvl1pPr marL="385763" indent="-385763" algn="l" rtl="0" eaLnBrk="1" fontAlgn="base" hangingPunct="1">
              <a:spcBef>
                <a:spcPct val="20000"/>
              </a:spcBef>
              <a:spcAft>
                <a:spcPct val="0"/>
              </a:spcAft>
              <a:buFont typeface="+mj-lt"/>
              <a:buAutoNum type="arabicPeriod"/>
              <a:defRPr lang="en-US" sz="1500" dirty="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smtClean="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4432945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9219918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1615679" indent="-195263">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4136965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1500" dirty="0" smtClean="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4991907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bwMode="auto">
          <a:xfrm>
            <a:off x="7164389" y="6453190"/>
            <a:ext cx="1765300" cy="371475"/>
          </a:xfrm>
          <a:prstGeom prst="rect">
            <a:avLst/>
          </a:prstGeom>
          <a:extLst/>
        </p:spPr>
        <p:txBody>
          <a:bodyPr vert="horz" wrap="square" lIns="91440" tIns="45720" rIns="91440" bIns="45720" numCol="1" anchor="t" anchorCtr="0" compatLnSpc="1">
            <a:prstTxWarp prst="textNoShape">
              <a:avLst/>
            </a:prstTxWarp>
          </a:bodyPr>
          <a:lstStyle>
            <a:lvl1pPr algn="r" eaLnBrk="1" hangingPunct="1">
              <a:defRPr sz="600" b="1" i="1">
                <a:solidFill>
                  <a:schemeClr val="hlink"/>
                </a:solidFill>
                <a:latin typeface="Expert Sans Regular" charset="0"/>
              </a:defRPr>
            </a:lvl1pPr>
          </a:lstStyle>
          <a:p>
            <a:fld id="{49A3344B-8DA6-4DC4-B5FD-A338817CC15A}" type="slidenum">
              <a:rPr lang="en-US">
                <a:solidFill>
                  <a:srgbClr val="00A3D6"/>
                </a:solidFill>
              </a:rPr>
              <a:pPr/>
              <a:t>‹#›</a:t>
            </a:fld>
            <a:endParaRPr lang="en-US">
              <a:solidFill>
                <a:srgbClr val="00A3D6"/>
              </a:solidFill>
            </a:endParaRPr>
          </a:p>
        </p:txBody>
      </p:sp>
    </p:spTree>
    <p:extLst>
      <p:ext uri="{BB962C8B-B14F-4D97-AF65-F5344CB8AC3E}">
        <p14:creationId xmlns:p14="http://schemas.microsoft.com/office/powerpoint/2010/main" val="178742093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73151988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248770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157655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D6FBF7A7-C27C-4BB8-BFD3-FDB67AF42BE8}" type="slidenum">
              <a:rPr lang="en-US"/>
              <a:pPr>
                <a:defRPr/>
              </a:pPr>
              <a:t>‹#›</a:t>
            </a:fld>
            <a:endParaRPr lang="en-US"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8840889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606759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34351796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7504343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2030816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100256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7344161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65157979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sp>
        <p:nvSpPr>
          <p:cNvPr id="5" name="Rectangle 10"/>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6" y="4781552"/>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24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sz="1350">
              <a:solidFill>
                <a:prstClr val="black"/>
              </a:solidFill>
            </a:endParaRPr>
          </a:p>
        </p:txBody>
      </p:sp>
      <p:sp>
        <p:nvSpPr>
          <p:cNvPr id="10" name="Text Box 21"/>
          <p:cNvSpPr txBox="1">
            <a:spLocks noChangeArrowheads="1"/>
          </p:cNvSpPr>
          <p:nvPr/>
        </p:nvSpPr>
        <p:spPr bwMode="auto">
          <a:xfrm>
            <a:off x="590550" y="5800726"/>
            <a:ext cx="5932488" cy="161583"/>
          </a:xfrm>
          <a:prstGeom prst="rect">
            <a:avLst/>
          </a:prstGeom>
          <a:noFill/>
          <a:ln w="9525">
            <a:noFill/>
            <a:miter lim="800000"/>
            <a:headEnd/>
            <a:tailEnd/>
          </a:ln>
        </p:spPr>
        <p:txBody>
          <a:bodyPr lIns="0" tIns="0" rIns="0" bIns="0">
            <a:spAutoFit/>
          </a:bodyPr>
          <a:lstStyle/>
          <a:p>
            <a:pPr eaLnBrk="0" hangingPunct="0">
              <a:defRPr/>
            </a:pPr>
            <a:r>
              <a:rPr lang="en-US" sz="105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2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7"/>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05559820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587104" indent="-166688">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8910341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25D5D752-DF11-453E-9A14-277DBED426D2}" type="slidenum">
              <a:rPr lang="en-US"/>
              <a:pPr>
                <a:defRPr/>
              </a:pPr>
              <a:t>‹#›</a:t>
            </a:fld>
            <a:endParaRPr lang="en-US"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21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54260256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9219809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2"/>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1960752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67801349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0713010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noFill/>
          <a:ln w="9525" algn="ctr">
            <a:noFill/>
            <a:miter lim="800000"/>
            <a:headEnd/>
            <a:tailEnd/>
          </a:ln>
          <a:effectLst/>
        </p:spPr>
        <p:txBody>
          <a:bodyPr/>
          <a:lstStyle>
            <a:lvl1pPr marL="385763" indent="-385763" algn="l" rtl="0" eaLnBrk="1" fontAlgn="base" hangingPunct="1">
              <a:spcBef>
                <a:spcPct val="20000"/>
              </a:spcBef>
              <a:spcAft>
                <a:spcPct val="0"/>
              </a:spcAft>
              <a:buFont typeface="+mj-lt"/>
              <a:buAutoNum type="arabicPeriod"/>
              <a:defRPr lang="en-US" sz="1500" dirty="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smtClean="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9978264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0820864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1615679" indent="-195263">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5654582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1500" dirty="0" smtClean="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4293078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p:nvPicPr>
        <p:blipFill>
          <a:blip r:embed="rId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6" name="Rectangle 8"/>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7" name="Rectangle 6"/>
          <p:cNvSpPr>
            <a:spLocks noChangeArrowheads="1"/>
          </p:cNvSpPr>
          <p:nvPr/>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8" name="Text Box 21"/>
          <p:cNvSpPr txBox="1">
            <a:spLocks noChangeArrowheads="1"/>
          </p:cNvSpPr>
          <p:nvPr/>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10" name="Picture 16" descr="dv235019-1"/>
          <p:cNvPicPr>
            <a:picLocks noChangeAspect="1" noChangeArrowheads="1"/>
          </p:cNvPicPr>
          <p:nvPr/>
        </p:nvPicPr>
        <p:blipFill>
          <a:blip r:embed="rId3" cstate="print">
            <a:extLst>
              <a:ext uri="{28A0092B-C50C-407E-A947-70E740481C1C}">
                <a14:useLocalDpi xmlns:a14="http://schemas.microsoft.com/office/drawing/2010/main" val="0"/>
              </a:ext>
            </a:extLst>
          </a:blip>
          <a:srcRect l="459" t="86255"/>
          <a:stretch>
            <a:fillRect/>
          </a:stretch>
        </p:blipFill>
        <p:spPr bwMode="auto">
          <a:xfrm>
            <a:off x="309563" y="4800600"/>
            <a:ext cx="8599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7"/>
          <p:cNvSpPr>
            <a:spLocks noChangeArrowheads="1"/>
          </p:cNvSpPr>
          <p:nvPr/>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0DF4CF18-8A97-4267-A867-AA67643CA1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78261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44F32E35-D428-48AD-B600-9661268CCD47}" type="slidenum">
              <a:rPr lang="en-US"/>
              <a:pPr>
                <a:defRPr/>
              </a:pPr>
              <a:t>‹#›</a:t>
            </a:fld>
            <a:endParaRPr lang="en-US"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31C9A1F-F4BB-4BD9-AAA0-D5177C4D4A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52466175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112AA7A-3A8B-4262-B635-CBE035C767D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3563184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C669C3B-0D06-457F-8A3B-00EF943DAA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5638476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B32B91E2-2681-4812-9536-D94DF5C0DB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5580052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2DF28D52-EC85-4071-8F2B-3312011F4DD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66343277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FA82F43-862E-45D0-BD05-94665C3AF7C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5800312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52CB7B06-C473-44B6-954C-F4D7C17FADE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4092525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EEDB8BB-313E-4F89-97BF-BF3AE63E43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9894783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r>
              <a:rPr lang="en-US" noProof="0" smtClean="0"/>
              <a:t>Click icon to add chart</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E35F457-1EAD-46DF-9CDD-6236E5612FE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1802063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p:nvPicPr>
        <p:blipFill>
          <a:blip r:embed="rId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6" name="Rectangle 8"/>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7" name="Rectangle 6"/>
          <p:cNvSpPr>
            <a:spLocks noChangeArrowheads="1"/>
          </p:cNvSpPr>
          <p:nvPr/>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8" name="Text Box 21"/>
          <p:cNvSpPr txBox="1">
            <a:spLocks noChangeArrowheads="1"/>
          </p:cNvSpPr>
          <p:nvPr/>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10" name="Picture 16" descr="dv235019-1"/>
          <p:cNvPicPr>
            <a:picLocks noChangeAspect="1" noChangeArrowheads="1"/>
          </p:cNvPicPr>
          <p:nvPr/>
        </p:nvPicPr>
        <p:blipFill>
          <a:blip r:embed="rId3" cstate="print">
            <a:extLst>
              <a:ext uri="{28A0092B-C50C-407E-A947-70E740481C1C}">
                <a14:useLocalDpi xmlns:a14="http://schemas.microsoft.com/office/drawing/2010/main" val="0"/>
              </a:ext>
            </a:extLst>
          </a:blip>
          <a:srcRect l="459" t="86255"/>
          <a:stretch>
            <a:fillRect/>
          </a:stretch>
        </p:blipFill>
        <p:spPr bwMode="auto">
          <a:xfrm>
            <a:off x="309563" y="4800600"/>
            <a:ext cx="8599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7"/>
          <p:cNvSpPr>
            <a:spLocks noChangeArrowheads="1"/>
          </p:cNvSpPr>
          <p:nvPr/>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0DF4CF18-8A97-4267-A867-AA67643CA1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6337183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68FF4131-7655-4F91-A98D-480E4AAFC425}" type="slidenum">
              <a:rPr lang="en-US"/>
              <a:pPr>
                <a:defRPr/>
              </a:pPr>
              <a:t>‹#›</a:t>
            </a:fld>
            <a:endParaRPr 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31C9A1F-F4BB-4BD9-AAA0-D5177C4D4A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3660746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112AA7A-3A8B-4262-B635-CBE035C767D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2811338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C669C3B-0D06-457F-8A3B-00EF943DAA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019706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B32B91E2-2681-4812-9536-D94DF5C0DB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5452968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2DF28D52-EC85-4071-8F2B-3312011F4DD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6547996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FA82F43-862E-45D0-BD05-94665C3AF7C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3999498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52CB7B06-C473-44B6-954C-F4D7C17FADE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6724835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EEDB8BB-313E-4F89-97BF-BF3AE63E43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9542320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r>
              <a:rPr lang="en-US" noProof="0" smtClean="0"/>
              <a:t>Click icon to add chart</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E35F457-1EAD-46DF-9CDD-6236E5612FE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7291057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p:nvPicPr>
        <p:blipFill>
          <a:blip r:embed="rId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6" name="Rectangle 8"/>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7" name="Rectangle 6"/>
          <p:cNvSpPr>
            <a:spLocks noChangeArrowheads="1"/>
          </p:cNvSpPr>
          <p:nvPr/>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8" name="Text Box 21"/>
          <p:cNvSpPr txBox="1">
            <a:spLocks noChangeArrowheads="1"/>
          </p:cNvSpPr>
          <p:nvPr/>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10" name="Picture 16" descr="dv235019-1"/>
          <p:cNvPicPr>
            <a:picLocks noChangeAspect="1" noChangeArrowheads="1"/>
          </p:cNvPicPr>
          <p:nvPr/>
        </p:nvPicPr>
        <p:blipFill>
          <a:blip r:embed="rId3" cstate="print">
            <a:extLst>
              <a:ext uri="{28A0092B-C50C-407E-A947-70E740481C1C}">
                <a14:useLocalDpi xmlns:a14="http://schemas.microsoft.com/office/drawing/2010/main" val="0"/>
              </a:ext>
            </a:extLst>
          </a:blip>
          <a:srcRect l="459" t="86255"/>
          <a:stretch>
            <a:fillRect/>
          </a:stretch>
        </p:blipFill>
        <p:spPr bwMode="auto">
          <a:xfrm>
            <a:off x="309563" y="4800600"/>
            <a:ext cx="8599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7"/>
          <p:cNvSpPr>
            <a:spLocks noChangeArrowheads="1"/>
          </p:cNvSpPr>
          <p:nvPr/>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0DF4CF18-8A97-4267-A867-AA67643CA1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10376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88D662F-D706-4FEE-86F8-CF658B1861B8}"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8AB11EDF-6594-440F-A690-0ECC557E971E}" type="slidenum">
              <a:rPr lang="en-US"/>
              <a:pPr>
                <a:defRPr/>
              </a:pPr>
              <a:t>‹#›</a:t>
            </a:fld>
            <a:endParaRPr 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31C9A1F-F4BB-4BD9-AAA0-D5177C4D4A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7688424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112AA7A-3A8B-4262-B635-CBE035C767D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1135778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C669C3B-0D06-457F-8A3B-00EF943DAA4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63498925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B32B91E2-2681-4812-9536-D94DF5C0DB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96044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2DF28D52-EC85-4071-8F2B-3312011F4DD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4486832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FA82F43-862E-45D0-BD05-94665C3AF7C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640644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52CB7B06-C473-44B6-954C-F4D7C17FADE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8390241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EEDB8BB-313E-4F89-97BF-BF3AE63E43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8911778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r>
              <a:rPr lang="en-US" noProof="0" smtClean="0"/>
              <a:t>Click icon to add chart</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E35F457-1EAD-46DF-9CDD-6236E5612FE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5681001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sp>
        <p:nvSpPr>
          <p:cNvPr id="5" name="Rectangle 10"/>
          <p:cNvSpPr>
            <a:spLocks noChangeArrowheads="1"/>
          </p:cNvSpPr>
          <p:nvPr/>
        </p:nvSpPr>
        <p:spPr bwMode="auto">
          <a:xfrm>
            <a:off x="293688" y="5376865"/>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15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6" y="4781552"/>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24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sz="1350">
              <a:solidFill>
                <a:prstClr val="black"/>
              </a:solidFill>
            </a:endParaRPr>
          </a:p>
        </p:txBody>
      </p:sp>
      <p:sp>
        <p:nvSpPr>
          <p:cNvPr id="10" name="Text Box 21"/>
          <p:cNvSpPr txBox="1">
            <a:spLocks noChangeArrowheads="1"/>
          </p:cNvSpPr>
          <p:nvPr/>
        </p:nvSpPr>
        <p:spPr bwMode="auto">
          <a:xfrm>
            <a:off x="590550" y="5800726"/>
            <a:ext cx="5932488" cy="161583"/>
          </a:xfrm>
          <a:prstGeom prst="rect">
            <a:avLst/>
          </a:prstGeom>
          <a:noFill/>
          <a:ln w="9525">
            <a:noFill/>
            <a:miter lim="800000"/>
            <a:headEnd/>
            <a:tailEnd/>
          </a:ln>
        </p:spPr>
        <p:txBody>
          <a:bodyPr lIns="0" tIns="0" rIns="0" bIns="0">
            <a:spAutoFit/>
          </a:bodyPr>
          <a:lstStyle/>
          <a:p>
            <a:pPr eaLnBrk="0" hangingPunct="0">
              <a:defRPr/>
            </a:pPr>
            <a:r>
              <a:rPr lang="en-US" sz="105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2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7"/>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036888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Non JV Business\Vertical Logo\3D Logo\Jpg Low\Finance-3D-Vertical-Logo.jpg"/>
          <p:cNvPicPr>
            <a:picLocks noChangeAspect="1" noChangeArrowheads="1"/>
          </p:cNvPicPr>
          <p:nvPr userDrawn="1"/>
        </p:nvPicPr>
        <p:blipFill>
          <a:blip r:embed="rId2" cstate="email"/>
          <a:srcRect/>
          <a:stretch>
            <a:fillRect/>
          </a:stretch>
        </p:blipFill>
        <p:spPr bwMode="auto">
          <a:xfrm>
            <a:off x="7861360" y="142875"/>
            <a:ext cx="1071563" cy="857250"/>
          </a:xfrm>
          <a:prstGeom prst="rect">
            <a:avLst/>
          </a:prstGeom>
          <a:noFill/>
          <a:ln w="9525">
            <a:noFill/>
            <a:miter lim="800000"/>
            <a:headEnd/>
            <a:tailEnd/>
          </a:ln>
        </p:spPr>
      </p:pic>
      <p:sp>
        <p:nvSpPr>
          <p:cNvPr id="5" name="Rectangle 11"/>
          <p:cNvSpPr>
            <a:spLocks noChangeArrowheads="1"/>
          </p:cNvSpPr>
          <p:nvPr userDrawn="1"/>
        </p:nvSpPr>
        <p:spPr bwMode="auto">
          <a:xfrm>
            <a:off x="309563" y="1155703"/>
            <a:ext cx="8602662" cy="3986213"/>
          </a:xfrm>
          <a:prstGeom prst="rect">
            <a:avLst/>
          </a:prstGeom>
          <a:solidFill>
            <a:srgbClr val="C51B2B"/>
          </a:solidFill>
          <a:ln>
            <a:noFill/>
          </a:ln>
        </p:spPr>
        <p:txBody>
          <a:bodyPr/>
          <a:lstStyle/>
          <a:p>
            <a:pPr>
              <a:defRPr/>
            </a:pPr>
            <a:endParaRPr lang="en-US" dirty="0">
              <a:solidFill>
                <a:srgbClr val="000000"/>
              </a:solidFill>
              <a:latin typeface="Arial"/>
              <a:cs typeface="Arial"/>
            </a:endParaRPr>
          </a:p>
        </p:txBody>
      </p:sp>
      <p:sp>
        <p:nvSpPr>
          <p:cNvPr id="6"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63550" eaLnBrk="0" fontAlgn="auto" hangingPunct="0">
              <a:spcBef>
                <a:spcPts val="0"/>
              </a:spcBef>
              <a:spcAft>
                <a:spcPts val="0"/>
              </a:spcAft>
              <a:defRPr/>
            </a:pPr>
            <a:r>
              <a:rPr lang="en-US" sz="600" dirty="0">
                <a:solidFill>
                  <a:srgbClr val="000000"/>
                </a:solidFill>
                <a:latin typeface="Arial"/>
                <a:cs typeface="Arial"/>
              </a:rPr>
              <a:t> Copyright Aditya Birla Nuvo Limited 2013</a:t>
            </a:r>
          </a:p>
        </p:txBody>
      </p:sp>
      <p:sp>
        <p:nvSpPr>
          <p:cNvPr id="7" name="Rectangle 10"/>
          <p:cNvSpPr>
            <a:spLocks noChangeArrowheads="1"/>
          </p:cNvSpPr>
          <p:nvPr userDrawn="1"/>
        </p:nvSpPr>
        <p:spPr bwMode="auto">
          <a:xfrm>
            <a:off x="307983" y="5376983"/>
            <a:ext cx="8596313" cy="1131887"/>
          </a:xfrm>
          <a:prstGeom prst="rect">
            <a:avLst/>
          </a:prstGeom>
          <a:solidFill>
            <a:srgbClr val="FFCD65"/>
          </a:solidFill>
          <a:ln>
            <a:noFill/>
          </a:ln>
        </p:spPr>
        <p:txBody>
          <a:bodyPr/>
          <a:lstStyle/>
          <a:p>
            <a:pPr>
              <a:defRPr/>
            </a:pPr>
            <a:endParaRPr lang="en-US">
              <a:solidFill>
                <a:srgbClr val="000000"/>
              </a:solidFill>
              <a:latin typeface="Arial"/>
              <a:cs typeface="Arial"/>
            </a:endParaRPr>
          </a:p>
        </p:txBody>
      </p:sp>
      <p:sp>
        <p:nvSpPr>
          <p:cNvPr id="8" name="Text Box 21"/>
          <p:cNvSpPr txBox="1">
            <a:spLocks noChangeArrowheads="1"/>
          </p:cNvSpPr>
          <p:nvPr userDrawn="1"/>
        </p:nvSpPr>
        <p:spPr bwMode="auto">
          <a:xfrm>
            <a:off x="573088" y="583577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a:defRPr/>
            </a:pPr>
            <a:r>
              <a:rPr lang="en-US" sz="1400" dirty="0" smtClean="0">
                <a:solidFill>
                  <a:srgbClr val="C51B2B"/>
                </a:solidFill>
                <a:latin typeface="Century Gothic" pitchFamily="34" charset="0"/>
              </a:rPr>
              <a:t>Aditya Birla Finance</a:t>
            </a:r>
          </a:p>
        </p:txBody>
      </p:sp>
      <p:sp>
        <p:nvSpPr>
          <p:cNvPr id="9" name="Rectangle 17"/>
          <p:cNvSpPr>
            <a:spLocks noChangeArrowheads="1"/>
          </p:cNvSpPr>
          <p:nvPr userDrawn="1"/>
        </p:nvSpPr>
        <p:spPr bwMode="auto">
          <a:xfrm>
            <a:off x="317500" y="4776908"/>
            <a:ext cx="8591550"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solidFill>
                <a:srgbClr val="000000"/>
              </a:solidFill>
              <a:latin typeface="Arial"/>
              <a:cs typeface="Arial"/>
            </a:endParaRPr>
          </a:p>
        </p:txBody>
      </p:sp>
      <p:pic>
        <p:nvPicPr>
          <p:cNvPr id="10" name="Picture 16" descr="dv235019-1"/>
          <p:cNvPicPr>
            <a:picLocks noChangeAspect="1" noChangeArrowheads="1"/>
          </p:cNvPicPr>
          <p:nvPr userDrawn="1"/>
        </p:nvPicPr>
        <p:blipFill>
          <a:blip r:embed="rId3" cstate="print"/>
          <a:srcRect/>
          <a:stretch>
            <a:fillRect/>
          </a:stretch>
        </p:blipFill>
        <p:spPr bwMode="auto">
          <a:xfrm>
            <a:off x="309567" y="4800600"/>
            <a:ext cx="8599487" cy="349250"/>
          </a:xfrm>
          <a:prstGeom prst="rect">
            <a:avLst/>
          </a:prstGeom>
          <a:noFill/>
          <a:ln w="9525">
            <a:noFill/>
            <a:miter lim="800000"/>
            <a:headEnd/>
            <a:tailEnd/>
          </a:ln>
        </p:spPr>
      </p:pic>
      <p:sp>
        <p:nvSpPr>
          <p:cNvPr id="11" name="Rectangle 17"/>
          <p:cNvSpPr>
            <a:spLocks noChangeArrowheads="1"/>
          </p:cNvSpPr>
          <p:nvPr userDrawn="1"/>
        </p:nvSpPr>
        <p:spPr bwMode="auto">
          <a:xfrm>
            <a:off x="309563" y="4800720"/>
            <a:ext cx="8602662" cy="365125"/>
          </a:xfrm>
          <a:prstGeom prst="rect">
            <a:avLst/>
          </a:prstGeom>
          <a:solidFill>
            <a:srgbClr val="C51B2B">
              <a:alpha val="72940"/>
            </a:srgbClr>
          </a:solidFill>
          <a:ln w="9525">
            <a:noFill/>
            <a:miter lim="800000"/>
            <a:headEnd/>
            <a:tailEnd/>
          </a:ln>
        </p:spPr>
        <p:txBody>
          <a:bodyPr wrap="none" anchor="ctr"/>
          <a:lstStyle/>
          <a:p>
            <a:pPr eaLnBrk="0" hangingPunct="0">
              <a:defRPr/>
            </a:pPr>
            <a:endParaRPr lang="en-US">
              <a:solidFill>
                <a:srgbClr val="000000"/>
              </a:solidFill>
              <a:latin typeface="Arial"/>
              <a:cs typeface="Arial"/>
            </a:endParaRPr>
          </a:p>
        </p:txBody>
      </p:sp>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dirty="0" smtClean="0"/>
              <a:t>Click to edit Master subtitle style</a:t>
            </a:r>
            <a:endParaRPr lang="en-US" dirty="0"/>
          </a:p>
        </p:txBody>
      </p:sp>
      <p:sp>
        <p:nvSpPr>
          <p:cNvPr id="4107" name="Rectangle 11"/>
          <p:cNvSpPr>
            <a:spLocks noGrp="1" noChangeArrowheads="1"/>
          </p:cNvSpPr>
          <p:nvPr>
            <p:ph type="ctrTitle" sz="quarter"/>
          </p:nvPr>
        </p:nvSpPr>
        <p:spPr>
          <a:xfrm>
            <a:off x="471948" y="213054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705B040E-1B28-4381-85C4-159F7C04152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039196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587104" indent="-166688">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16568462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21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38127058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7035283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2"/>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1500"/>
            </a:lvl1pPr>
            <a:lvl2pPr>
              <a:buAutoNum type="alphaLcParenR"/>
              <a:defRPr sz="1200"/>
            </a:lvl2pPr>
            <a:lvl3pPr>
              <a:buAutoNum type="romanLcPeriod"/>
              <a:defRPr sz="1050"/>
            </a:lvl3pPr>
            <a:lvl4pPr>
              <a:defRPr sz="900"/>
            </a:lvl4pPr>
            <a:lvl5pPr marL="1587104" indent="-166688">
              <a:defRPr sz="7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47962736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1904120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48642095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noFill/>
          <a:ln w="9525" algn="ctr">
            <a:noFill/>
            <a:miter lim="800000"/>
            <a:headEnd/>
            <a:tailEnd/>
          </a:ln>
          <a:effectLst/>
        </p:spPr>
        <p:txBody>
          <a:bodyPr/>
          <a:lstStyle>
            <a:lvl1pPr marL="385763" indent="-385763" algn="l" rtl="0" eaLnBrk="1" fontAlgn="base" hangingPunct="1">
              <a:spcBef>
                <a:spcPct val="20000"/>
              </a:spcBef>
              <a:spcAft>
                <a:spcPct val="0"/>
              </a:spcAft>
              <a:buFont typeface="+mj-lt"/>
              <a:buAutoNum type="arabicPeriod"/>
              <a:defRPr lang="en-US" sz="1500" dirty="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smtClean="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39857111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3966090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1615679" indent="-195263">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0328190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1500" dirty="0" smtClean="0">
                <a:solidFill>
                  <a:schemeClr val="tx1"/>
                </a:solidFill>
                <a:latin typeface="+mn-lt"/>
                <a:ea typeface="+mn-ea"/>
                <a:cs typeface="+mn-cs"/>
              </a:defRPr>
            </a:lvl1pPr>
            <a:lvl2pPr algn="l" rtl="0" eaLnBrk="1" fontAlgn="base" hangingPunct="1">
              <a:spcBef>
                <a:spcPct val="20000"/>
              </a:spcBef>
              <a:spcAft>
                <a:spcPct val="0"/>
              </a:spcAft>
              <a:defRPr lang="en-US" sz="1200" dirty="0" smtClean="0">
                <a:solidFill>
                  <a:schemeClr val="tx1"/>
                </a:solidFill>
                <a:latin typeface="+mn-lt"/>
                <a:ea typeface="+mn-ea"/>
                <a:cs typeface="+mn-cs"/>
              </a:defRPr>
            </a:lvl2pPr>
            <a:lvl3pPr algn="l" rtl="0" eaLnBrk="1" fontAlgn="base" hangingPunct="1">
              <a:spcBef>
                <a:spcPct val="20000"/>
              </a:spcBef>
              <a:spcAft>
                <a:spcPct val="0"/>
              </a:spcAft>
              <a:defRPr lang="en-US" sz="1050" dirty="0" smtClean="0">
                <a:solidFill>
                  <a:schemeClr val="tx1"/>
                </a:solidFill>
                <a:latin typeface="+mn-lt"/>
                <a:ea typeface="+mn-ea"/>
                <a:cs typeface="+mn-cs"/>
              </a:defRPr>
            </a:lvl3pPr>
            <a:lvl4pPr algn="l" rtl="0" eaLnBrk="1" fontAlgn="base" hangingPunct="1">
              <a:spcBef>
                <a:spcPct val="20000"/>
              </a:spcBef>
              <a:spcAft>
                <a:spcPct val="0"/>
              </a:spcAft>
              <a:defRPr lang="en-US" sz="900" dirty="0" smtClean="0">
                <a:solidFill>
                  <a:schemeClr val="tx1"/>
                </a:solidFill>
                <a:latin typeface="+mn-lt"/>
                <a:ea typeface="+mn-ea"/>
                <a:cs typeface="+mn-cs"/>
              </a:defRPr>
            </a:lvl4pPr>
            <a:lvl5pPr marL="1587104" indent="-166688" algn="l" rtl="0" eaLnBrk="1" fontAlgn="base" hangingPunct="1">
              <a:spcBef>
                <a:spcPct val="20000"/>
              </a:spcBef>
              <a:spcAft>
                <a:spcPct val="0"/>
              </a:spcAft>
              <a:defRPr lang="en-US" sz="825"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301395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116138" indent="-222250">
              <a:defRPr sz="1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D3236089-96BD-432E-BF45-54B879B594C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505428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2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900AF493-EB72-4E50-8F4D-547C3EB8073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48541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solidFill>
                  <a:schemeClr val="tx1"/>
                </a:solidFill>
              </a:defRPr>
            </a:lvl1pPr>
            <a:lvl2pPr>
              <a:buAutoNum type="alphaLcParenR"/>
              <a:defRPr sz="1600">
                <a:solidFill>
                  <a:schemeClr val="tx1"/>
                </a:solidFill>
              </a:defRPr>
            </a:lvl2pPr>
            <a:lvl3pPr>
              <a:buAutoNum type="romanLcPeriod"/>
              <a:defRPr sz="1400">
                <a:solidFill>
                  <a:schemeClr val="tx1"/>
                </a:solidFill>
              </a:defRPr>
            </a:lvl3pPr>
            <a:lvl4pPr>
              <a:defRPr sz="1200">
                <a:solidFill>
                  <a:schemeClr val="tx1"/>
                </a:solidFill>
              </a:defRPr>
            </a:lvl4pPr>
            <a:lvl5pPr marL="2116138" indent="-222250">
              <a:defRPr sz="10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solidFill>
                  <a:schemeClr val="tx1"/>
                </a:solidFill>
              </a:defRPr>
            </a:lvl1pPr>
            <a:lvl2pPr>
              <a:buAutoNum type="alphaLcParenR"/>
              <a:defRPr sz="1600">
                <a:solidFill>
                  <a:schemeClr val="tx1"/>
                </a:solidFill>
              </a:defRPr>
            </a:lvl2pPr>
            <a:lvl3pPr>
              <a:buAutoNum type="romanLcPeriod"/>
              <a:defRPr sz="1400">
                <a:solidFill>
                  <a:schemeClr val="tx1"/>
                </a:solidFill>
              </a:defRPr>
            </a:lvl3pPr>
            <a:lvl4pPr>
              <a:defRPr sz="1200">
                <a:solidFill>
                  <a:schemeClr val="tx1"/>
                </a:solidFill>
              </a:defRPr>
            </a:lvl4pPr>
            <a:lvl5pPr marL="2116138" indent="-222250">
              <a:defRPr sz="10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A34AED27-B5F1-4F8B-AA98-1527D40A56C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30464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797B1E16-5017-4699-82BC-9773D538A7B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971858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4E8D6713-E9D2-4371-93C0-B8A71DD05E2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7368960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08358D15-2BE6-4750-A2EF-18448BBE02E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844173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611062F2-E08A-4179-8875-A3E494BBF29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5954447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154238" indent="-260350">
              <a:defRPr sz="1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3B6E2ED8-7CF8-4163-8071-B3466B639E7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0356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202C739E-2F33-4C0F-AA18-D3E025565043}"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6E86FFFE-E96C-4C85-BB03-9CAA92099C8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254215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p>
        </p:txBody>
      </p:sp>
      <p:sp>
        <p:nvSpPr>
          <p:cNvPr id="5" name="Rectangle 4"/>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600" dirty="0" smtClean="0"/>
              <a:t> Copyright Aditya Birla Nuvo Limited 2014</a:t>
            </a:r>
          </a:p>
        </p:txBody>
      </p:sp>
      <p:sp>
        <p:nvSpPr>
          <p:cNvPr id="6" name="Rectangle 10"/>
          <p:cNvSpPr>
            <a:spLocks noChangeArrowheads="1"/>
          </p:cNvSpPr>
          <p:nvPr userDrawn="1"/>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p>
        </p:txBody>
      </p:sp>
      <p:sp>
        <p:nvSpPr>
          <p:cNvPr id="7" name="Text Box 21"/>
          <p:cNvSpPr txBox="1">
            <a:spLocks noChangeArrowheads="1"/>
          </p:cNvSpPr>
          <p:nvPr userDrawn="1"/>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a:defRPr/>
            </a:pPr>
            <a:r>
              <a:rPr lang="en-US" sz="1400" dirty="0" smtClean="0">
                <a:solidFill>
                  <a:srgbClr val="C51B2B"/>
                </a:solidFill>
                <a:latin typeface="Century Gothic" pitchFamily="34" charset="0"/>
              </a:rPr>
              <a:t>Aditya Birla Finance</a:t>
            </a:r>
          </a:p>
        </p:txBody>
      </p:sp>
      <p:sp>
        <p:nvSpPr>
          <p:cNvPr id="8" name="Rectangle 17"/>
          <p:cNvSpPr>
            <a:spLocks noChangeArrowheads="1"/>
          </p:cNvSpPr>
          <p:nvPr userDrawn="1"/>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mtClean="0"/>
          </a:p>
        </p:txBody>
      </p:sp>
      <p:pic>
        <p:nvPicPr>
          <p:cNvPr id="9" name="Picture 16" descr="dv235019-1"/>
          <p:cNvPicPr>
            <a:picLocks noChangeAspect="1" noChangeArrowheads="1"/>
          </p:cNvPicPr>
          <p:nvPr userDrawn="1"/>
        </p:nvPicPr>
        <p:blipFill>
          <a:blip r:embed="rId2" cstate="print"/>
          <a:srcRect l="459" t="86255"/>
          <a:stretch>
            <a:fillRect/>
          </a:stretch>
        </p:blipFill>
        <p:spPr bwMode="auto">
          <a:xfrm>
            <a:off x="309563" y="4800600"/>
            <a:ext cx="8599487" cy="349250"/>
          </a:xfrm>
          <a:prstGeom prst="rect">
            <a:avLst/>
          </a:prstGeom>
          <a:noFill/>
          <a:ln w="9525">
            <a:noFill/>
            <a:miter lim="800000"/>
            <a:headEnd/>
            <a:tailEnd/>
          </a:ln>
        </p:spPr>
      </p:pic>
      <p:sp>
        <p:nvSpPr>
          <p:cNvPr id="10" name="Rectangle 17"/>
          <p:cNvSpPr>
            <a:spLocks noChangeArrowheads="1"/>
          </p:cNvSpPr>
          <p:nvPr userDrawn="1"/>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mtClean="0"/>
          </a:p>
        </p:txBody>
      </p:sp>
      <p:pic>
        <p:nvPicPr>
          <p:cNvPr id="11" name="Picture 16" descr="ABFinance 3D Low Logo.jpg"/>
          <p:cNvPicPr>
            <a:picLocks noChangeAspect="1"/>
          </p:cNvPicPr>
          <p:nvPr userDrawn="1"/>
        </p:nvPicPr>
        <p:blipFill>
          <a:blip r:embed="rId3" cstate="print"/>
          <a:srcRect/>
          <a:stretch>
            <a:fillRect/>
          </a:stretch>
        </p:blipFill>
        <p:spPr bwMode="auto">
          <a:xfrm>
            <a:off x="7810500" y="119063"/>
            <a:ext cx="1147763" cy="884237"/>
          </a:xfrm>
          <a:prstGeom prst="rect">
            <a:avLst/>
          </a:prstGeom>
          <a:noFill/>
          <a:ln w="9525">
            <a:noFill/>
            <a:miter lim="800000"/>
            <a:headEnd/>
            <a:tailEnd/>
          </a:ln>
        </p:spPr>
      </p:pic>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dirty="0"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fld id="{69443D7C-E83F-4289-8DA9-F3A960763E7A}"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116138" indent="-222250">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F6A45F91-11B5-4770-AC77-E1FDD1BD2661}"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EAF49E60-4C56-4435-B4C6-63569FBF1545}"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solidFill>
                  <a:schemeClr val="tx1"/>
                </a:solidFill>
              </a:defRPr>
            </a:lvl1pPr>
            <a:lvl2pPr>
              <a:buAutoNum type="alphaLcParenR"/>
              <a:defRPr sz="1600">
                <a:solidFill>
                  <a:schemeClr val="tx1"/>
                </a:solidFill>
              </a:defRPr>
            </a:lvl2pPr>
            <a:lvl3pPr>
              <a:buAutoNum type="romanLcPeriod"/>
              <a:defRPr sz="1400">
                <a:solidFill>
                  <a:schemeClr val="tx1"/>
                </a:solidFill>
              </a:defRPr>
            </a:lvl3pPr>
            <a:lvl4pPr>
              <a:defRPr sz="1200">
                <a:solidFill>
                  <a:schemeClr val="tx1"/>
                </a:solidFill>
              </a:defRPr>
            </a:lvl4pPr>
            <a:lvl5pPr marL="2116138" indent="-222250">
              <a:defRPr sz="10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solidFill>
                  <a:schemeClr val="tx1"/>
                </a:solidFill>
              </a:defRPr>
            </a:lvl1pPr>
            <a:lvl2pPr>
              <a:buAutoNum type="alphaLcParenR"/>
              <a:defRPr sz="1600">
                <a:solidFill>
                  <a:schemeClr val="tx1"/>
                </a:solidFill>
              </a:defRPr>
            </a:lvl2pPr>
            <a:lvl3pPr>
              <a:buAutoNum type="romanLcPeriod"/>
              <a:defRPr sz="1400">
                <a:solidFill>
                  <a:schemeClr val="tx1"/>
                </a:solidFill>
              </a:defRPr>
            </a:lvl3pPr>
            <a:lvl4pPr>
              <a:defRPr sz="1200">
                <a:solidFill>
                  <a:schemeClr val="tx1"/>
                </a:solidFill>
              </a:defRPr>
            </a:lvl4pPr>
            <a:lvl5pPr marL="2116138" indent="-222250">
              <a:defRPr sz="10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fld id="{C30B1E8A-2A84-4BE6-8654-C96A74E059B8}"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fld id="{11F06C5A-9850-478E-9F2B-FEAA86634EE4}"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fld id="{E117C95C-3CEC-4EC7-A9F2-F97500CBB2DD}"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D36B96CE-9006-4344-B186-15FC3EBE9DB9}"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B4F0D845-F106-4063-8C2F-6F86BDDD8FE2}"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154238" indent="-260350">
              <a:defRPr sz="1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36BBB257-4BDA-414D-A178-EEABD21D705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772EFAE4-B235-4487-A093-F365B5D44607}"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fld id="{1A271E4E-1C9E-47A4-81D6-B7A17BDA4612}"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8782474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2153626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5841706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727306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4234340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2308840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1657293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5427545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77506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6B8E02A2-9A02-4B9D-B201-BE9FF85BE51D}"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382375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7307588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3805429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7719020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608339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8165868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9883959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1296456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77985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63643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3D83A99-F0EF-46F7-BA33-6E6B83117DE2}" type="slidenum">
              <a:rPr lang="en-US"/>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5818496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0383896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0141898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a:off x="309563" y="1155700"/>
            <a:ext cx="8602662" cy="3986213"/>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5" name="Rectangle 4"/>
          <p:cNvSpPr>
            <a:spLocks noChangeArrowheads="1"/>
          </p:cNvSpPr>
          <p:nvPr/>
        </p:nvSpPr>
        <p:spPr bwMode="auto">
          <a:xfrm>
            <a:off x="0" y="6654800"/>
            <a:ext cx="9144000" cy="20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4635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2014</a:t>
            </a:r>
          </a:p>
        </p:txBody>
      </p:sp>
      <p:sp>
        <p:nvSpPr>
          <p:cNvPr id="6" name="Rectangle 10"/>
          <p:cNvSpPr>
            <a:spLocks noChangeArrowheads="1"/>
          </p:cNvSpPr>
          <p:nvPr userDrawn="1"/>
        </p:nvSpPr>
        <p:spPr bwMode="auto">
          <a:xfrm>
            <a:off x="307975" y="5376863"/>
            <a:ext cx="8596313" cy="1131887"/>
          </a:xfrm>
          <a:prstGeom prst="rect">
            <a:avLst/>
          </a:prstGeom>
          <a:solidFill>
            <a:srgbClr val="FFCD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ndParaRPr>
          </a:p>
        </p:txBody>
      </p:sp>
      <p:sp>
        <p:nvSpPr>
          <p:cNvPr id="7" name="Text Box 21"/>
          <p:cNvSpPr txBox="1">
            <a:spLocks noChangeArrowheads="1"/>
          </p:cNvSpPr>
          <p:nvPr userDrawn="1"/>
        </p:nvSpPr>
        <p:spPr bwMode="auto">
          <a:xfrm>
            <a:off x="573088" y="5835650"/>
            <a:ext cx="8039100" cy="214313"/>
          </a:xfrm>
          <a:prstGeom prst="rect">
            <a:avLst/>
          </a:prstGeom>
          <a:noFill/>
          <a:ln>
            <a:noFill/>
          </a:ln>
          <a:extLst/>
        </p:spPr>
        <p:txBody>
          <a:bodyPr lIns="0" tIns="0" rIns="0" bIns="0">
            <a:spAutoFit/>
          </a:bodyPr>
          <a:lstStyle>
            <a:lvl1pPr eaLnBrk="0" hangingPunct="0">
              <a:defRPr sz="3200" b="1">
                <a:solidFill>
                  <a:schemeClr val="tx1"/>
                </a:solidFill>
                <a:latin typeface="Times" pitchFamily="18" charset="0"/>
                <a:cs typeface="Arial" charset="0"/>
              </a:defRPr>
            </a:lvl1pPr>
            <a:lvl2pPr marL="742950" indent="-285750" eaLnBrk="0" hangingPunct="0">
              <a:defRPr sz="3200" b="1">
                <a:solidFill>
                  <a:schemeClr val="tx1"/>
                </a:solidFill>
                <a:latin typeface="Times" pitchFamily="18" charset="0"/>
                <a:cs typeface="Arial" charset="0"/>
              </a:defRPr>
            </a:lvl2pPr>
            <a:lvl3pPr marL="1143000" indent="-228600" eaLnBrk="0" hangingPunct="0">
              <a:defRPr sz="3200" b="1">
                <a:solidFill>
                  <a:schemeClr val="tx1"/>
                </a:solidFill>
                <a:latin typeface="Times" pitchFamily="18" charset="0"/>
                <a:cs typeface="Arial" charset="0"/>
              </a:defRPr>
            </a:lvl3pPr>
            <a:lvl4pPr marL="1600200" indent="-228600" eaLnBrk="0" hangingPunct="0">
              <a:defRPr sz="3200" b="1">
                <a:solidFill>
                  <a:schemeClr val="tx1"/>
                </a:solidFill>
                <a:latin typeface="Times" pitchFamily="18" charset="0"/>
                <a:cs typeface="Arial" charset="0"/>
              </a:defRPr>
            </a:lvl4pPr>
            <a:lvl5pPr marL="2057400" indent="-228600" eaLnBrk="0" hangingPunct="0">
              <a:defRPr sz="3200" b="1">
                <a:solidFill>
                  <a:schemeClr val="tx1"/>
                </a:solidFill>
                <a:latin typeface="Times" pitchFamily="18" charset="0"/>
                <a:cs typeface="Arial" charset="0"/>
              </a:defRPr>
            </a:lvl5pPr>
            <a:lvl6pPr marL="2514600" indent="-228600" eaLnBrk="0" fontAlgn="base" hangingPunct="0">
              <a:spcBef>
                <a:spcPct val="0"/>
              </a:spcBef>
              <a:spcAft>
                <a:spcPct val="0"/>
              </a:spcAft>
              <a:defRPr sz="3200" b="1">
                <a:solidFill>
                  <a:schemeClr val="tx1"/>
                </a:solidFill>
                <a:latin typeface="Times" pitchFamily="18" charset="0"/>
                <a:cs typeface="Arial" charset="0"/>
              </a:defRPr>
            </a:lvl6pPr>
            <a:lvl7pPr marL="2971800" indent="-228600" eaLnBrk="0" fontAlgn="base" hangingPunct="0">
              <a:spcBef>
                <a:spcPct val="0"/>
              </a:spcBef>
              <a:spcAft>
                <a:spcPct val="0"/>
              </a:spcAft>
              <a:defRPr sz="3200" b="1">
                <a:solidFill>
                  <a:schemeClr val="tx1"/>
                </a:solidFill>
                <a:latin typeface="Times" pitchFamily="18" charset="0"/>
                <a:cs typeface="Arial" charset="0"/>
              </a:defRPr>
            </a:lvl7pPr>
            <a:lvl8pPr marL="3429000" indent="-228600" eaLnBrk="0" fontAlgn="base" hangingPunct="0">
              <a:spcBef>
                <a:spcPct val="0"/>
              </a:spcBef>
              <a:spcAft>
                <a:spcPct val="0"/>
              </a:spcAft>
              <a:defRPr sz="3200" b="1">
                <a:solidFill>
                  <a:schemeClr val="tx1"/>
                </a:solidFill>
                <a:latin typeface="Times" pitchFamily="18" charset="0"/>
                <a:cs typeface="Arial" charset="0"/>
              </a:defRPr>
            </a:lvl8pPr>
            <a:lvl9pPr marL="3886200" indent="-228600" eaLnBrk="0" fontAlgn="base" hangingPunct="0">
              <a:spcBef>
                <a:spcPct val="0"/>
              </a:spcBef>
              <a:spcAft>
                <a:spcPct val="0"/>
              </a:spcAft>
              <a:defRPr sz="3200" b="1">
                <a:solidFill>
                  <a:schemeClr val="tx1"/>
                </a:solidFill>
                <a:latin typeface="Times" pitchFamily="18" charset="0"/>
                <a:cs typeface="Arial" charset="0"/>
              </a:defRPr>
            </a:lvl9pPr>
          </a:lstStyle>
          <a:p>
            <a:pPr fontAlgn="base">
              <a:spcBef>
                <a:spcPct val="0"/>
              </a:spcBef>
              <a:spcAft>
                <a:spcPct val="0"/>
              </a:spcAft>
              <a:defRPr/>
            </a:pPr>
            <a:r>
              <a:rPr lang="en-US" sz="1400" dirty="0" smtClean="0">
                <a:solidFill>
                  <a:srgbClr val="C51B2B"/>
                </a:solidFill>
                <a:latin typeface="Century Gothic" pitchFamily="34" charset="0"/>
              </a:rPr>
              <a:t>Aditya Birla Finance</a:t>
            </a:r>
          </a:p>
        </p:txBody>
      </p:sp>
      <p:sp>
        <p:nvSpPr>
          <p:cNvPr id="8" name="Rectangle 17"/>
          <p:cNvSpPr>
            <a:spLocks noChangeArrowheads="1"/>
          </p:cNvSpPr>
          <p:nvPr userDrawn="1"/>
        </p:nvSpPr>
        <p:spPr bwMode="auto">
          <a:xfrm>
            <a:off x="317500" y="4776788"/>
            <a:ext cx="8591550"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9" name="Picture 16" descr="dv235019-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459" t="86255"/>
          <a:stretch>
            <a:fillRect/>
          </a:stretch>
        </p:blipFill>
        <p:spPr bwMode="auto">
          <a:xfrm>
            <a:off x="309563" y="4800600"/>
            <a:ext cx="8599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7"/>
          <p:cNvSpPr>
            <a:spLocks noChangeArrowheads="1"/>
          </p:cNvSpPr>
          <p:nvPr userDrawn="1"/>
        </p:nvSpPr>
        <p:spPr bwMode="auto">
          <a:xfrm>
            <a:off x="309563" y="4800600"/>
            <a:ext cx="8602662" cy="365125"/>
          </a:xfrm>
          <a:prstGeom prst="rect">
            <a:avLst/>
          </a:prstGeom>
          <a:solidFill>
            <a:srgbClr val="C51B2B">
              <a:alpha val="7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endParaRPr lang="en-US" smtClean="0">
              <a:solidFill>
                <a:srgbClr val="000000"/>
              </a:solidFill>
            </a:endParaRPr>
          </a:p>
        </p:txBody>
      </p:sp>
      <p:pic>
        <p:nvPicPr>
          <p:cNvPr id="11" name="Picture 16" descr="ABFinance 3D Low 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10500" y="119063"/>
            <a:ext cx="1147763"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Rectangle 10"/>
          <p:cNvSpPr>
            <a:spLocks noGrp="1" noChangeArrowheads="1"/>
          </p:cNvSpPr>
          <p:nvPr>
            <p:ph type="subTitle" sz="quarter" idx="1"/>
          </p:nvPr>
        </p:nvSpPr>
        <p:spPr>
          <a:xfrm>
            <a:off x="471948" y="3886200"/>
            <a:ext cx="6400800" cy="457200"/>
          </a:xfrm>
          <a:ln/>
        </p:spPr>
        <p:txBody>
          <a:bodyPr/>
          <a:lstStyle>
            <a:lvl1pPr marL="0" indent="0">
              <a:buFont typeface="Wingdings" pitchFamily="2" charset="2"/>
              <a:buNone/>
              <a:defRPr sz="1600">
                <a:solidFill>
                  <a:schemeClr val="bg1"/>
                </a:solidFill>
              </a:defRPr>
            </a:lvl1pPr>
          </a:lstStyle>
          <a:p>
            <a:r>
              <a:rPr lang="en-US" dirty="0" smtClean="0"/>
              <a:t>Click to edit Master subtitle style</a:t>
            </a:r>
            <a:endParaRPr lang="en-US" dirty="0"/>
          </a:p>
        </p:txBody>
      </p:sp>
      <p:sp>
        <p:nvSpPr>
          <p:cNvPr id="4107" name="Rectangle 11"/>
          <p:cNvSpPr>
            <a:spLocks noGrp="1" noChangeArrowheads="1"/>
          </p:cNvSpPr>
          <p:nvPr>
            <p:ph type="ctrTitle" sz="quarter"/>
          </p:nvPr>
        </p:nvSpPr>
        <p:spPr>
          <a:xfrm>
            <a:off x="471948" y="2130425"/>
            <a:ext cx="7772400" cy="1470025"/>
          </a:xfrm>
          <a:ln/>
        </p:spPr>
        <p:txBody>
          <a:bodyPr/>
          <a:lstStyle>
            <a:lvl1pPr>
              <a:defRPr>
                <a:solidFill>
                  <a:schemeClr val="bg1"/>
                </a:solidFill>
              </a:defRPr>
            </a:lvl1pPr>
          </a:lstStyle>
          <a:p>
            <a:r>
              <a:rPr lang="en-US" smtClean="0"/>
              <a:t>Click to edit Master title style</a:t>
            </a:r>
            <a:endParaRPr lang="en-US"/>
          </a:p>
        </p:txBody>
      </p:sp>
      <p:sp>
        <p:nvSpPr>
          <p:cNvPr id="12" name="Slide Number Placeholder 16"/>
          <p:cNvSpPr>
            <a:spLocks noGrp="1"/>
          </p:cNvSpPr>
          <p:nvPr>
            <p:ph type="sldNum" sz="quarter" idx="10"/>
          </p:nvPr>
        </p:nvSpPr>
        <p:spPr>
          <a:xfrm>
            <a:off x="6850063" y="6643688"/>
            <a:ext cx="2133600" cy="214312"/>
          </a:xfrm>
        </p:spPr>
        <p:txBody>
          <a:bodyPr/>
          <a:lstStyle>
            <a:lvl1pPr>
              <a:defRPr/>
            </a:lvl1pPr>
          </a:lstStyle>
          <a:p>
            <a:pPr>
              <a:defRPr/>
            </a:pPr>
            <a:fld id="{B58ADEE9-2D5C-4F8B-BC70-5255B506DCD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88558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116138" indent="-222250">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900883CE-A3E7-4AE8-8CAA-9395E6E8EA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68575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3496D57C-6F8F-4B30-B6AE-C12BC8D49B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14686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solidFill>
                  <a:schemeClr val="tx1"/>
                </a:solidFill>
              </a:defRPr>
            </a:lvl1pPr>
            <a:lvl2pPr>
              <a:buAutoNum type="alphaLcParenR"/>
              <a:defRPr sz="1600">
                <a:solidFill>
                  <a:schemeClr val="tx1"/>
                </a:solidFill>
              </a:defRPr>
            </a:lvl2pPr>
            <a:lvl3pPr>
              <a:buAutoNum type="romanLcPeriod"/>
              <a:defRPr sz="1400">
                <a:solidFill>
                  <a:schemeClr val="tx1"/>
                </a:solidFill>
              </a:defRPr>
            </a:lvl3pPr>
            <a:lvl4pPr>
              <a:defRPr sz="1200">
                <a:solidFill>
                  <a:schemeClr val="tx1"/>
                </a:solidFill>
              </a:defRPr>
            </a:lvl4pPr>
            <a:lvl5pPr marL="2116138" indent="-222250">
              <a:defRPr sz="10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solidFill>
                  <a:schemeClr val="tx1"/>
                </a:solidFill>
              </a:defRPr>
            </a:lvl1pPr>
            <a:lvl2pPr>
              <a:buAutoNum type="alphaLcParenR"/>
              <a:defRPr sz="1600">
                <a:solidFill>
                  <a:schemeClr val="tx1"/>
                </a:solidFill>
              </a:defRPr>
            </a:lvl2pPr>
            <a:lvl3pPr>
              <a:buAutoNum type="romanLcPeriod"/>
              <a:defRPr sz="1400">
                <a:solidFill>
                  <a:schemeClr val="tx1"/>
                </a:solidFill>
              </a:defRPr>
            </a:lvl3pPr>
            <a:lvl4pPr>
              <a:defRPr sz="1200">
                <a:solidFill>
                  <a:schemeClr val="tx1"/>
                </a:solidFill>
              </a:defRPr>
            </a:lvl4pPr>
            <a:lvl5pPr marL="2116138" indent="-222250">
              <a:defRPr sz="10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78279D-E48E-429D-81B5-442D9F5EEB2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98771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745FF358-AA20-44F4-88C8-7C4C6FA9921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07051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6CFFAD9E-8CFE-49FD-8F09-F97FC7DA99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74386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FE707AA-7526-4AEF-BBF8-62F10C9A17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981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F50E47D-557A-4F3A-B5F6-A6554EF3FAC6}" type="slidenum">
              <a:rPr lang="en-US"/>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EB04B18-E723-4E2E-A2AE-2DAA45B2CC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461048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154238" indent="-260350">
              <a:defRPr sz="1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E3BF3B26-4996-4332-B37E-C956DFADD8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34334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Chart Placeholder 5"/>
          <p:cNvSpPr>
            <a:spLocks noGrp="1"/>
          </p:cNvSpPr>
          <p:nvPr>
            <p:ph type="chart" sz="quarter" idx="11"/>
          </p:nvPr>
        </p:nvSpPr>
        <p:spPr>
          <a:xfrm>
            <a:off x="460400" y="1285860"/>
            <a:ext cx="8229600" cy="4526280"/>
          </a:xfrm>
        </p:spPr>
        <p:txBody>
          <a:bodyPr/>
          <a:lstStyle/>
          <a:p>
            <a:pPr lvl="0"/>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B6D513BF-76E1-4A52-ADA1-E77701AF33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36356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761730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93186048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2299788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8788524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7742109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6707012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8A0E6680-78F6-4AEF-B5ED-FF849B8F6FB6}"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419599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F99E850-D76C-4AF3-89FB-7380A43F4994}" type="slidenum">
              <a:rPr lang="en-US"/>
              <a:pPr>
                <a:defRPr/>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9525" algn="ctr">
            <a:noFill/>
            <a:miter lim="800000"/>
            <a:headEnd/>
            <a:tailEnd/>
          </a:ln>
          <a:effectLst/>
        </p:spPr>
        <p:txBody>
          <a:bodyPr/>
          <a:lstStyle>
            <a:lvl1pPr marL="514350" indent="-514350" algn="l" rtl="0" eaLnBrk="1" fontAlgn="base" hangingPunct="1">
              <a:spcBef>
                <a:spcPct val="20000"/>
              </a:spcBef>
              <a:spcAft>
                <a:spcPct val="0"/>
              </a:spcAft>
              <a:buFont typeface="+mj-lt"/>
              <a:buAutoNum type="arabicPeriod"/>
              <a:defRPr lang="en-US" sz="2000" dirty="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854482C-A771-4DFA-AA47-C48D10C7BEC8}"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8304770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77887CD-7565-4B21-8B7E-7E59BF9351DB}"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9574451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4288"/>
            <a:ext cx="8229600" cy="4525962"/>
          </a:xfrm>
        </p:spPr>
        <p:txBody>
          <a:bodyPr vert="eaVert"/>
          <a:lstStyle>
            <a:lvl5pPr marL="2154238" indent="-2603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B294FA5A-B5EE-4D6D-B347-63F18CDA6347}"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1536506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657850"/>
          </a:xfrm>
          <a:noFill/>
          <a:ln w="9525" algn="ctr">
            <a:noFill/>
            <a:miter lim="800000"/>
            <a:headEnd/>
            <a:tailEnd/>
          </a:ln>
          <a:effectLst/>
        </p:spPr>
        <p:txBody>
          <a:bodyPr vert="eaVert"/>
          <a:lstStyle>
            <a:lvl1pPr algn="l" rtl="0" eaLnBrk="1" fontAlgn="base" hangingPunct="1">
              <a:spcBef>
                <a:spcPct val="20000"/>
              </a:spcBef>
              <a:spcAft>
                <a:spcPct val="0"/>
              </a:spcAft>
              <a:defRPr lang="en-US" sz="2000" dirty="0" smtClean="0">
                <a:solidFill>
                  <a:schemeClr val="tx1"/>
                </a:solidFill>
                <a:latin typeface="+mn-lt"/>
                <a:ea typeface="+mn-ea"/>
                <a:cs typeface="+mn-cs"/>
              </a:defRPr>
            </a:lvl1pPr>
            <a:lvl2pPr algn="l" rtl="0" eaLnBrk="1" fontAlgn="base" hangingPunct="1">
              <a:spcBef>
                <a:spcPct val="20000"/>
              </a:spcBef>
              <a:spcAft>
                <a:spcPct val="0"/>
              </a:spcAft>
              <a:defRPr lang="en-US" sz="1600" dirty="0" smtClean="0">
                <a:solidFill>
                  <a:schemeClr val="tx1"/>
                </a:solidFill>
                <a:latin typeface="+mn-lt"/>
                <a:ea typeface="+mn-ea"/>
                <a:cs typeface="+mn-cs"/>
              </a:defRPr>
            </a:lvl2pPr>
            <a:lvl3pPr algn="l" rtl="0" eaLnBrk="1" fontAlgn="base" hangingPunct="1">
              <a:spcBef>
                <a:spcPct val="20000"/>
              </a:spcBef>
              <a:spcAft>
                <a:spcPct val="0"/>
              </a:spcAft>
              <a:defRPr lang="en-US" sz="1400" dirty="0" smtClean="0">
                <a:solidFill>
                  <a:schemeClr val="tx1"/>
                </a:solidFill>
                <a:latin typeface="+mn-lt"/>
                <a:ea typeface="+mn-ea"/>
                <a:cs typeface="+mn-cs"/>
              </a:defRPr>
            </a:lvl3pPr>
            <a:lvl4pPr algn="l" rtl="0" eaLnBrk="1" fontAlgn="base" hangingPunct="1">
              <a:spcBef>
                <a:spcPct val="20000"/>
              </a:spcBef>
              <a:spcAft>
                <a:spcPct val="0"/>
              </a:spcAft>
              <a:defRPr lang="en-US" sz="1200" dirty="0" smtClean="0">
                <a:solidFill>
                  <a:schemeClr val="tx1"/>
                </a:solidFill>
                <a:latin typeface="+mn-lt"/>
                <a:ea typeface="+mn-ea"/>
                <a:cs typeface="+mn-cs"/>
              </a:defRPr>
            </a:lvl4pPr>
            <a:lvl5pPr marL="2116138" indent="-222250" algn="l" rtl="0" eaLnBrk="1" fontAlgn="base" hangingPunct="1">
              <a:spcBef>
                <a:spcPct val="20000"/>
              </a:spcBef>
              <a:spcAft>
                <a:spcPct val="0"/>
              </a:spcAft>
              <a:defRPr lang="en-US" sz="11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F5701B24-9083-454D-8C9C-15447CE6B931}"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66614986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sp>
        <p:nvSpPr>
          <p:cNvPr id="5" name="Rectangle 10"/>
          <p:cNvSpPr>
            <a:spLocks noChangeArrowheads="1"/>
          </p:cNvSpPr>
          <p:nvPr/>
        </p:nvSpPr>
        <p:spPr bwMode="auto">
          <a:xfrm>
            <a:off x="293688" y="5376863"/>
            <a:ext cx="8596312" cy="1131887"/>
          </a:xfrm>
          <a:prstGeom prst="rect">
            <a:avLst/>
          </a:prstGeom>
          <a:solidFill>
            <a:srgbClr val="EFEDC5"/>
          </a:solidFill>
          <a:ln w="9525">
            <a:noFill/>
            <a:miter lim="800000"/>
            <a:headEnd/>
            <a:tailEnd/>
          </a:ln>
          <a:effectLst/>
        </p:spPr>
        <p:txBody>
          <a:bodyPr wrap="none" anchor="ctr"/>
          <a:lstStyle/>
          <a:p>
            <a:pPr algn="ctr" eaLnBrk="0" hangingPunct="0">
              <a:defRPr/>
            </a:pPr>
            <a:endParaRPr lang="en-US" sz="2000" b="1">
              <a:solidFill>
                <a:prstClr val="black"/>
              </a:solidFill>
              <a:latin typeface="Times" pitchFamily="18" charset="0"/>
            </a:endParaRPr>
          </a:p>
        </p:txBody>
      </p:sp>
      <p:pic>
        <p:nvPicPr>
          <p:cNvPr id="6" name="Picture 16" descr="dv235019-1"/>
          <p:cNvPicPr>
            <a:picLocks noChangeAspect="1" noChangeArrowheads="1"/>
          </p:cNvPicPr>
          <p:nvPr/>
        </p:nvPicPr>
        <p:blipFill>
          <a:blip r:embed="rId2" cstate="print"/>
          <a:srcRect l="459" t="86255"/>
          <a:stretch>
            <a:fillRect/>
          </a:stretch>
        </p:blipFill>
        <p:spPr bwMode="auto">
          <a:xfrm>
            <a:off x="301625" y="4792663"/>
            <a:ext cx="8599488" cy="349250"/>
          </a:xfrm>
          <a:prstGeom prst="rect">
            <a:avLst/>
          </a:prstGeom>
          <a:noFill/>
          <a:ln w="9525">
            <a:noFill/>
            <a:miter lim="800000"/>
            <a:headEnd/>
            <a:tailEnd/>
          </a:ln>
        </p:spPr>
      </p:pic>
      <p:sp>
        <p:nvSpPr>
          <p:cNvPr id="7" name="Rectangle 17"/>
          <p:cNvSpPr>
            <a:spLocks noChangeArrowheads="1"/>
          </p:cNvSpPr>
          <p:nvPr/>
        </p:nvSpPr>
        <p:spPr bwMode="auto">
          <a:xfrm>
            <a:off x="295275" y="4781550"/>
            <a:ext cx="8602663" cy="365125"/>
          </a:xfrm>
          <a:prstGeom prst="rect">
            <a:avLst/>
          </a:prstGeom>
          <a:solidFill>
            <a:srgbClr val="800000">
              <a:alpha val="73000"/>
            </a:srgbClr>
          </a:solidFill>
          <a:ln w="9525">
            <a:noFill/>
            <a:miter lim="800000"/>
            <a:headEnd/>
            <a:tailEnd/>
          </a:ln>
          <a:effectLst/>
        </p:spPr>
        <p:txBody>
          <a:bodyPr wrap="none" anchor="ctr"/>
          <a:lstStyle/>
          <a:p>
            <a:pPr eaLnBrk="0" hangingPunct="0">
              <a:defRPr/>
            </a:pPr>
            <a:endParaRPr lang="en-US" sz="3200" b="1">
              <a:solidFill>
                <a:prstClr val="black"/>
              </a:solidFill>
              <a:latin typeface="Times" pitchFamily="18" charset="0"/>
            </a:endParaRPr>
          </a:p>
        </p:txBody>
      </p:sp>
      <p:sp>
        <p:nvSpPr>
          <p:cNvPr id="8" name="Rectangle 8"/>
          <p:cNvSpPr>
            <a:spLocks noChangeArrowheads="1"/>
          </p:cNvSpPr>
          <p:nvPr/>
        </p:nvSpPr>
        <p:spPr bwMode="auto">
          <a:xfrm>
            <a:off x="0" y="6654800"/>
            <a:ext cx="9144000" cy="203200"/>
          </a:xfrm>
          <a:prstGeom prst="rect">
            <a:avLst/>
          </a:prstGeom>
          <a:solidFill>
            <a:schemeClr val="bg1"/>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9" name="Rectangle 7"/>
          <p:cNvSpPr>
            <a:spLocks noChangeArrowheads="1"/>
          </p:cNvSpPr>
          <p:nvPr/>
        </p:nvSpPr>
        <p:spPr bwMode="auto">
          <a:xfrm>
            <a:off x="304800" y="1104900"/>
            <a:ext cx="8585200" cy="3683000"/>
          </a:xfrm>
          <a:prstGeom prst="rect">
            <a:avLst/>
          </a:prstGeom>
          <a:solidFill>
            <a:srgbClr val="800000"/>
          </a:solidFill>
          <a:ln w="9525">
            <a:noFill/>
            <a:miter lim="800000"/>
            <a:headEnd/>
            <a:tailEnd/>
          </a:ln>
          <a:effectLst/>
        </p:spPr>
        <p:txBody>
          <a:bodyPr wrap="none" anchor="ctr"/>
          <a:lstStyle/>
          <a:p>
            <a:pPr>
              <a:defRPr/>
            </a:pPr>
            <a:endParaRPr lang="en-IN">
              <a:solidFill>
                <a:prstClr val="black"/>
              </a:solidFill>
            </a:endParaRPr>
          </a:p>
        </p:txBody>
      </p:sp>
      <p:sp>
        <p:nvSpPr>
          <p:cNvPr id="10" name="Text Box 21"/>
          <p:cNvSpPr txBox="1">
            <a:spLocks noChangeArrowheads="1"/>
          </p:cNvSpPr>
          <p:nvPr/>
        </p:nvSpPr>
        <p:spPr bwMode="auto">
          <a:xfrm>
            <a:off x="590550" y="5800725"/>
            <a:ext cx="5932488" cy="212725"/>
          </a:xfrm>
          <a:prstGeom prst="rect">
            <a:avLst/>
          </a:prstGeom>
          <a:noFill/>
          <a:ln w="9525">
            <a:noFill/>
            <a:miter lim="800000"/>
            <a:headEnd/>
            <a:tailEnd/>
          </a:ln>
        </p:spPr>
        <p:txBody>
          <a:bodyPr lIns="0" tIns="0" rIns="0" bIns="0">
            <a:spAutoFit/>
          </a:bodyPr>
          <a:lstStyle/>
          <a:p>
            <a:pPr eaLnBrk="0" hangingPunct="0">
              <a:defRPr/>
            </a:pPr>
            <a:r>
              <a:rPr lang="en-US" sz="1400" b="1" dirty="0">
                <a:solidFill>
                  <a:srgbClr val="BD0F0F"/>
                </a:solidFill>
              </a:rPr>
              <a:t>Aditya Birla Financial Services Group</a:t>
            </a:r>
          </a:p>
        </p:txBody>
      </p:sp>
      <p:sp>
        <p:nvSpPr>
          <p:cNvPr id="4106" name="Rectangle 10"/>
          <p:cNvSpPr>
            <a:spLocks noGrp="1" noChangeArrowheads="1"/>
          </p:cNvSpPr>
          <p:nvPr>
            <p:ph type="subTitle" sz="quarter" idx="1"/>
          </p:nvPr>
        </p:nvSpPr>
        <p:spPr>
          <a:xfrm>
            <a:off x="457200" y="3886200"/>
            <a:ext cx="6400800" cy="457200"/>
          </a:xfrm>
          <a:ln/>
        </p:spPr>
        <p:txBody>
          <a:bodyPr/>
          <a:lstStyle>
            <a:lvl1pPr marL="0" indent="0">
              <a:buFont typeface="Wingdings" pitchFamily="2" charset="2"/>
              <a:buNone/>
              <a:defRPr sz="1600">
                <a:solidFill>
                  <a:schemeClr val="bg1"/>
                </a:solidFill>
              </a:defRPr>
            </a:lvl1pPr>
          </a:lstStyle>
          <a:p>
            <a:r>
              <a:rPr lang="en-US" smtClean="0"/>
              <a:t>Click to edit Master subtitle style</a:t>
            </a:r>
            <a:endParaRPr lang="en-US"/>
          </a:p>
        </p:txBody>
      </p:sp>
      <p:sp>
        <p:nvSpPr>
          <p:cNvPr id="4107" name="Rectangle 11"/>
          <p:cNvSpPr>
            <a:spLocks noGrp="1" noChangeArrowheads="1"/>
          </p:cNvSpPr>
          <p:nvPr>
            <p:ph type="ctrTitle" sz="quarter"/>
          </p:nvPr>
        </p:nvSpPr>
        <p:spPr>
          <a:xfrm>
            <a:off x="457200" y="2130425"/>
            <a:ext cx="7772400" cy="1470025"/>
          </a:xfrm>
          <a:ln/>
        </p:spPr>
        <p:txBody>
          <a:bodyPr/>
          <a:lstStyle>
            <a:lvl1pPr>
              <a:defRPr>
                <a:solidFill>
                  <a:schemeClr val="bg1"/>
                </a:solidFill>
              </a:defRPr>
            </a:lvl1pPr>
          </a:lstStyle>
          <a:p>
            <a:r>
              <a:rPr lang="en-US" smtClean="0"/>
              <a:t>Click to edit Master title style</a:t>
            </a:r>
            <a:endParaRPr lang="en-US"/>
          </a:p>
        </p:txBody>
      </p:sp>
      <p:pic>
        <p:nvPicPr>
          <p:cNvPr id="12" name="Picture 2"/>
          <p:cNvPicPr>
            <a:picLocks noChangeAspect="1" noChangeArrowheads="1"/>
          </p:cNvPicPr>
          <p:nvPr userDrawn="1"/>
        </p:nvPicPr>
        <p:blipFill>
          <a:blip r:embed="rId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6957759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2116138" indent="-222250">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4D968D1B-1A62-40BC-9129-3C2026B1BD4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6142694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42B39A3-A11A-4C5E-9818-BF2B2EE4E9BD}"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38944033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03E17643-FE88-4BD0-B73E-1E44812DAAE4}"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6420544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7086600" cy="854075"/>
          </a:xfrm>
        </p:spPr>
        <p:txBody>
          <a:bodyPr/>
          <a:lstStyle/>
          <a:p>
            <a:r>
              <a:rPr lang="en-US" smtClean="0"/>
              <a:t>Click to edit Master title style</a:t>
            </a:r>
            <a:endParaRPr lang="en-US"/>
          </a:p>
        </p:txBody>
      </p:sp>
      <p:sp>
        <p:nvSpPr>
          <p:cNvPr id="6" name="Content Placeholder 2"/>
          <p:cNvSpPr>
            <a:spLocks noGrp="1"/>
          </p:cNvSpPr>
          <p:nvPr>
            <p:ph sz="half" idx="11"/>
          </p:nvPr>
        </p:nvSpPr>
        <p:spPr>
          <a:xfrm>
            <a:off x="47244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57200" y="1284288"/>
            <a:ext cx="4038600" cy="4525962"/>
          </a:xfrm>
        </p:spPr>
        <p:txBody>
          <a:bodyPr/>
          <a:lstStyle>
            <a:lvl1pPr>
              <a:defRPr sz="2000"/>
            </a:lvl1pPr>
            <a:lvl2pPr>
              <a:buAutoNum type="alphaLcParenR"/>
              <a:defRPr sz="1600"/>
            </a:lvl2pPr>
            <a:lvl3pPr>
              <a:buAutoNum type="romanLcPeriod"/>
              <a:defRPr sz="1400"/>
            </a:lvl3pPr>
            <a:lvl4pPr>
              <a:defRPr sz="1200"/>
            </a:lvl4pPr>
            <a:lvl5pPr marL="2116138" indent="-22225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9"/>
          <p:cNvSpPr>
            <a:spLocks noGrp="1" noChangeArrowheads="1"/>
          </p:cNvSpPr>
          <p:nvPr>
            <p:ph type="sldNum" sz="quarter" idx="13"/>
          </p:nvPr>
        </p:nvSpPr>
        <p:spPr>
          <a:ln/>
        </p:spPr>
        <p:txBody>
          <a:bodyPr/>
          <a:lstStyle>
            <a:lvl1pPr>
              <a:defRPr/>
            </a:lvl1pPr>
          </a:lstStyle>
          <a:p>
            <a:pPr>
              <a:defRPr/>
            </a:pPr>
            <a:fld id="{9C4727C5-75E6-4EFC-A7E1-8DFFA0A129B3}"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14613601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CB545DC7-0D8C-4F5C-A836-FCD593CB88B9}" type="slidenum">
              <a:rPr lang="en-US">
                <a:solidFill>
                  <a:srgbClr val="C5D1D7"/>
                </a:solidFill>
              </a:rPr>
              <a:pPr>
                <a:defRPr/>
              </a:pPr>
              <a:t>‹#›</a:t>
            </a:fld>
            <a:endParaRPr lang="en-US">
              <a:solidFill>
                <a:srgbClr val="C5D1D7"/>
              </a:solidFill>
            </a:endParaRPr>
          </a:p>
        </p:txBody>
      </p:sp>
    </p:spTree>
    <p:extLst>
      <p:ext uri="{BB962C8B-B14F-4D97-AF65-F5344CB8AC3E}">
        <p14:creationId xmlns:p14="http://schemas.microsoft.com/office/powerpoint/2010/main" val="292876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8.jpeg"/><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1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8.jpe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1.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image" Target="../media/image8.jpeg"/><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image" Target="../media/image8.jpeg"/><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3.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image" Target="../media/image8.jpeg"/><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4.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image" Target="../media/image8.jpeg"/><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5.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image" Target="../media/image8.jpeg"/><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theme" Target="../theme/theme16.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image" Target="../media/image12.jpeg"/><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theme" Target="../theme/theme17.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8.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image" Target="../media/image14.jpeg"/><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theme" Target="../theme/theme18.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image" Target="../media/image8.jpeg"/><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9.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09.xml"/><Relationship Id="rId13" Type="http://schemas.openxmlformats.org/officeDocument/2006/relationships/image" Target="../media/image8.jpeg"/><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theme" Target="../theme/theme20.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0" Type="http://schemas.openxmlformats.org/officeDocument/2006/relationships/slideLayout" Target="../slideLayouts/slideLayout211.xml"/><Relationship Id="rId4" Type="http://schemas.openxmlformats.org/officeDocument/2006/relationships/slideLayout" Target="../slideLayouts/slideLayout205.xml"/><Relationship Id="rId9"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0.xml"/><Relationship Id="rId13" Type="http://schemas.openxmlformats.org/officeDocument/2006/relationships/image" Target="../media/image8.jpeg"/><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theme" Target="../theme/theme21.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image" Target="../media/image8.jpeg"/><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theme" Target="../theme/theme22.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2.xml"/><Relationship Id="rId3" Type="http://schemas.openxmlformats.org/officeDocument/2006/relationships/slideLayout" Target="../slideLayouts/slideLayout237.xml"/><Relationship Id="rId7" Type="http://schemas.openxmlformats.org/officeDocument/2006/relationships/slideLayout" Target="../slideLayouts/slideLayout241.xml"/><Relationship Id="rId12" Type="http://schemas.openxmlformats.org/officeDocument/2006/relationships/image" Target="../media/image12.jpeg"/><Relationship Id="rId2" Type="http://schemas.openxmlformats.org/officeDocument/2006/relationships/slideLayout" Target="../slideLayouts/slideLayout236.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theme" Target="../theme/theme23.xml"/><Relationship Id="rId5" Type="http://schemas.openxmlformats.org/officeDocument/2006/relationships/slideLayout" Target="../slideLayouts/slideLayout239.xml"/><Relationship Id="rId10" Type="http://schemas.openxmlformats.org/officeDocument/2006/relationships/slideLayout" Target="../slideLayouts/slideLayout244.xml"/><Relationship Id="rId4" Type="http://schemas.openxmlformats.org/officeDocument/2006/relationships/slideLayout" Target="../slideLayouts/slideLayout238.xml"/><Relationship Id="rId9"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52.xml"/><Relationship Id="rId13" Type="http://schemas.openxmlformats.org/officeDocument/2006/relationships/theme" Target="../theme/theme24.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slideLayout" Target="../slideLayouts/slideLayout256.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 Id="rId14" Type="http://schemas.openxmlformats.org/officeDocument/2006/relationships/image" Target="../media/image8.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64.xml"/><Relationship Id="rId13" Type="http://schemas.openxmlformats.org/officeDocument/2006/relationships/image" Target="../media/image8.jpeg"/><Relationship Id="rId3" Type="http://schemas.openxmlformats.org/officeDocument/2006/relationships/slideLayout" Target="../slideLayouts/slideLayout259.xml"/><Relationship Id="rId7" Type="http://schemas.openxmlformats.org/officeDocument/2006/relationships/slideLayout" Target="../slideLayouts/slideLayout263.xml"/><Relationship Id="rId12" Type="http://schemas.openxmlformats.org/officeDocument/2006/relationships/theme" Target="../theme/theme25.xml"/><Relationship Id="rId2" Type="http://schemas.openxmlformats.org/officeDocument/2006/relationships/slideLayout" Target="../slideLayouts/slideLayout258.xml"/><Relationship Id="rId1" Type="http://schemas.openxmlformats.org/officeDocument/2006/relationships/slideLayout" Target="../slideLayouts/slideLayout257.xml"/><Relationship Id="rId6" Type="http://schemas.openxmlformats.org/officeDocument/2006/relationships/slideLayout" Target="../slideLayouts/slideLayout262.xml"/><Relationship Id="rId11" Type="http://schemas.openxmlformats.org/officeDocument/2006/relationships/slideLayout" Target="../slideLayouts/slideLayout267.xml"/><Relationship Id="rId5" Type="http://schemas.openxmlformats.org/officeDocument/2006/relationships/slideLayout" Target="../slideLayouts/slideLayout261.xml"/><Relationship Id="rId10" Type="http://schemas.openxmlformats.org/officeDocument/2006/relationships/slideLayout" Target="../slideLayouts/slideLayout266.xml"/><Relationship Id="rId4" Type="http://schemas.openxmlformats.org/officeDocument/2006/relationships/slideLayout" Target="../slideLayouts/slideLayout260.xml"/><Relationship Id="rId9"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image" Target="../media/image8.jpeg"/><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theme" Target="../theme/theme26.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86.xml"/><Relationship Id="rId3" Type="http://schemas.openxmlformats.org/officeDocument/2006/relationships/slideLayout" Target="../slideLayouts/slideLayout281.xml"/><Relationship Id="rId7" Type="http://schemas.openxmlformats.org/officeDocument/2006/relationships/slideLayout" Target="../slideLayouts/slideLayout285.xml"/><Relationship Id="rId12" Type="http://schemas.openxmlformats.org/officeDocument/2006/relationships/image" Target="../media/image12.jpeg"/><Relationship Id="rId2" Type="http://schemas.openxmlformats.org/officeDocument/2006/relationships/slideLayout" Target="../slideLayouts/slideLayout280.xml"/><Relationship Id="rId1" Type="http://schemas.openxmlformats.org/officeDocument/2006/relationships/slideLayout" Target="../slideLayouts/slideLayout279.xml"/><Relationship Id="rId6" Type="http://schemas.openxmlformats.org/officeDocument/2006/relationships/slideLayout" Target="../slideLayouts/slideLayout284.xml"/><Relationship Id="rId11" Type="http://schemas.openxmlformats.org/officeDocument/2006/relationships/theme" Target="../theme/theme27.xml"/><Relationship Id="rId5" Type="http://schemas.openxmlformats.org/officeDocument/2006/relationships/slideLayout" Target="../slideLayouts/slideLayout283.xml"/><Relationship Id="rId10" Type="http://schemas.openxmlformats.org/officeDocument/2006/relationships/slideLayout" Target="../slideLayouts/slideLayout288.xml"/><Relationship Id="rId4" Type="http://schemas.openxmlformats.org/officeDocument/2006/relationships/slideLayout" Target="../slideLayouts/slideLayout282.xml"/><Relationship Id="rId9"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image" Target="../media/image12.jpeg"/><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theme" Target="../theme/theme28.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06.xml"/><Relationship Id="rId3" Type="http://schemas.openxmlformats.org/officeDocument/2006/relationships/slideLayout" Target="../slideLayouts/slideLayout301.xml"/><Relationship Id="rId7" Type="http://schemas.openxmlformats.org/officeDocument/2006/relationships/slideLayout" Target="../slideLayouts/slideLayout305.xml"/><Relationship Id="rId12" Type="http://schemas.openxmlformats.org/officeDocument/2006/relationships/image" Target="../media/image12.jpeg"/><Relationship Id="rId2" Type="http://schemas.openxmlformats.org/officeDocument/2006/relationships/slideLayout" Target="../slideLayouts/slideLayout300.xml"/><Relationship Id="rId1" Type="http://schemas.openxmlformats.org/officeDocument/2006/relationships/slideLayout" Target="../slideLayouts/slideLayout299.xml"/><Relationship Id="rId6" Type="http://schemas.openxmlformats.org/officeDocument/2006/relationships/slideLayout" Target="../slideLayouts/slideLayout304.xml"/><Relationship Id="rId11" Type="http://schemas.openxmlformats.org/officeDocument/2006/relationships/theme" Target="../theme/theme29.xml"/><Relationship Id="rId5" Type="http://schemas.openxmlformats.org/officeDocument/2006/relationships/slideLayout" Target="../slideLayouts/slideLayout303.xml"/><Relationship Id="rId10" Type="http://schemas.openxmlformats.org/officeDocument/2006/relationships/slideLayout" Target="../slideLayouts/slideLayout308.xml"/><Relationship Id="rId4" Type="http://schemas.openxmlformats.org/officeDocument/2006/relationships/slideLayout" Target="../slideLayouts/slideLayout302.xml"/><Relationship Id="rId9" Type="http://schemas.openxmlformats.org/officeDocument/2006/relationships/slideLayout" Target="../slideLayouts/slideLayout30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3.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8.jpe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30.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5.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6.jpe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8.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8.jpe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7.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image" Target="../media/image10.jpeg"/><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theme" Target="../theme/theme8.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8.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userDrawn="1"/>
        </p:nvPicPr>
        <p:blipFill>
          <a:blip r:embed="rId12" cstate="email"/>
          <a:srcRect/>
          <a:stretch>
            <a:fillRect/>
          </a:stretch>
        </p:blipFill>
        <p:spPr bwMode="auto">
          <a:xfrm>
            <a:off x="7861300" y="142875"/>
            <a:ext cx="1071563" cy="8572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341313" eaLnBrk="0" fontAlgn="auto" hangingPunct="0">
              <a:spcBef>
                <a:spcPts val="0"/>
              </a:spcBef>
              <a:spcAft>
                <a:spcPts val="0"/>
              </a:spcAft>
              <a:defRPr/>
            </a:pPr>
            <a:r>
              <a:rPr lang="en-US" sz="600" dirty="0">
                <a:latin typeface="Arial" pitchFamily="34" charset="0"/>
                <a:cs typeface="Arial" pitchFamily="34" charset="0"/>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4B851ED9-53BB-4ED6-B631-8F654B82C298}" type="slidenum">
              <a:rPr lang="en-US"/>
              <a:pPr>
                <a:defRPr/>
              </a:pPr>
              <a:t>‹#›</a:t>
            </a:fld>
            <a:endParaRPr lang="en-US" dirty="0"/>
          </a:p>
        </p:txBody>
      </p:sp>
      <p:sp>
        <p:nvSpPr>
          <p:cNvPr id="8" name="Rectangle 7"/>
          <p:cNvSpPr>
            <a:spLocks noChangeArrowheads="1"/>
          </p:cNvSpPr>
          <p:nvPr userDrawn="1"/>
        </p:nvSpPr>
        <p:spPr bwMode="auto">
          <a:xfrm>
            <a:off x="0" y="6207125"/>
            <a:ext cx="9144000" cy="458788"/>
          </a:xfrm>
          <a:prstGeom prst="rect">
            <a:avLst/>
          </a:prstGeom>
          <a:solidFill>
            <a:srgbClr val="C51B2B"/>
          </a:solidFill>
          <a:ln w="9525">
            <a:noFill/>
            <a:miter lim="800000"/>
            <a:headEnd/>
            <a:tailEnd/>
          </a:ln>
        </p:spPr>
        <p:txBody>
          <a:bodyPr wrap="none" anchor="ctr"/>
          <a:lstStyle/>
          <a:p>
            <a:pPr marL="363538" eaLnBrk="0" hangingPunct="0">
              <a:defRPr/>
            </a:pPr>
            <a:r>
              <a:rPr lang="en-US" sz="1400" b="1" dirty="0">
                <a:solidFill>
                  <a:schemeClr val="bg1"/>
                </a:solidFill>
                <a:latin typeface="Century Gothic" pitchFamily="34" charset="0"/>
                <a:cs typeface="Arial" pitchFamily="34" charset="0"/>
              </a:rPr>
              <a:t>Aditya Birla Finance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hdr="0" ftr="0" dt="0"/>
  <p:txStyles>
    <p:titleStyle>
      <a:lvl1pPr algn="l" rtl="0" eaLnBrk="0" fontAlgn="base" hangingPunct="0">
        <a:spcBef>
          <a:spcPct val="0"/>
        </a:spcBef>
        <a:spcAft>
          <a:spcPct val="0"/>
        </a:spcAft>
        <a:defRPr sz="2800">
          <a:solidFill>
            <a:srgbClr val="C51B2B"/>
          </a:solidFill>
          <a:latin typeface="+mj-lt"/>
          <a:ea typeface="+mj-ea"/>
          <a:cs typeface="+mj-cs"/>
        </a:defRPr>
      </a:lvl1pPr>
      <a:lvl2pPr algn="l" rtl="0" eaLnBrk="0" fontAlgn="base" hangingPunct="0">
        <a:spcBef>
          <a:spcPct val="0"/>
        </a:spcBef>
        <a:spcAft>
          <a:spcPct val="0"/>
        </a:spcAft>
        <a:defRPr sz="2800">
          <a:solidFill>
            <a:srgbClr val="C51B2B"/>
          </a:solidFill>
          <a:latin typeface="Arial" pitchFamily="34" charset="0"/>
          <a:cs typeface="Arial" pitchFamily="34" charset="0"/>
        </a:defRPr>
      </a:lvl2pPr>
      <a:lvl3pPr algn="l" rtl="0" eaLnBrk="0" fontAlgn="base" hangingPunct="0">
        <a:spcBef>
          <a:spcPct val="0"/>
        </a:spcBef>
        <a:spcAft>
          <a:spcPct val="0"/>
        </a:spcAft>
        <a:defRPr sz="2800">
          <a:solidFill>
            <a:srgbClr val="C51B2B"/>
          </a:solidFill>
          <a:latin typeface="Arial" pitchFamily="34" charset="0"/>
          <a:cs typeface="Arial" pitchFamily="34" charset="0"/>
        </a:defRPr>
      </a:lvl3pPr>
      <a:lvl4pPr algn="l" rtl="0" eaLnBrk="0" fontAlgn="base" hangingPunct="0">
        <a:spcBef>
          <a:spcPct val="0"/>
        </a:spcBef>
        <a:spcAft>
          <a:spcPct val="0"/>
        </a:spcAft>
        <a:defRPr sz="2800">
          <a:solidFill>
            <a:srgbClr val="C51B2B"/>
          </a:solidFill>
          <a:latin typeface="Arial" pitchFamily="34" charset="0"/>
          <a:cs typeface="Arial" pitchFamily="34" charset="0"/>
        </a:defRPr>
      </a:lvl4pPr>
      <a:lvl5pPr algn="l" rtl="0" eaLnBrk="0" fontAlgn="base" hangingPunct="0">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0" fontAlgn="base" hangingPunct="0">
        <a:spcBef>
          <a:spcPct val="20000"/>
        </a:spcBef>
        <a:spcAft>
          <a:spcPct val="0"/>
        </a:spcAft>
        <a:buClr>
          <a:srgbClr val="A70D0D"/>
        </a:buClr>
        <a:buFont typeface="Wingdings" pitchFamily="2" charset="2"/>
        <a:buAutoNum type="arabicPeriod"/>
        <a:defRPr sz="2000">
          <a:solidFill>
            <a:srgbClr val="C51B2B"/>
          </a:solidFill>
          <a:latin typeface="+mn-lt"/>
          <a:ea typeface="+mn-ea"/>
          <a:cs typeface="+mn-cs"/>
        </a:defRPr>
      </a:lvl1pPr>
      <a:lvl2pPr marL="911225" indent="-342900" algn="l" rtl="0" eaLnBrk="0" fontAlgn="base" hangingPunct="0">
        <a:spcBef>
          <a:spcPct val="20000"/>
        </a:spcBef>
        <a:spcAft>
          <a:spcPct val="0"/>
        </a:spcAft>
        <a:buClr>
          <a:srgbClr val="A70D0D"/>
        </a:buClr>
        <a:buFont typeface="Arial" charset="0"/>
        <a:buAutoNum type="alphaLcParenR"/>
        <a:defRPr sz="1600">
          <a:solidFill>
            <a:schemeClr val="tx1"/>
          </a:solidFill>
          <a:latin typeface="+mn-lt"/>
          <a:cs typeface="+mn-cs"/>
        </a:defRPr>
      </a:lvl2pPr>
      <a:lvl3pPr marL="1139825" indent="-228600" algn="l" rtl="0" eaLnBrk="0" fontAlgn="base" hangingPunct="0">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0" fontAlgn="base" hangingPunct="0">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0" fontAlgn="base" hangingPunct="0">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72226964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2"/>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272654" eaLnBrk="0" hangingPunct="0">
              <a:defRPr/>
            </a:pPr>
            <a:r>
              <a:rPr lang="en-US" sz="1050" dirty="0">
                <a:solidFill>
                  <a:prstClr val="white"/>
                </a:solidFill>
              </a:rPr>
              <a:t>  </a:t>
            </a:r>
            <a:r>
              <a:rPr lang="en-US" sz="105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7"/>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75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97806329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rtl="0" eaLnBrk="1" fontAlgn="base" hangingPunct="1">
        <a:spcBef>
          <a:spcPct val="0"/>
        </a:spcBef>
        <a:spcAft>
          <a:spcPct val="0"/>
        </a:spcAft>
        <a:defRPr sz="2100">
          <a:solidFill>
            <a:srgbClr val="A70D0D"/>
          </a:solidFill>
          <a:latin typeface="+mj-lt"/>
          <a:ea typeface="+mj-ea"/>
          <a:cs typeface="+mj-cs"/>
        </a:defRPr>
      </a:lvl1pPr>
      <a:lvl2pPr algn="l" rtl="0" eaLnBrk="1" fontAlgn="base" hangingPunct="1">
        <a:spcBef>
          <a:spcPct val="0"/>
        </a:spcBef>
        <a:spcAft>
          <a:spcPct val="0"/>
        </a:spcAft>
        <a:defRPr sz="2100">
          <a:solidFill>
            <a:srgbClr val="A70D0D"/>
          </a:solidFill>
          <a:latin typeface="Arial" pitchFamily="34" charset="0"/>
          <a:cs typeface="Arial" pitchFamily="34" charset="0"/>
        </a:defRPr>
      </a:lvl2pPr>
      <a:lvl3pPr algn="l" rtl="0" eaLnBrk="1" fontAlgn="base" hangingPunct="1">
        <a:spcBef>
          <a:spcPct val="0"/>
        </a:spcBef>
        <a:spcAft>
          <a:spcPct val="0"/>
        </a:spcAft>
        <a:defRPr sz="2100">
          <a:solidFill>
            <a:srgbClr val="A70D0D"/>
          </a:solidFill>
          <a:latin typeface="Arial" pitchFamily="34" charset="0"/>
          <a:cs typeface="Arial" pitchFamily="34" charset="0"/>
        </a:defRPr>
      </a:lvl3pPr>
      <a:lvl4pPr algn="l" rtl="0" eaLnBrk="1" fontAlgn="base" hangingPunct="1">
        <a:spcBef>
          <a:spcPct val="0"/>
        </a:spcBef>
        <a:spcAft>
          <a:spcPct val="0"/>
        </a:spcAft>
        <a:defRPr sz="2100">
          <a:solidFill>
            <a:srgbClr val="A70D0D"/>
          </a:solidFill>
          <a:latin typeface="Arial" pitchFamily="34" charset="0"/>
          <a:cs typeface="Arial" pitchFamily="34" charset="0"/>
        </a:defRPr>
      </a:lvl4pPr>
      <a:lvl5pPr algn="l" rtl="0" eaLnBrk="1" fontAlgn="base" hangingPunct="1">
        <a:spcBef>
          <a:spcPct val="0"/>
        </a:spcBef>
        <a:spcAft>
          <a:spcPct val="0"/>
        </a:spcAft>
        <a:defRPr sz="2100">
          <a:solidFill>
            <a:srgbClr val="A70D0D"/>
          </a:solidFill>
          <a:latin typeface="Arial" pitchFamily="34" charset="0"/>
          <a:cs typeface="Arial" pitchFamily="34" charset="0"/>
        </a:defRPr>
      </a:lvl5pPr>
      <a:lvl6pPr marL="342900" algn="l" rtl="0" eaLnBrk="1" fontAlgn="base" hangingPunct="1">
        <a:spcBef>
          <a:spcPct val="0"/>
        </a:spcBef>
        <a:spcAft>
          <a:spcPct val="0"/>
        </a:spcAft>
        <a:defRPr sz="2100">
          <a:solidFill>
            <a:srgbClr val="A70D0D"/>
          </a:solidFill>
          <a:latin typeface="Arial" pitchFamily="34" charset="0"/>
          <a:cs typeface="Arial" pitchFamily="34" charset="0"/>
        </a:defRPr>
      </a:lvl6pPr>
      <a:lvl7pPr marL="685800" algn="l" rtl="0" eaLnBrk="1" fontAlgn="base" hangingPunct="1">
        <a:spcBef>
          <a:spcPct val="0"/>
        </a:spcBef>
        <a:spcAft>
          <a:spcPct val="0"/>
        </a:spcAft>
        <a:defRPr sz="2100">
          <a:solidFill>
            <a:srgbClr val="A70D0D"/>
          </a:solidFill>
          <a:latin typeface="Arial" pitchFamily="34" charset="0"/>
          <a:cs typeface="Arial" pitchFamily="34" charset="0"/>
        </a:defRPr>
      </a:lvl7pPr>
      <a:lvl8pPr marL="1028700" algn="l" rtl="0" eaLnBrk="1" fontAlgn="base" hangingPunct="1">
        <a:spcBef>
          <a:spcPct val="0"/>
        </a:spcBef>
        <a:spcAft>
          <a:spcPct val="0"/>
        </a:spcAft>
        <a:defRPr sz="2100">
          <a:solidFill>
            <a:srgbClr val="A70D0D"/>
          </a:solidFill>
          <a:latin typeface="Arial" pitchFamily="34" charset="0"/>
          <a:cs typeface="Arial" pitchFamily="34" charset="0"/>
        </a:defRPr>
      </a:lvl8pPr>
      <a:lvl9pPr marL="1371600" algn="l" rtl="0" eaLnBrk="1" fontAlgn="base" hangingPunct="1">
        <a:spcBef>
          <a:spcPct val="0"/>
        </a:spcBef>
        <a:spcAft>
          <a:spcPct val="0"/>
        </a:spcAft>
        <a:defRPr sz="2100">
          <a:solidFill>
            <a:srgbClr val="A70D0D"/>
          </a:solidFill>
          <a:latin typeface="Arial" pitchFamily="34" charset="0"/>
          <a:cs typeface="Arial" pitchFamily="34" charset="0"/>
        </a:defRPr>
      </a:lvl9pPr>
    </p:titleStyle>
    <p:bodyStyle>
      <a:lvl1pPr marL="340519" indent="-340519" algn="l" rtl="0" eaLnBrk="1" fontAlgn="base" hangingPunct="1">
        <a:spcBef>
          <a:spcPct val="20000"/>
        </a:spcBef>
        <a:spcAft>
          <a:spcPct val="0"/>
        </a:spcAft>
        <a:buClr>
          <a:srgbClr val="A70D0D"/>
        </a:buClr>
        <a:buFont typeface="Wingdings" pitchFamily="2" charset="2"/>
        <a:buAutoNum type="arabicPeriod"/>
        <a:defRPr sz="1500">
          <a:solidFill>
            <a:schemeClr val="tx1"/>
          </a:solidFill>
          <a:latin typeface="+mn-lt"/>
          <a:ea typeface="+mn-ea"/>
          <a:cs typeface="+mn-cs"/>
        </a:defRPr>
      </a:lvl1pPr>
      <a:lvl2pPr marL="683419" indent="-257175" algn="l" rtl="0" eaLnBrk="1" fontAlgn="base" hangingPunct="1">
        <a:spcBef>
          <a:spcPct val="20000"/>
        </a:spcBef>
        <a:spcAft>
          <a:spcPct val="0"/>
        </a:spcAft>
        <a:buClr>
          <a:srgbClr val="A70D0D"/>
        </a:buClr>
        <a:buFont typeface="Arial" pitchFamily="34" charset="0"/>
        <a:buAutoNum type="alphaLcParenR"/>
        <a:defRPr sz="1200">
          <a:solidFill>
            <a:schemeClr val="tx1"/>
          </a:solidFill>
          <a:latin typeface="+mn-lt"/>
          <a:cs typeface="+mn-cs"/>
        </a:defRPr>
      </a:lvl2pPr>
      <a:lvl3pPr marL="854869" indent="-171450" algn="l" rtl="0" eaLnBrk="1" fontAlgn="base" hangingPunct="1">
        <a:spcBef>
          <a:spcPct val="20000"/>
        </a:spcBef>
        <a:spcAft>
          <a:spcPct val="0"/>
        </a:spcAft>
        <a:buClr>
          <a:srgbClr val="A70D0D"/>
        </a:buClr>
        <a:buAutoNum type="romanLcPeriod"/>
        <a:defRPr sz="1050">
          <a:solidFill>
            <a:schemeClr val="tx1"/>
          </a:solidFill>
          <a:latin typeface="+mn-lt"/>
          <a:cs typeface="+mn-cs"/>
        </a:defRPr>
      </a:lvl3pPr>
      <a:lvl4pPr marL="1117997" indent="-178594" algn="l" rtl="0" eaLnBrk="1" fontAlgn="base" hangingPunct="1">
        <a:spcBef>
          <a:spcPct val="20000"/>
        </a:spcBef>
        <a:spcAft>
          <a:spcPct val="0"/>
        </a:spcAft>
        <a:buClr>
          <a:srgbClr val="A70D0D"/>
        </a:buClr>
        <a:buFont typeface="Wingdings" pitchFamily="2" charset="2"/>
        <a:buChar char="§"/>
        <a:defRPr sz="900">
          <a:solidFill>
            <a:schemeClr val="tx1"/>
          </a:solidFill>
          <a:latin typeface="+mn-lt"/>
          <a:cs typeface="+mn-cs"/>
        </a:defRPr>
      </a:lvl4pPr>
      <a:lvl5pPr marL="1668066" indent="-247650" algn="l" rtl="0" eaLnBrk="1" fontAlgn="base" hangingPunct="1">
        <a:spcBef>
          <a:spcPct val="20000"/>
        </a:spcBef>
        <a:spcAft>
          <a:spcPct val="0"/>
        </a:spcAft>
        <a:buChar char="»"/>
        <a:defRPr sz="1500">
          <a:solidFill>
            <a:schemeClr val="tx1"/>
          </a:solidFill>
          <a:latin typeface="+mn-lt"/>
          <a:cs typeface="+mn-cs"/>
        </a:defRPr>
      </a:lvl5pPr>
      <a:lvl6pPr marL="2010966" indent="-247650" algn="l" rtl="0" eaLnBrk="1" fontAlgn="base" hangingPunct="1">
        <a:spcBef>
          <a:spcPct val="20000"/>
        </a:spcBef>
        <a:spcAft>
          <a:spcPct val="0"/>
        </a:spcAft>
        <a:buChar char="»"/>
        <a:defRPr sz="1500">
          <a:solidFill>
            <a:schemeClr val="tx1"/>
          </a:solidFill>
          <a:latin typeface="+mn-lt"/>
          <a:cs typeface="+mn-cs"/>
        </a:defRPr>
      </a:lvl6pPr>
      <a:lvl7pPr marL="2353866" indent="-247650" algn="l" rtl="0" eaLnBrk="1" fontAlgn="base" hangingPunct="1">
        <a:spcBef>
          <a:spcPct val="20000"/>
        </a:spcBef>
        <a:spcAft>
          <a:spcPct val="0"/>
        </a:spcAft>
        <a:buChar char="»"/>
        <a:defRPr sz="1500">
          <a:solidFill>
            <a:schemeClr val="tx1"/>
          </a:solidFill>
          <a:latin typeface="+mn-lt"/>
          <a:cs typeface="+mn-cs"/>
        </a:defRPr>
      </a:lvl7pPr>
      <a:lvl8pPr marL="2696766" indent="-247650" algn="l" rtl="0" eaLnBrk="1" fontAlgn="base" hangingPunct="1">
        <a:spcBef>
          <a:spcPct val="20000"/>
        </a:spcBef>
        <a:spcAft>
          <a:spcPct val="0"/>
        </a:spcAft>
        <a:buChar char="»"/>
        <a:defRPr sz="1500">
          <a:solidFill>
            <a:schemeClr val="tx1"/>
          </a:solidFill>
          <a:latin typeface="+mn-lt"/>
          <a:cs typeface="+mn-cs"/>
        </a:defRPr>
      </a:lvl8pPr>
      <a:lvl9pPr marL="3039666" indent="-2476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36522819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424688074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77050070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99188164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46122307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52400"/>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2E60E2FB-28AC-48ED-9482-7B7237811C43}" type="slidenum">
              <a:rPr lang="en-US">
                <a:solidFill>
                  <a:srgbClr val="000000"/>
                </a:solidFill>
              </a:rPr>
              <a:pPr>
                <a:defRPr/>
              </a:pPr>
              <a:t>‹#›</a:t>
            </a:fld>
            <a:endParaRPr lang="en-US" dirty="0">
              <a:solidFill>
                <a:srgbClr val="000000"/>
              </a:solidFill>
            </a:endParaRPr>
          </a:p>
        </p:txBody>
      </p:sp>
      <p:sp>
        <p:nvSpPr>
          <p:cNvPr id="1031" name="Rectangle 7"/>
          <p:cNvSpPr>
            <a:spLocks noChangeArrowheads="1"/>
          </p:cNvSpPr>
          <p:nvPr/>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1400" b="1" smtClean="0">
                <a:solidFill>
                  <a:srgbClr val="FFFFFF"/>
                </a:solidFill>
                <a:latin typeface="Century Gothic" panose="020B0502020202020204" pitchFamily="34" charset="0"/>
              </a:rPr>
              <a:t>Aditya Birla Finance</a:t>
            </a:r>
          </a:p>
        </p:txBody>
      </p:sp>
    </p:spTree>
    <p:extLst>
      <p:ext uri="{BB962C8B-B14F-4D97-AF65-F5344CB8AC3E}">
        <p14:creationId xmlns:p14="http://schemas.microsoft.com/office/powerpoint/2010/main" val="151843763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Lst>
  <p:hf hdr="0" ftr="0" dt="0"/>
  <p:txStyles>
    <p:titleStyle>
      <a:lvl1pPr algn="l" rtl="0" eaLnBrk="1" fontAlgn="base" hangingPunct="1">
        <a:spcBef>
          <a:spcPct val="0"/>
        </a:spcBef>
        <a:spcAft>
          <a:spcPct val="0"/>
        </a:spcAft>
        <a:defRPr sz="2800">
          <a:solidFill>
            <a:srgbClr val="C51B2B"/>
          </a:solidFill>
          <a:latin typeface="+mj-lt"/>
          <a:ea typeface="+mj-ea"/>
          <a:cs typeface="+mj-cs"/>
        </a:defRPr>
      </a:lvl1pPr>
      <a:lvl2pPr algn="l" rtl="0" eaLnBrk="1" fontAlgn="base" hangingPunct="1">
        <a:spcBef>
          <a:spcPct val="0"/>
        </a:spcBef>
        <a:spcAft>
          <a:spcPct val="0"/>
        </a:spcAft>
        <a:defRPr sz="2800">
          <a:solidFill>
            <a:srgbClr val="C51B2B"/>
          </a:solidFill>
          <a:latin typeface="Arial" pitchFamily="34" charset="0"/>
          <a:cs typeface="Arial" pitchFamily="34" charset="0"/>
        </a:defRPr>
      </a:lvl2pPr>
      <a:lvl3pPr algn="l" rtl="0" eaLnBrk="1" fontAlgn="base" hangingPunct="1">
        <a:spcBef>
          <a:spcPct val="0"/>
        </a:spcBef>
        <a:spcAft>
          <a:spcPct val="0"/>
        </a:spcAft>
        <a:defRPr sz="2800">
          <a:solidFill>
            <a:srgbClr val="C51B2B"/>
          </a:solidFill>
          <a:latin typeface="Arial" pitchFamily="34" charset="0"/>
          <a:cs typeface="Arial" pitchFamily="34" charset="0"/>
        </a:defRPr>
      </a:lvl3pPr>
      <a:lvl4pPr algn="l" rtl="0" eaLnBrk="1" fontAlgn="base" hangingPunct="1">
        <a:spcBef>
          <a:spcPct val="0"/>
        </a:spcBef>
        <a:spcAft>
          <a:spcPct val="0"/>
        </a:spcAft>
        <a:defRPr sz="2800">
          <a:solidFill>
            <a:srgbClr val="C51B2B"/>
          </a:solidFill>
          <a:latin typeface="Arial" pitchFamily="34" charset="0"/>
          <a:cs typeface="Arial" pitchFamily="34" charset="0"/>
        </a:defRPr>
      </a:lvl4pPr>
      <a:lvl5pPr algn="l" rtl="0" eaLnBrk="1" fontAlgn="base" hangingPunct="1">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anose="05000000000000000000" pitchFamily="2" charset="2"/>
        <a:buAutoNum type="arabicPeriod"/>
        <a:defRPr sz="2000">
          <a:solidFill>
            <a:srgbClr val="C51B2B"/>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anose="020B0604020202020204"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anose="05000000000000000000"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6" y="152414"/>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Rectangle 3"/>
          <p:cNvSpPr>
            <a:spLocks noGrp="1" noChangeArrowheads="1"/>
          </p:cNvSpPr>
          <p:nvPr>
            <p:ph type="body" idx="1"/>
          </p:nvPr>
        </p:nvSpPr>
        <p:spPr bwMode="auto">
          <a:xfrm>
            <a:off x="457206" y="1284288"/>
            <a:ext cx="8229599"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altLang="en-US" smtClean="0"/>
              <a:t>Approved Numeric Bullets</a:t>
            </a:r>
          </a:p>
          <a:p>
            <a:pPr lvl="1"/>
            <a:r>
              <a:rPr lang="en-IN" altLang="en-US" smtClean="0"/>
              <a:t>Arial – 16pt size</a:t>
            </a:r>
          </a:p>
          <a:p>
            <a:pPr lvl="2"/>
            <a:r>
              <a:rPr lang="en-IN" altLang="en-US" smtClean="0"/>
              <a:t>Color: Black</a:t>
            </a:r>
          </a:p>
          <a:p>
            <a:pPr lvl="3"/>
            <a:r>
              <a:rPr lang="en-IN" altLang="en-US" smtClean="0"/>
              <a:t>Bullet Color: R167 G13 B13</a:t>
            </a:r>
          </a:p>
          <a:p>
            <a:pPr lvl="4"/>
            <a:endParaRPr lang="en-IN" altLang="en-US" smtClean="0"/>
          </a:p>
        </p:txBody>
      </p:sp>
      <p:sp>
        <p:nvSpPr>
          <p:cNvPr id="385033" name="Rectangle 9"/>
          <p:cNvSpPr>
            <a:spLocks noGrp="1" noChangeArrowheads="1"/>
          </p:cNvSpPr>
          <p:nvPr>
            <p:ph type="sldNum" sz="quarter" idx="4"/>
          </p:nvPr>
        </p:nvSpPr>
        <p:spPr bwMode="auto">
          <a:xfrm>
            <a:off x="6867529" y="6643689"/>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760" b="0" smtClean="0">
                <a:solidFill>
                  <a:schemeClr val="tx1"/>
                </a:solidFill>
                <a:latin typeface="+mn-lt"/>
                <a:cs typeface="+mn-cs"/>
              </a:defRPr>
            </a:lvl1pPr>
          </a:lstStyle>
          <a:p>
            <a:pPr>
              <a:defRPr/>
            </a:pPr>
            <a:fld id="{2AF9C614-61E0-4912-8990-2FCBDF3DEEC3}" type="slidenum">
              <a:rPr lang="en-US">
                <a:solidFill>
                  <a:srgbClr val="000000"/>
                </a:solidFill>
              </a:rPr>
              <a:pPr>
                <a:defRPr/>
              </a:pPr>
              <a:t>‹#›</a:t>
            </a:fld>
            <a:endParaRPr lang="en-US">
              <a:solidFill>
                <a:srgbClr val="000000"/>
              </a:solidFill>
            </a:endParaRPr>
          </a:p>
        </p:txBody>
      </p:sp>
      <p:sp>
        <p:nvSpPr>
          <p:cNvPr id="1030" name="Rectangle 7"/>
          <p:cNvSpPr>
            <a:spLocks noChangeArrowheads="1"/>
          </p:cNvSpPr>
          <p:nvPr/>
        </p:nvSpPr>
        <p:spPr bwMode="auto">
          <a:xfrm>
            <a:off x="4" y="6207126"/>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0" fontAlgn="base" hangingPunct="0">
              <a:spcBef>
                <a:spcPct val="0"/>
              </a:spcBef>
              <a:spcAft>
                <a:spcPct val="0"/>
              </a:spcAft>
            </a:pPr>
            <a:r>
              <a:rPr lang="en-US" altLang="en-US" sz="1065" b="1" dirty="0">
                <a:solidFill>
                  <a:srgbClr val="FFFFFF"/>
                </a:solidFill>
                <a:latin typeface="Century Gothic" panose="020B0502020202020204" pitchFamily="34" charset="0"/>
              </a:rPr>
              <a:t>Aditya Birla Financial </a:t>
            </a:r>
            <a:r>
              <a:rPr lang="en-US" altLang="en-US" sz="1065" b="1" dirty="0" smtClean="0">
                <a:solidFill>
                  <a:srgbClr val="FFFFFF"/>
                </a:solidFill>
                <a:latin typeface="Century Gothic" panose="020B0502020202020204" pitchFamily="34" charset="0"/>
              </a:rPr>
              <a:t>Services</a:t>
            </a:r>
            <a:endParaRPr lang="en-US" altLang="en-US" sz="1065" b="1" dirty="0">
              <a:solidFill>
                <a:srgbClr val="FFFFFF"/>
              </a:solidFill>
              <a:latin typeface="Century Gothic" panose="020B0502020202020204" pitchFamily="34" charset="0"/>
            </a:endParaRPr>
          </a:p>
        </p:txBody>
      </p:sp>
      <p:pic>
        <p:nvPicPr>
          <p:cNvPr id="1031" name="Picture 2" descr="D:\Birla\Logos\Birla logo\Birla logo\3D\ABFSG-3D-Log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56960" y="73038"/>
            <a:ext cx="1129885"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43521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Lst>
  <p:hf hdr="0" ftr="0" dt="0"/>
  <p:txStyles>
    <p:titleStyle>
      <a:lvl1pPr algn="l" rtl="0" fontAlgn="base">
        <a:spcBef>
          <a:spcPct val="0"/>
        </a:spcBef>
        <a:spcAft>
          <a:spcPct val="0"/>
        </a:spcAft>
        <a:defRPr sz="2129">
          <a:solidFill>
            <a:srgbClr val="C51B2B"/>
          </a:solidFill>
          <a:latin typeface="+mj-lt"/>
          <a:ea typeface="+mj-ea"/>
          <a:cs typeface="+mj-cs"/>
        </a:defRPr>
      </a:lvl1pPr>
      <a:lvl2pPr algn="l" rtl="0" fontAlgn="base">
        <a:spcBef>
          <a:spcPct val="0"/>
        </a:spcBef>
        <a:spcAft>
          <a:spcPct val="0"/>
        </a:spcAft>
        <a:defRPr sz="2129">
          <a:solidFill>
            <a:srgbClr val="C51B2B"/>
          </a:solidFill>
          <a:latin typeface="Arial" pitchFamily="34" charset="0"/>
          <a:cs typeface="Arial" pitchFamily="34" charset="0"/>
        </a:defRPr>
      </a:lvl2pPr>
      <a:lvl3pPr algn="l" rtl="0" fontAlgn="base">
        <a:spcBef>
          <a:spcPct val="0"/>
        </a:spcBef>
        <a:spcAft>
          <a:spcPct val="0"/>
        </a:spcAft>
        <a:defRPr sz="2129">
          <a:solidFill>
            <a:srgbClr val="C51B2B"/>
          </a:solidFill>
          <a:latin typeface="Arial" pitchFamily="34" charset="0"/>
          <a:cs typeface="Arial" pitchFamily="34" charset="0"/>
        </a:defRPr>
      </a:lvl3pPr>
      <a:lvl4pPr algn="l" rtl="0" fontAlgn="base">
        <a:spcBef>
          <a:spcPct val="0"/>
        </a:spcBef>
        <a:spcAft>
          <a:spcPct val="0"/>
        </a:spcAft>
        <a:defRPr sz="2129">
          <a:solidFill>
            <a:srgbClr val="C51B2B"/>
          </a:solidFill>
          <a:latin typeface="Arial" pitchFamily="34" charset="0"/>
          <a:cs typeface="Arial" pitchFamily="34" charset="0"/>
        </a:defRPr>
      </a:lvl4pPr>
      <a:lvl5pPr algn="l" rtl="0" fontAlgn="base">
        <a:spcBef>
          <a:spcPct val="0"/>
        </a:spcBef>
        <a:spcAft>
          <a:spcPct val="0"/>
        </a:spcAft>
        <a:defRPr sz="2129">
          <a:solidFill>
            <a:srgbClr val="C51B2B"/>
          </a:solidFill>
          <a:latin typeface="Arial" pitchFamily="34" charset="0"/>
          <a:cs typeface="Arial" pitchFamily="34" charset="0"/>
        </a:defRPr>
      </a:lvl5pPr>
      <a:lvl6pPr marL="347655" algn="l" rtl="0" eaLnBrk="1" fontAlgn="base" hangingPunct="1">
        <a:spcBef>
          <a:spcPct val="0"/>
        </a:spcBef>
        <a:spcAft>
          <a:spcPct val="0"/>
        </a:spcAft>
        <a:defRPr sz="2129">
          <a:solidFill>
            <a:srgbClr val="A70D0D"/>
          </a:solidFill>
          <a:latin typeface="Arial" pitchFamily="34" charset="0"/>
          <a:cs typeface="Arial" pitchFamily="34" charset="0"/>
        </a:defRPr>
      </a:lvl6pPr>
      <a:lvl7pPr marL="695310" algn="l" rtl="0" eaLnBrk="1" fontAlgn="base" hangingPunct="1">
        <a:spcBef>
          <a:spcPct val="0"/>
        </a:spcBef>
        <a:spcAft>
          <a:spcPct val="0"/>
        </a:spcAft>
        <a:defRPr sz="2129">
          <a:solidFill>
            <a:srgbClr val="A70D0D"/>
          </a:solidFill>
          <a:latin typeface="Arial" pitchFamily="34" charset="0"/>
          <a:cs typeface="Arial" pitchFamily="34" charset="0"/>
        </a:defRPr>
      </a:lvl7pPr>
      <a:lvl8pPr marL="1042965" algn="l" rtl="0" eaLnBrk="1" fontAlgn="base" hangingPunct="1">
        <a:spcBef>
          <a:spcPct val="0"/>
        </a:spcBef>
        <a:spcAft>
          <a:spcPct val="0"/>
        </a:spcAft>
        <a:defRPr sz="2129">
          <a:solidFill>
            <a:srgbClr val="A70D0D"/>
          </a:solidFill>
          <a:latin typeface="Arial" pitchFamily="34" charset="0"/>
          <a:cs typeface="Arial" pitchFamily="34" charset="0"/>
        </a:defRPr>
      </a:lvl8pPr>
      <a:lvl9pPr marL="1390620" algn="l" rtl="0" eaLnBrk="1" fontAlgn="base" hangingPunct="1">
        <a:spcBef>
          <a:spcPct val="0"/>
        </a:spcBef>
        <a:spcAft>
          <a:spcPct val="0"/>
        </a:spcAft>
        <a:defRPr sz="2129">
          <a:solidFill>
            <a:srgbClr val="A70D0D"/>
          </a:solidFill>
          <a:latin typeface="Arial" pitchFamily="34" charset="0"/>
          <a:cs typeface="Arial" pitchFamily="34" charset="0"/>
        </a:defRPr>
      </a:lvl9pPr>
    </p:titleStyle>
    <p:bodyStyle>
      <a:lvl1pPr marL="345241" indent="-345241" algn="l" rtl="0" fontAlgn="base">
        <a:spcBef>
          <a:spcPct val="20000"/>
        </a:spcBef>
        <a:spcAft>
          <a:spcPct val="0"/>
        </a:spcAft>
        <a:buClr>
          <a:srgbClr val="A70D0D"/>
        </a:buClr>
        <a:buFont typeface="Wingdings" panose="05000000000000000000" pitchFamily="2" charset="2"/>
        <a:buAutoNum type="arabicPeriod"/>
        <a:defRPr sz="1521">
          <a:solidFill>
            <a:srgbClr val="C51B2B"/>
          </a:solidFill>
          <a:latin typeface="+mn-lt"/>
          <a:ea typeface="+mn-ea"/>
          <a:cs typeface="+mn-cs"/>
        </a:defRPr>
      </a:lvl1pPr>
      <a:lvl2pPr marL="692895" indent="-260741" algn="l" rtl="0" fontAlgn="base">
        <a:spcBef>
          <a:spcPct val="20000"/>
        </a:spcBef>
        <a:spcAft>
          <a:spcPct val="0"/>
        </a:spcAft>
        <a:buClr>
          <a:srgbClr val="A70D0D"/>
        </a:buClr>
        <a:buFont typeface="Arial" panose="020B0604020202020204" pitchFamily="34" charset="0"/>
        <a:buAutoNum type="alphaLcParenR"/>
        <a:defRPr sz="1217">
          <a:solidFill>
            <a:schemeClr val="tx1"/>
          </a:solidFill>
          <a:latin typeface="+mn-lt"/>
          <a:cs typeface="+mn-cs"/>
        </a:defRPr>
      </a:lvl2pPr>
      <a:lvl3pPr marL="866723" indent="-173827" algn="l" rtl="0" fontAlgn="base">
        <a:spcBef>
          <a:spcPct val="20000"/>
        </a:spcBef>
        <a:spcAft>
          <a:spcPct val="0"/>
        </a:spcAft>
        <a:buClr>
          <a:srgbClr val="A70D0D"/>
        </a:buClr>
        <a:buAutoNum type="romanLcPeriod"/>
        <a:defRPr sz="1065">
          <a:solidFill>
            <a:schemeClr val="tx1"/>
          </a:solidFill>
          <a:latin typeface="+mn-lt"/>
          <a:cs typeface="+mn-cs"/>
        </a:defRPr>
      </a:lvl3pPr>
      <a:lvl4pPr marL="1133500" indent="-181070" algn="l" rtl="0" fontAlgn="base">
        <a:spcBef>
          <a:spcPct val="20000"/>
        </a:spcBef>
        <a:spcAft>
          <a:spcPct val="0"/>
        </a:spcAft>
        <a:buClr>
          <a:srgbClr val="A70D0D"/>
        </a:buClr>
        <a:buFont typeface="Wingdings" panose="05000000000000000000" pitchFamily="2" charset="2"/>
        <a:buChar char="§"/>
        <a:defRPr sz="912">
          <a:solidFill>
            <a:schemeClr val="tx1"/>
          </a:solidFill>
          <a:latin typeface="+mn-lt"/>
          <a:cs typeface="+mn-cs"/>
        </a:defRPr>
      </a:lvl4pPr>
      <a:lvl5pPr marL="1691197" indent="-251084" algn="l" rtl="0" fontAlgn="base">
        <a:spcBef>
          <a:spcPct val="20000"/>
        </a:spcBef>
        <a:spcAft>
          <a:spcPct val="0"/>
        </a:spcAft>
        <a:buChar char="»"/>
        <a:defRPr sz="1521">
          <a:solidFill>
            <a:schemeClr val="tx1"/>
          </a:solidFill>
          <a:latin typeface="+mn-lt"/>
          <a:cs typeface="+mn-cs"/>
        </a:defRPr>
      </a:lvl5pPr>
      <a:lvl6pPr marL="2038851" indent="-251084" algn="l" rtl="0" eaLnBrk="1" fontAlgn="base" hangingPunct="1">
        <a:spcBef>
          <a:spcPct val="20000"/>
        </a:spcBef>
        <a:spcAft>
          <a:spcPct val="0"/>
        </a:spcAft>
        <a:buChar char="»"/>
        <a:defRPr sz="1521">
          <a:solidFill>
            <a:schemeClr val="tx1"/>
          </a:solidFill>
          <a:latin typeface="+mn-lt"/>
          <a:cs typeface="+mn-cs"/>
        </a:defRPr>
      </a:lvl6pPr>
      <a:lvl7pPr marL="2386506" indent="-251084" algn="l" rtl="0" eaLnBrk="1" fontAlgn="base" hangingPunct="1">
        <a:spcBef>
          <a:spcPct val="20000"/>
        </a:spcBef>
        <a:spcAft>
          <a:spcPct val="0"/>
        </a:spcAft>
        <a:buChar char="»"/>
        <a:defRPr sz="1521">
          <a:solidFill>
            <a:schemeClr val="tx1"/>
          </a:solidFill>
          <a:latin typeface="+mn-lt"/>
          <a:cs typeface="+mn-cs"/>
        </a:defRPr>
      </a:lvl7pPr>
      <a:lvl8pPr marL="2734161" indent="-251084" algn="l" rtl="0" eaLnBrk="1" fontAlgn="base" hangingPunct="1">
        <a:spcBef>
          <a:spcPct val="20000"/>
        </a:spcBef>
        <a:spcAft>
          <a:spcPct val="0"/>
        </a:spcAft>
        <a:buChar char="»"/>
        <a:defRPr sz="1521">
          <a:solidFill>
            <a:schemeClr val="tx1"/>
          </a:solidFill>
          <a:latin typeface="+mn-lt"/>
          <a:cs typeface="+mn-cs"/>
        </a:defRPr>
      </a:lvl8pPr>
      <a:lvl9pPr marL="3081816" indent="-251084" algn="l" rtl="0" eaLnBrk="1" fontAlgn="base" hangingPunct="1">
        <a:spcBef>
          <a:spcPct val="20000"/>
        </a:spcBef>
        <a:spcAft>
          <a:spcPct val="0"/>
        </a:spcAft>
        <a:buChar char="»"/>
        <a:defRPr sz="1521">
          <a:solidFill>
            <a:schemeClr val="tx1"/>
          </a:solidFill>
          <a:latin typeface="+mn-lt"/>
          <a:cs typeface="+mn-cs"/>
        </a:defRPr>
      </a:lvl9pPr>
    </p:bodyStyle>
    <p:otherStyle>
      <a:defPPr>
        <a:defRPr lang="en-US"/>
      </a:defPPr>
      <a:lvl1pPr marL="0" algn="l" defTabSz="695310" rtl="0" eaLnBrk="1" latinLnBrk="0" hangingPunct="1">
        <a:defRPr sz="1369" kern="1200">
          <a:solidFill>
            <a:schemeClr val="tx1"/>
          </a:solidFill>
          <a:latin typeface="+mn-lt"/>
          <a:ea typeface="+mn-ea"/>
          <a:cs typeface="+mn-cs"/>
        </a:defRPr>
      </a:lvl1pPr>
      <a:lvl2pPr marL="347655" algn="l" defTabSz="695310" rtl="0" eaLnBrk="1" latinLnBrk="0" hangingPunct="1">
        <a:defRPr sz="1369" kern="1200">
          <a:solidFill>
            <a:schemeClr val="tx1"/>
          </a:solidFill>
          <a:latin typeface="+mn-lt"/>
          <a:ea typeface="+mn-ea"/>
          <a:cs typeface="+mn-cs"/>
        </a:defRPr>
      </a:lvl2pPr>
      <a:lvl3pPr marL="695310" algn="l" defTabSz="695310" rtl="0" eaLnBrk="1" latinLnBrk="0" hangingPunct="1">
        <a:defRPr sz="1369" kern="1200">
          <a:solidFill>
            <a:schemeClr val="tx1"/>
          </a:solidFill>
          <a:latin typeface="+mn-lt"/>
          <a:ea typeface="+mn-ea"/>
          <a:cs typeface="+mn-cs"/>
        </a:defRPr>
      </a:lvl3pPr>
      <a:lvl4pPr marL="1042965" algn="l" defTabSz="695310" rtl="0" eaLnBrk="1" latinLnBrk="0" hangingPunct="1">
        <a:defRPr sz="1369" kern="1200">
          <a:solidFill>
            <a:schemeClr val="tx1"/>
          </a:solidFill>
          <a:latin typeface="+mn-lt"/>
          <a:ea typeface="+mn-ea"/>
          <a:cs typeface="+mn-cs"/>
        </a:defRPr>
      </a:lvl4pPr>
      <a:lvl5pPr marL="1390620" algn="l" defTabSz="695310" rtl="0" eaLnBrk="1" latinLnBrk="0" hangingPunct="1">
        <a:defRPr sz="1369" kern="1200">
          <a:solidFill>
            <a:schemeClr val="tx1"/>
          </a:solidFill>
          <a:latin typeface="+mn-lt"/>
          <a:ea typeface="+mn-ea"/>
          <a:cs typeface="+mn-cs"/>
        </a:defRPr>
      </a:lvl5pPr>
      <a:lvl6pPr marL="1738274" algn="l" defTabSz="695310" rtl="0" eaLnBrk="1" latinLnBrk="0" hangingPunct="1">
        <a:defRPr sz="1369" kern="1200">
          <a:solidFill>
            <a:schemeClr val="tx1"/>
          </a:solidFill>
          <a:latin typeface="+mn-lt"/>
          <a:ea typeface="+mn-ea"/>
          <a:cs typeface="+mn-cs"/>
        </a:defRPr>
      </a:lvl6pPr>
      <a:lvl7pPr marL="2085929" algn="l" defTabSz="695310" rtl="0" eaLnBrk="1" latinLnBrk="0" hangingPunct="1">
        <a:defRPr sz="1369" kern="1200">
          <a:solidFill>
            <a:schemeClr val="tx1"/>
          </a:solidFill>
          <a:latin typeface="+mn-lt"/>
          <a:ea typeface="+mn-ea"/>
          <a:cs typeface="+mn-cs"/>
        </a:defRPr>
      </a:lvl7pPr>
      <a:lvl8pPr marL="2433584" algn="l" defTabSz="695310" rtl="0" eaLnBrk="1" latinLnBrk="0" hangingPunct="1">
        <a:defRPr sz="1369" kern="1200">
          <a:solidFill>
            <a:schemeClr val="tx1"/>
          </a:solidFill>
          <a:latin typeface="+mn-lt"/>
          <a:ea typeface="+mn-ea"/>
          <a:cs typeface="+mn-cs"/>
        </a:defRPr>
      </a:lvl8pPr>
      <a:lvl9pPr marL="2781239" algn="l" defTabSz="695310" rtl="0" eaLnBrk="1" latinLnBrk="0" hangingPunct="1">
        <a:defRPr sz="1369"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488829306"/>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userDrawn="1"/>
        </p:nvPicPr>
        <p:blipFill>
          <a:blip r:embed="rId12" cstate="email"/>
          <a:srcRect/>
          <a:stretch>
            <a:fillRect/>
          </a:stretch>
        </p:blipFill>
        <p:spPr bwMode="auto">
          <a:xfrm>
            <a:off x="7861300" y="142875"/>
            <a:ext cx="1071563" cy="8572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p:spPr>
        <p:txBody>
          <a:bodyPr wrap="none" anchor="ctr"/>
          <a:lstStyle/>
          <a:p>
            <a:pPr marL="341313" eaLnBrk="0" hangingPunct="0">
              <a:defRPr/>
            </a:pPr>
            <a:r>
              <a:rPr lang="en-US" sz="600" dirty="0"/>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FB160E8A-2DBE-4E10-806F-29A085A18299}" type="slidenum">
              <a:rPr lang="en-US"/>
              <a:pPr>
                <a:defRPr/>
              </a:pPr>
              <a:t>‹#›</a:t>
            </a:fld>
            <a:endParaRPr lang="en-US" dirty="0"/>
          </a:p>
        </p:txBody>
      </p:sp>
      <p:sp>
        <p:nvSpPr>
          <p:cNvPr id="1031" name="Rectangle 7"/>
          <p:cNvSpPr>
            <a:spLocks noChangeArrowheads="1"/>
          </p:cNvSpPr>
          <p:nvPr userDrawn="1"/>
        </p:nvSpPr>
        <p:spPr bwMode="auto">
          <a:xfrm>
            <a:off x="0" y="6207125"/>
            <a:ext cx="9144000" cy="458788"/>
          </a:xfrm>
          <a:prstGeom prst="rect">
            <a:avLst/>
          </a:prstGeom>
          <a:solidFill>
            <a:srgbClr val="C51B2B"/>
          </a:solidFill>
          <a:ln w="9525">
            <a:noFill/>
            <a:miter lim="800000"/>
            <a:headEnd/>
            <a:tailEnd/>
          </a:ln>
        </p:spPr>
        <p:txBody>
          <a:bodyPr wrap="none" anchor="ctr"/>
          <a:lstStyle/>
          <a:p>
            <a:pPr marL="363538" eaLnBrk="0" hangingPunct="0">
              <a:defRPr/>
            </a:pPr>
            <a:r>
              <a:rPr lang="en-US" sz="1400" b="1" dirty="0">
                <a:solidFill>
                  <a:schemeClr val="bg1"/>
                </a:solidFill>
                <a:latin typeface="Century Gothic" pitchFamily="34" charset="0"/>
              </a:rPr>
              <a:t>Aditya Birla Finance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rtl="0" eaLnBrk="0" fontAlgn="base" hangingPunct="0">
        <a:spcBef>
          <a:spcPct val="0"/>
        </a:spcBef>
        <a:spcAft>
          <a:spcPct val="0"/>
        </a:spcAft>
        <a:defRPr sz="2800">
          <a:solidFill>
            <a:srgbClr val="C51B2B"/>
          </a:solidFill>
          <a:latin typeface="+mj-lt"/>
          <a:ea typeface="+mj-ea"/>
          <a:cs typeface="+mj-cs"/>
        </a:defRPr>
      </a:lvl1pPr>
      <a:lvl2pPr algn="l" rtl="0" eaLnBrk="0" fontAlgn="base" hangingPunct="0">
        <a:spcBef>
          <a:spcPct val="0"/>
        </a:spcBef>
        <a:spcAft>
          <a:spcPct val="0"/>
        </a:spcAft>
        <a:defRPr sz="2800">
          <a:solidFill>
            <a:srgbClr val="C51B2B"/>
          </a:solidFill>
          <a:latin typeface="Arial" pitchFamily="34" charset="0"/>
          <a:cs typeface="Arial" pitchFamily="34" charset="0"/>
        </a:defRPr>
      </a:lvl2pPr>
      <a:lvl3pPr algn="l" rtl="0" eaLnBrk="0" fontAlgn="base" hangingPunct="0">
        <a:spcBef>
          <a:spcPct val="0"/>
        </a:spcBef>
        <a:spcAft>
          <a:spcPct val="0"/>
        </a:spcAft>
        <a:defRPr sz="2800">
          <a:solidFill>
            <a:srgbClr val="C51B2B"/>
          </a:solidFill>
          <a:latin typeface="Arial" pitchFamily="34" charset="0"/>
          <a:cs typeface="Arial" pitchFamily="34" charset="0"/>
        </a:defRPr>
      </a:lvl3pPr>
      <a:lvl4pPr algn="l" rtl="0" eaLnBrk="0" fontAlgn="base" hangingPunct="0">
        <a:spcBef>
          <a:spcPct val="0"/>
        </a:spcBef>
        <a:spcAft>
          <a:spcPct val="0"/>
        </a:spcAft>
        <a:defRPr sz="2800">
          <a:solidFill>
            <a:srgbClr val="C51B2B"/>
          </a:solidFill>
          <a:latin typeface="Arial" pitchFamily="34" charset="0"/>
          <a:cs typeface="Arial" pitchFamily="34" charset="0"/>
        </a:defRPr>
      </a:lvl4pPr>
      <a:lvl5pPr algn="l" rtl="0" eaLnBrk="0" fontAlgn="base" hangingPunct="0">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0" fontAlgn="base" hangingPunct="0">
        <a:spcBef>
          <a:spcPct val="20000"/>
        </a:spcBef>
        <a:spcAft>
          <a:spcPct val="0"/>
        </a:spcAft>
        <a:buClr>
          <a:srgbClr val="A70D0D"/>
        </a:buClr>
        <a:buFont typeface="Wingdings" pitchFamily="2" charset="2"/>
        <a:buAutoNum type="arabicPeriod"/>
        <a:defRPr sz="2000">
          <a:solidFill>
            <a:srgbClr val="C51B2B"/>
          </a:solidFill>
          <a:latin typeface="+mn-lt"/>
          <a:ea typeface="+mn-ea"/>
          <a:cs typeface="+mn-cs"/>
        </a:defRPr>
      </a:lvl1pPr>
      <a:lvl2pPr marL="911225" indent="-342900" algn="l" rtl="0" eaLnBrk="0" fontAlgn="base" hangingPunct="0">
        <a:spcBef>
          <a:spcPct val="20000"/>
        </a:spcBef>
        <a:spcAft>
          <a:spcPct val="0"/>
        </a:spcAft>
        <a:buClr>
          <a:srgbClr val="A70D0D"/>
        </a:buClr>
        <a:buFont typeface="Arial" charset="0"/>
        <a:buAutoNum type="alphaLcParenR"/>
        <a:defRPr sz="1600">
          <a:solidFill>
            <a:schemeClr val="tx1"/>
          </a:solidFill>
          <a:latin typeface="+mn-lt"/>
          <a:cs typeface="+mn-cs"/>
        </a:defRPr>
      </a:lvl2pPr>
      <a:lvl3pPr marL="1139825" indent="-228600" algn="l" rtl="0" eaLnBrk="0" fontAlgn="base" hangingPunct="0">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0" fontAlgn="base" hangingPunct="0">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0" fontAlgn="base" hangingPunct="0">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096972443"/>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49924345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19253741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52400"/>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2E60E2FB-28AC-48ED-9482-7B7237811C43}" type="slidenum">
              <a:rPr lang="en-US">
                <a:solidFill>
                  <a:srgbClr val="000000"/>
                </a:solidFill>
              </a:rPr>
              <a:pPr>
                <a:defRPr/>
              </a:pPr>
              <a:t>‹#›</a:t>
            </a:fld>
            <a:endParaRPr lang="en-US" dirty="0">
              <a:solidFill>
                <a:srgbClr val="000000"/>
              </a:solidFill>
            </a:endParaRPr>
          </a:p>
        </p:txBody>
      </p:sp>
      <p:sp>
        <p:nvSpPr>
          <p:cNvPr id="1031" name="Rectangle 7"/>
          <p:cNvSpPr>
            <a:spLocks noChangeArrowheads="1"/>
          </p:cNvSpPr>
          <p:nvPr/>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1400" b="1" smtClean="0">
                <a:solidFill>
                  <a:srgbClr val="FFFFFF"/>
                </a:solidFill>
                <a:latin typeface="Century Gothic" panose="020B0502020202020204" pitchFamily="34" charset="0"/>
              </a:rPr>
              <a:t>Aditya Birla Finance</a:t>
            </a:r>
          </a:p>
        </p:txBody>
      </p:sp>
    </p:spTree>
    <p:extLst>
      <p:ext uri="{BB962C8B-B14F-4D97-AF65-F5344CB8AC3E}">
        <p14:creationId xmlns:p14="http://schemas.microsoft.com/office/powerpoint/2010/main" val="2003827361"/>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Lst>
  <p:hf hdr="0" ftr="0" dt="0"/>
  <p:txStyles>
    <p:titleStyle>
      <a:lvl1pPr algn="l" rtl="0" eaLnBrk="1" fontAlgn="base" hangingPunct="1">
        <a:spcBef>
          <a:spcPct val="0"/>
        </a:spcBef>
        <a:spcAft>
          <a:spcPct val="0"/>
        </a:spcAft>
        <a:defRPr sz="2800">
          <a:solidFill>
            <a:srgbClr val="C51B2B"/>
          </a:solidFill>
          <a:latin typeface="+mj-lt"/>
          <a:ea typeface="+mj-ea"/>
          <a:cs typeface="+mj-cs"/>
        </a:defRPr>
      </a:lvl1pPr>
      <a:lvl2pPr algn="l" rtl="0" eaLnBrk="1" fontAlgn="base" hangingPunct="1">
        <a:spcBef>
          <a:spcPct val="0"/>
        </a:spcBef>
        <a:spcAft>
          <a:spcPct val="0"/>
        </a:spcAft>
        <a:defRPr sz="2800">
          <a:solidFill>
            <a:srgbClr val="C51B2B"/>
          </a:solidFill>
          <a:latin typeface="Arial" pitchFamily="34" charset="0"/>
          <a:cs typeface="Arial" pitchFamily="34" charset="0"/>
        </a:defRPr>
      </a:lvl2pPr>
      <a:lvl3pPr algn="l" rtl="0" eaLnBrk="1" fontAlgn="base" hangingPunct="1">
        <a:spcBef>
          <a:spcPct val="0"/>
        </a:spcBef>
        <a:spcAft>
          <a:spcPct val="0"/>
        </a:spcAft>
        <a:defRPr sz="2800">
          <a:solidFill>
            <a:srgbClr val="C51B2B"/>
          </a:solidFill>
          <a:latin typeface="Arial" pitchFamily="34" charset="0"/>
          <a:cs typeface="Arial" pitchFamily="34" charset="0"/>
        </a:defRPr>
      </a:lvl3pPr>
      <a:lvl4pPr algn="l" rtl="0" eaLnBrk="1" fontAlgn="base" hangingPunct="1">
        <a:spcBef>
          <a:spcPct val="0"/>
        </a:spcBef>
        <a:spcAft>
          <a:spcPct val="0"/>
        </a:spcAft>
        <a:defRPr sz="2800">
          <a:solidFill>
            <a:srgbClr val="C51B2B"/>
          </a:solidFill>
          <a:latin typeface="Arial" pitchFamily="34" charset="0"/>
          <a:cs typeface="Arial" pitchFamily="34" charset="0"/>
        </a:defRPr>
      </a:lvl4pPr>
      <a:lvl5pPr algn="l" rtl="0" eaLnBrk="1" fontAlgn="base" hangingPunct="1">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anose="05000000000000000000" pitchFamily="2" charset="2"/>
        <a:buAutoNum type="arabicPeriod"/>
        <a:defRPr sz="2000">
          <a:solidFill>
            <a:srgbClr val="C51B2B"/>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anose="020B0604020202020204"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anose="05000000000000000000"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2"/>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272654" eaLnBrk="0" hangingPunct="0">
              <a:defRPr/>
            </a:pPr>
            <a:r>
              <a:rPr lang="en-US" sz="1050" dirty="0">
                <a:solidFill>
                  <a:prstClr val="white"/>
                </a:solidFill>
              </a:rPr>
              <a:t>  </a:t>
            </a:r>
            <a:r>
              <a:rPr lang="en-US" sz="105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7"/>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75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4"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526980150"/>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txStyles>
    <p:titleStyle>
      <a:lvl1pPr algn="l" rtl="0" eaLnBrk="1" fontAlgn="base" hangingPunct="1">
        <a:spcBef>
          <a:spcPct val="0"/>
        </a:spcBef>
        <a:spcAft>
          <a:spcPct val="0"/>
        </a:spcAft>
        <a:defRPr sz="2100">
          <a:solidFill>
            <a:srgbClr val="A70D0D"/>
          </a:solidFill>
          <a:latin typeface="+mj-lt"/>
          <a:ea typeface="+mj-ea"/>
          <a:cs typeface="+mj-cs"/>
        </a:defRPr>
      </a:lvl1pPr>
      <a:lvl2pPr algn="l" rtl="0" eaLnBrk="1" fontAlgn="base" hangingPunct="1">
        <a:spcBef>
          <a:spcPct val="0"/>
        </a:spcBef>
        <a:spcAft>
          <a:spcPct val="0"/>
        </a:spcAft>
        <a:defRPr sz="2100">
          <a:solidFill>
            <a:srgbClr val="A70D0D"/>
          </a:solidFill>
          <a:latin typeface="Arial" pitchFamily="34" charset="0"/>
          <a:cs typeface="Arial" pitchFamily="34" charset="0"/>
        </a:defRPr>
      </a:lvl2pPr>
      <a:lvl3pPr algn="l" rtl="0" eaLnBrk="1" fontAlgn="base" hangingPunct="1">
        <a:spcBef>
          <a:spcPct val="0"/>
        </a:spcBef>
        <a:spcAft>
          <a:spcPct val="0"/>
        </a:spcAft>
        <a:defRPr sz="2100">
          <a:solidFill>
            <a:srgbClr val="A70D0D"/>
          </a:solidFill>
          <a:latin typeface="Arial" pitchFamily="34" charset="0"/>
          <a:cs typeface="Arial" pitchFamily="34" charset="0"/>
        </a:defRPr>
      </a:lvl3pPr>
      <a:lvl4pPr algn="l" rtl="0" eaLnBrk="1" fontAlgn="base" hangingPunct="1">
        <a:spcBef>
          <a:spcPct val="0"/>
        </a:spcBef>
        <a:spcAft>
          <a:spcPct val="0"/>
        </a:spcAft>
        <a:defRPr sz="2100">
          <a:solidFill>
            <a:srgbClr val="A70D0D"/>
          </a:solidFill>
          <a:latin typeface="Arial" pitchFamily="34" charset="0"/>
          <a:cs typeface="Arial" pitchFamily="34" charset="0"/>
        </a:defRPr>
      </a:lvl4pPr>
      <a:lvl5pPr algn="l" rtl="0" eaLnBrk="1" fontAlgn="base" hangingPunct="1">
        <a:spcBef>
          <a:spcPct val="0"/>
        </a:spcBef>
        <a:spcAft>
          <a:spcPct val="0"/>
        </a:spcAft>
        <a:defRPr sz="2100">
          <a:solidFill>
            <a:srgbClr val="A70D0D"/>
          </a:solidFill>
          <a:latin typeface="Arial" pitchFamily="34" charset="0"/>
          <a:cs typeface="Arial" pitchFamily="34" charset="0"/>
        </a:defRPr>
      </a:lvl5pPr>
      <a:lvl6pPr marL="342900" algn="l" rtl="0" eaLnBrk="1" fontAlgn="base" hangingPunct="1">
        <a:spcBef>
          <a:spcPct val="0"/>
        </a:spcBef>
        <a:spcAft>
          <a:spcPct val="0"/>
        </a:spcAft>
        <a:defRPr sz="2100">
          <a:solidFill>
            <a:srgbClr val="A70D0D"/>
          </a:solidFill>
          <a:latin typeface="Arial" pitchFamily="34" charset="0"/>
          <a:cs typeface="Arial" pitchFamily="34" charset="0"/>
        </a:defRPr>
      </a:lvl6pPr>
      <a:lvl7pPr marL="685800" algn="l" rtl="0" eaLnBrk="1" fontAlgn="base" hangingPunct="1">
        <a:spcBef>
          <a:spcPct val="0"/>
        </a:spcBef>
        <a:spcAft>
          <a:spcPct val="0"/>
        </a:spcAft>
        <a:defRPr sz="2100">
          <a:solidFill>
            <a:srgbClr val="A70D0D"/>
          </a:solidFill>
          <a:latin typeface="Arial" pitchFamily="34" charset="0"/>
          <a:cs typeface="Arial" pitchFamily="34" charset="0"/>
        </a:defRPr>
      </a:lvl7pPr>
      <a:lvl8pPr marL="1028700" algn="l" rtl="0" eaLnBrk="1" fontAlgn="base" hangingPunct="1">
        <a:spcBef>
          <a:spcPct val="0"/>
        </a:spcBef>
        <a:spcAft>
          <a:spcPct val="0"/>
        </a:spcAft>
        <a:defRPr sz="2100">
          <a:solidFill>
            <a:srgbClr val="A70D0D"/>
          </a:solidFill>
          <a:latin typeface="Arial" pitchFamily="34" charset="0"/>
          <a:cs typeface="Arial" pitchFamily="34" charset="0"/>
        </a:defRPr>
      </a:lvl8pPr>
      <a:lvl9pPr marL="1371600" algn="l" rtl="0" eaLnBrk="1" fontAlgn="base" hangingPunct="1">
        <a:spcBef>
          <a:spcPct val="0"/>
        </a:spcBef>
        <a:spcAft>
          <a:spcPct val="0"/>
        </a:spcAft>
        <a:defRPr sz="2100">
          <a:solidFill>
            <a:srgbClr val="A70D0D"/>
          </a:solidFill>
          <a:latin typeface="Arial" pitchFamily="34" charset="0"/>
          <a:cs typeface="Arial" pitchFamily="34" charset="0"/>
        </a:defRPr>
      </a:lvl9pPr>
    </p:titleStyle>
    <p:bodyStyle>
      <a:lvl1pPr marL="340519" indent="-340519" algn="l" rtl="0" eaLnBrk="1" fontAlgn="base" hangingPunct="1">
        <a:spcBef>
          <a:spcPct val="20000"/>
        </a:spcBef>
        <a:spcAft>
          <a:spcPct val="0"/>
        </a:spcAft>
        <a:buClr>
          <a:srgbClr val="A70D0D"/>
        </a:buClr>
        <a:buFont typeface="Wingdings" pitchFamily="2" charset="2"/>
        <a:buAutoNum type="arabicPeriod"/>
        <a:defRPr sz="1500">
          <a:solidFill>
            <a:schemeClr val="tx1"/>
          </a:solidFill>
          <a:latin typeface="+mn-lt"/>
          <a:ea typeface="+mn-ea"/>
          <a:cs typeface="+mn-cs"/>
        </a:defRPr>
      </a:lvl1pPr>
      <a:lvl2pPr marL="683419" indent="-257175" algn="l" rtl="0" eaLnBrk="1" fontAlgn="base" hangingPunct="1">
        <a:spcBef>
          <a:spcPct val="20000"/>
        </a:spcBef>
        <a:spcAft>
          <a:spcPct val="0"/>
        </a:spcAft>
        <a:buClr>
          <a:srgbClr val="A70D0D"/>
        </a:buClr>
        <a:buFont typeface="Arial" pitchFamily="34" charset="0"/>
        <a:buAutoNum type="alphaLcParenR"/>
        <a:defRPr sz="1200">
          <a:solidFill>
            <a:schemeClr val="tx1"/>
          </a:solidFill>
          <a:latin typeface="+mn-lt"/>
          <a:cs typeface="+mn-cs"/>
        </a:defRPr>
      </a:lvl2pPr>
      <a:lvl3pPr marL="854869" indent="-171450" algn="l" rtl="0" eaLnBrk="1" fontAlgn="base" hangingPunct="1">
        <a:spcBef>
          <a:spcPct val="20000"/>
        </a:spcBef>
        <a:spcAft>
          <a:spcPct val="0"/>
        </a:spcAft>
        <a:buClr>
          <a:srgbClr val="A70D0D"/>
        </a:buClr>
        <a:buAutoNum type="romanLcPeriod"/>
        <a:defRPr sz="1050">
          <a:solidFill>
            <a:schemeClr val="tx1"/>
          </a:solidFill>
          <a:latin typeface="+mn-lt"/>
          <a:cs typeface="+mn-cs"/>
        </a:defRPr>
      </a:lvl3pPr>
      <a:lvl4pPr marL="1117997" indent="-178594" algn="l" rtl="0" eaLnBrk="1" fontAlgn="base" hangingPunct="1">
        <a:spcBef>
          <a:spcPct val="20000"/>
        </a:spcBef>
        <a:spcAft>
          <a:spcPct val="0"/>
        </a:spcAft>
        <a:buClr>
          <a:srgbClr val="A70D0D"/>
        </a:buClr>
        <a:buFont typeface="Wingdings" pitchFamily="2" charset="2"/>
        <a:buChar char="§"/>
        <a:defRPr sz="900">
          <a:solidFill>
            <a:schemeClr val="tx1"/>
          </a:solidFill>
          <a:latin typeface="+mn-lt"/>
          <a:cs typeface="+mn-cs"/>
        </a:defRPr>
      </a:lvl4pPr>
      <a:lvl5pPr marL="1668066" indent="-247650" algn="l" rtl="0" eaLnBrk="1" fontAlgn="base" hangingPunct="1">
        <a:spcBef>
          <a:spcPct val="20000"/>
        </a:spcBef>
        <a:spcAft>
          <a:spcPct val="0"/>
        </a:spcAft>
        <a:buChar char="»"/>
        <a:defRPr sz="1500">
          <a:solidFill>
            <a:schemeClr val="tx1"/>
          </a:solidFill>
          <a:latin typeface="+mn-lt"/>
          <a:cs typeface="+mn-cs"/>
        </a:defRPr>
      </a:lvl5pPr>
      <a:lvl6pPr marL="2010966" indent="-247650" algn="l" rtl="0" eaLnBrk="1" fontAlgn="base" hangingPunct="1">
        <a:spcBef>
          <a:spcPct val="20000"/>
        </a:spcBef>
        <a:spcAft>
          <a:spcPct val="0"/>
        </a:spcAft>
        <a:buChar char="»"/>
        <a:defRPr sz="1500">
          <a:solidFill>
            <a:schemeClr val="tx1"/>
          </a:solidFill>
          <a:latin typeface="+mn-lt"/>
          <a:cs typeface="+mn-cs"/>
        </a:defRPr>
      </a:lvl6pPr>
      <a:lvl7pPr marL="2353866" indent="-247650" algn="l" rtl="0" eaLnBrk="1" fontAlgn="base" hangingPunct="1">
        <a:spcBef>
          <a:spcPct val="20000"/>
        </a:spcBef>
        <a:spcAft>
          <a:spcPct val="0"/>
        </a:spcAft>
        <a:buChar char="»"/>
        <a:defRPr sz="1500">
          <a:solidFill>
            <a:schemeClr val="tx1"/>
          </a:solidFill>
          <a:latin typeface="+mn-lt"/>
          <a:cs typeface="+mn-cs"/>
        </a:defRPr>
      </a:lvl7pPr>
      <a:lvl8pPr marL="2696766" indent="-247650" algn="l" rtl="0" eaLnBrk="1" fontAlgn="base" hangingPunct="1">
        <a:spcBef>
          <a:spcPct val="20000"/>
        </a:spcBef>
        <a:spcAft>
          <a:spcPct val="0"/>
        </a:spcAft>
        <a:buChar char="»"/>
        <a:defRPr sz="1500">
          <a:solidFill>
            <a:schemeClr val="tx1"/>
          </a:solidFill>
          <a:latin typeface="+mn-lt"/>
          <a:cs typeface="+mn-cs"/>
        </a:defRPr>
      </a:lvl8pPr>
      <a:lvl9pPr marL="3039666" indent="-2476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635978533"/>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2"/>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272654" eaLnBrk="0" hangingPunct="0">
              <a:defRPr/>
            </a:pPr>
            <a:r>
              <a:rPr lang="en-US" sz="1050" dirty="0">
                <a:solidFill>
                  <a:prstClr val="white"/>
                </a:solidFill>
              </a:rPr>
              <a:t>  </a:t>
            </a:r>
            <a:r>
              <a:rPr lang="en-US" sz="105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7"/>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75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4403940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rtl="0" eaLnBrk="1" fontAlgn="base" hangingPunct="1">
        <a:spcBef>
          <a:spcPct val="0"/>
        </a:spcBef>
        <a:spcAft>
          <a:spcPct val="0"/>
        </a:spcAft>
        <a:defRPr sz="2100">
          <a:solidFill>
            <a:srgbClr val="A70D0D"/>
          </a:solidFill>
          <a:latin typeface="+mj-lt"/>
          <a:ea typeface="+mj-ea"/>
          <a:cs typeface="+mj-cs"/>
        </a:defRPr>
      </a:lvl1pPr>
      <a:lvl2pPr algn="l" rtl="0" eaLnBrk="1" fontAlgn="base" hangingPunct="1">
        <a:spcBef>
          <a:spcPct val="0"/>
        </a:spcBef>
        <a:spcAft>
          <a:spcPct val="0"/>
        </a:spcAft>
        <a:defRPr sz="2100">
          <a:solidFill>
            <a:srgbClr val="A70D0D"/>
          </a:solidFill>
          <a:latin typeface="Arial" pitchFamily="34" charset="0"/>
          <a:cs typeface="Arial" pitchFamily="34" charset="0"/>
        </a:defRPr>
      </a:lvl2pPr>
      <a:lvl3pPr algn="l" rtl="0" eaLnBrk="1" fontAlgn="base" hangingPunct="1">
        <a:spcBef>
          <a:spcPct val="0"/>
        </a:spcBef>
        <a:spcAft>
          <a:spcPct val="0"/>
        </a:spcAft>
        <a:defRPr sz="2100">
          <a:solidFill>
            <a:srgbClr val="A70D0D"/>
          </a:solidFill>
          <a:latin typeface="Arial" pitchFamily="34" charset="0"/>
          <a:cs typeface="Arial" pitchFamily="34" charset="0"/>
        </a:defRPr>
      </a:lvl3pPr>
      <a:lvl4pPr algn="l" rtl="0" eaLnBrk="1" fontAlgn="base" hangingPunct="1">
        <a:spcBef>
          <a:spcPct val="0"/>
        </a:spcBef>
        <a:spcAft>
          <a:spcPct val="0"/>
        </a:spcAft>
        <a:defRPr sz="2100">
          <a:solidFill>
            <a:srgbClr val="A70D0D"/>
          </a:solidFill>
          <a:latin typeface="Arial" pitchFamily="34" charset="0"/>
          <a:cs typeface="Arial" pitchFamily="34" charset="0"/>
        </a:defRPr>
      </a:lvl4pPr>
      <a:lvl5pPr algn="l" rtl="0" eaLnBrk="1" fontAlgn="base" hangingPunct="1">
        <a:spcBef>
          <a:spcPct val="0"/>
        </a:spcBef>
        <a:spcAft>
          <a:spcPct val="0"/>
        </a:spcAft>
        <a:defRPr sz="2100">
          <a:solidFill>
            <a:srgbClr val="A70D0D"/>
          </a:solidFill>
          <a:latin typeface="Arial" pitchFamily="34" charset="0"/>
          <a:cs typeface="Arial" pitchFamily="34" charset="0"/>
        </a:defRPr>
      </a:lvl5pPr>
      <a:lvl6pPr marL="342900" algn="l" rtl="0" eaLnBrk="1" fontAlgn="base" hangingPunct="1">
        <a:spcBef>
          <a:spcPct val="0"/>
        </a:spcBef>
        <a:spcAft>
          <a:spcPct val="0"/>
        </a:spcAft>
        <a:defRPr sz="2100">
          <a:solidFill>
            <a:srgbClr val="A70D0D"/>
          </a:solidFill>
          <a:latin typeface="Arial" pitchFamily="34" charset="0"/>
          <a:cs typeface="Arial" pitchFamily="34" charset="0"/>
        </a:defRPr>
      </a:lvl6pPr>
      <a:lvl7pPr marL="685800" algn="l" rtl="0" eaLnBrk="1" fontAlgn="base" hangingPunct="1">
        <a:spcBef>
          <a:spcPct val="0"/>
        </a:spcBef>
        <a:spcAft>
          <a:spcPct val="0"/>
        </a:spcAft>
        <a:defRPr sz="2100">
          <a:solidFill>
            <a:srgbClr val="A70D0D"/>
          </a:solidFill>
          <a:latin typeface="Arial" pitchFamily="34" charset="0"/>
          <a:cs typeface="Arial" pitchFamily="34" charset="0"/>
        </a:defRPr>
      </a:lvl7pPr>
      <a:lvl8pPr marL="1028700" algn="l" rtl="0" eaLnBrk="1" fontAlgn="base" hangingPunct="1">
        <a:spcBef>
          <a:spcPct val="0"/>
        </a:spcBef>
        <a:spcAft>
          <a:spcPct val="0"/>
        </a:spcAft>
        <a:defRPr sz="2100">
          <a:solidFill>
            <a:srgbClr val="A70D0D"/>
          </a:solidFill>
          <a:latin typeface="Arial" pitchFamily="34" charset="0"/>
          <a:cs typeface="Arial" pitchFamily="34" charset="0"/>
        </a:defRPr>
      </a:lvl8pPr>
      <a:lvl9pPr marL="1371600" algn="l" rtl="0" eaLnBrk="1" fontAlgn="base" hangingPunct="1">
        <a:spcBef>
          <a:spcPct val="0"/>
        </a:spcBef>
        <a:spcAft>
          <a:spcPct val="0"/>
        </a:spcAft>
        <a:defRPr sz="2100">
          <a:solidFill>
            <a:srgbClr val="A70D0D"/>
          </a:solidFill>
          <a:latin typeface="Arial" pitchFamily="34" charset="0"/>
          <a:cs typeface="Arial" pitchFamily="34" charset="0"/>
        </a:defRPr>
      </a:lvl9pPr>
    </p:titleStyle>
    <p:bodyStyle>
      <a:lvl1pPr marL="340519" indent="-340519" algn="l" rtl="0" eaLnBrk="1" fontAlgn="base" hangingPunct="1">
        <a:spcBef>
          <a:spcPct val="20000"/>
        </a:spcBef>
        <a:spcAft>
          <a:spcPct val="0"/>
        </a:spcAft>
        <a:buClr>
          <a:srgbClr val="A70D0D"/>
        </a:buClr>
        <a:buFont typeface="Wingdings" pitchFamily="2" charset="2"/>
        <a:buAutoNum type="arabicPeriod"/>
        <a:defRPr sz="1500">
          <a:solidFill>
            <a:schemeClr val="tx1"/>
          </a:solidFill>
          <a:latin typeface="+mn-lt"/>
          <a:ea typeface="+mn-ea"/>
          <a:cs typeface="+mn-cs"/>
        </a:defRPr>
      </a:lvl1pPr>
      <a:lvl2pPr marL="683419" indent="-257175" algn="l" rtl="0" eaLnBrk="1" fontAlgn="base" hangingPunct="1">
        <a:spcBef>
          <a:spcPct val="20000"/>
        </a:spcBef>
        <a:spcAft>
          <a:spcPct val="0"/>
        </a:spcAft>
        <a:buClr>
          <a:srgbClr val="A70D0D"/>
        </a:buClr>
        <a:buFont typeface="Arial" pitchFamily="34" charset="0"/>
        <a:buAutoNum type="alphaLcParenR"/>
        <a:defRPr sz="1200">
          <a:solidFill>
            <a:schemeClr val="tx1"/>
          </a:solidFill>
          <a:latin typeface="+mn-lt"/>
          <a:cs typeface="+mn-cs"/>
        </a:defRPr>
      </a:lvl2pPr>
      <a:lvl3pPr marL="854869" indent="-171450" algn="l" rtl="0" eaLnBrk="1" fontAlgn="base" hangingPunct="1">
        <a:spcBef>
          <a:spcPct val="20000"/>
        </a:spcBef>
        <a:spcAft>
          <a:spcPct val="0"/>
        </a:spcAft>
        <a:buClr>
          <a:srgbClr val="A70D0D"/>
        </a:buClr>
        <a:buAutoNum type="romanLcPeriod"/>
        <a:defRPr sz="1050">
          <a:solidFill>
            <a:schemeClr val="tx1"/>
          </a:solidFill>
          <a:latin typeface="+mn-lt"/>
          <a:cs typeface="+mn-cs"/>
        </a:defRPr>
      </a:lvl3pPr>
      <a:lvl4pPr marL="1117997" indent="-178594" algn="l" rtl="0" eaLnBrk="1" fontAlgn="base" hangingPunct="1">
        <a:spcBef>
          <a:spcPct val="20000"/>
        </a:spcBef>
        <a:spcAft>
          <a:spcPct val="0"/>
        </a:spcAft>
        <a:buClr>
          <a:srgbClr val="A70D0D"/>
        </a:buClr>
        <a:buFont typeface="Wingdings" pitchFamily="2" charset="2"/>
        <a:buChar char="§"/>
        <a:defRPr sz="900">
          <a:solidFill>
            <a:schemeClr val="tx1"/>
          </a:solidFill>
          <a:latin typeface="+mn-lt"/>
          <a:cs typeface="+mn-cs"/>
        </a:defRPr>
      </a:lvl4pPr>
      <a:lvl5pPr marL="1668066" indent="-247650" algn="l" rtl="0" eaLnBrk="1" fontAlgn="base" hangingPunct="1">
        <a:spcBef>
          <a:spcPct val="20000"/>
        </a:spcBef>
        <a:spcAft>
          <a:spcPct val="0"/>
        </a:spcAft>
        <a:buChar char="»"/>
        <a:defRPr sz="1500">
          <a:solidFill>
            <a:schemeClr val="tx1"/>
          </a:solidFill>
          <a:latin typeface="+mn-lt"/>
          <a:cs typeface="+mn-cs"/>
        </a:defRPr>
      </a:lvl5pPr>
      <a:lvl6pPr marL="2010966" indent="-247650" algn="l" rtl="0" eaLnBrk="1" fontAlgn="base" hangingPunct="1">
        <a:spcBef>
          <a:spcPct val="20000"/>
        </a:spcBef>
        <a:spcAft>
          <a:spcPct val="0"/>
        </a:spcAft>
        <a:buChar char="»"/>
        <a:defRPr sz="1500">
          <a:solidFill>
            <a:schemeClr val="tx1"/>
          </a:solidFill>
          <a:latin typeface="+mn-lt"/>
          <a:cs typeface="+mn-cs"/>
        </a:defRPr>
      </a:lvl6pPr>
      <a:lvl7pPr marL="2353866" indent="-247650" algn="l" rtl="0" eaLnBrk="1" fontAlgn="base" hangingPunct="1">
        <a:spcBef>
          <a:spcPct val="20000"/>
        </a:spcBef>
        <a:spcAft>
          <a:spcPct val="0"/>
        </a:spcAft>
        <a:buChar char="»"/>
        <a:defRPr sz="1500">
          <a:solidFill>
            <a:schemeClr val="tx1"/>
          </a:solidFill>
          <a:latin typeface="+mn-lt"/>
          <a:cs typeface="+mn-cs"/>
        </a:defRPr>
      </a:lvl7pPr>
      <a:lvl8pPr marL="2696766" indent="-247650" algn="l" rtl="0" eaLnBrk="1" fontAlgn="base" hangingPunct="1">
        <a:spcBef>
          <a:spcPct val="20000"/>
        </a:spcBef>
        <a:spcAft>
          <a:spcPct val="0"/>
        </a:spcAft>
        <a:buChar char="»"/>
        <a:defRPr sz="1500">
          <a:solidFill>
            <a:schemeClr val="tx1"/>
          </a:solidFill>
          <a:latin typeface="+mn-lt"/>
          <a:cs typeface="+mn-cs"/>
        </a:defRPr>
      </a:lvl8pPr>
      <a:lvl9pPr marL="3039666" indent="-2476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52400"/>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2E60E2FB-28AC-48ED-9482-7B7237811C43}" type="slidenum">
              <a:rPr lang="en-US">
                <a:solidFill>
                  <a:srgbClr val="000000"/>
                </a:solidFill>
              </a:rPr>
              <a:pPr>
                <a:defRPr/>
              </a:pPr>
              <a:t>‹#›</a:t>
            </a:fld>
            <a:endParaRPr lang="en-US" dirty="0">
              <a:solidFill>
                <a:srgbClr val="000000"/>
              </a:solidFill>
            </a:endParaRPr>
          </a:p>
        </p:txBody>
      </p:sp>
      <p:sp>
        <p:nvSpPr>
          <p:cNvPr id="1031" name="Rectangle 7"/>
          <p:cNvSpPr>
            <a:spLocks noChangeArrowheads="1"/>
          </p:cNvSpPr>
          <p:nvPr/>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1400" b="1" smtClean="0">
                <a:solidFill>
                  <a:srgbClr val="FFFFFF"/>
                </a:solidFill>
                <a:latin typeface="Century Gothic" panose="020B0502020202020204" pitchFamily="34" charset="0"/>
              </a:rPr>
              <a:t>Aditya Birla Finance</a:t>
            </a:r>
          </a:p>
        </p:txBody>
      </p:sp>
    </p:spTree>
    <p:extLst>
      <p:ext uri="{BB962C8B-B14F-4D97-AF65-F5344CB8AC3E}">
        <p14:creationId xmlns:p14="http://schemas.microsoft.com/office/powerpoint/2010/main" val="2170914903"/>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Lst>
  <p:hf hdr="0" ftr="0" dt="0"/>
  <p:txStyles>
    <p:titleStyle>
      <a:lvl1pPr algn="l" rtl="0" eaLnBrk="1" fontAlgn="base" hangingPunct="1">
        <a:spcBef>
          <a:spcPct val="0"/>
        </a:spcBef>
        <a:spcAft>
          <a:spcPct val="0"/>
        </a:spcAft>
        <a:defRPr sz="2800">
          <a:solidFill>
            <a:srgbClr val="C51B2B"/>
          </a:solidFill>
          <a:latin typeface="+mj-lt"/>
          <a:ea typeface="+mj-ea"/>
          <a:cs typeface="+mj-cs"/>
        </a:defRPr>
      </a:lvl1pPr>
      <a:lvl2pPr algn="l" rtl="0" eaLnBrk="1" fontAlgn="base" hangingPunct="1">
        <a:spcBef>
          <a:spcPct val="0"/>
        </a:spcBef>
        <a:spcAft>
          <a:spcPct val="0"/>
        </a:spcAft>
        <a:defRPr sz="2800">
          <a:solidFill>
            <a:srgbClr val="C51B2B"/>
          </a:solidFill>
          <a:latin typeface="Arial" pitchFamily="34" charset="0"/>
          <a:cs typeface="Arial" pitchFamily="34" charset="0"/>
        </a:defRPr>
      </a:lvl2pPr>
      <a:lvl3pPr algn="l" rtl="0" eaLnBrk="1" fontAlgn="base" hangingPunct="1">
        <a:spcBef>
          <a:spcPct val="0"/>
        </a:spcBef>
        <a:spcAft>
          <a:spcPct val="0"/>
        </a:spcAft>
        <a:defRPr sz="2800">
          <a:solidFill>
            <a:srgbClr val="C51B2B"/>
          </a:solidFill>
          <a:latin typeface="Arial" pitchFamily="34" charset="0"/>
          <a:cs typeface="Arial" pitchFamily="34" charset="0"/>
        </a:defRPr>
      </a:lvl3pPr>
      <a:lvl4pPr algn="l" rtl="0" eaLnBrk="1" fontAlgn="base" hangingPunct="1">
        <a:spcBef>
          <a:spcPct val="0"/>
        </a:spcBef>
        <a:spcAft>
          <a:spcPct val="0"/>
        </a:spcAft>
        <a:defRPr sz="2800">
          <a:solidFill>
            <a:srgbClr val="C51B2B"/>
          </a:solidFill>
          <a:latin typeface="Arial" pitchFamily="34" charset="0"/>
          <a:cs typeface="Arial" pitchFamily="34" charset="0"/>
        </a:defRPr>
      </a:lvl4pPr>
      <a:lvl5pPr algn="l" rtl="0" eaLnBrk="1" fontAlgn="base" hangingPunct="1">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anose="05000000000000000000" pitchFamily="2" charset="2"/>
        <a:buAutoNum type="arabicPeriod"/>
        <a:defRPr sz="2000">
          <a:solidFill>
            <a:srgbClr val="C51B2B"/>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anose="020B0604020202020204"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anose="05000000000000000000"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52400"/>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2E60E2FB-28AC-48ED-9482-7B7237811C43}" type="slidenum">
              <a:rPr lang="en-US">
                <a:solidFill>
                  <a:srgbClr val="000000"/>
                </a:solidFill>
              </a:rPr>
              <a:pPr>
                <a:defRPr/>
              </a:pPr>
              <a:t>‹#›</a:t>
            </a:fld>
            <a:endParaRPr lang="en-US" dirty="0">
              <a:solidFill>
                <a:srgbClr val="000000"/>
              </a:solidFill>
            </a:endParaRPr>
          </a:p>
        </p:txBody>
      </p:sp>
      <p:sp>
        <p:nvSpPr>
          <p:cNvPr id="1031" name="Rectangle 7"/>
          <p:cNvSpPr>
            <a:spLocks noChangeArrowheads="1"/>
          </p:cNvSpPr>
          <p:nvPr/>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1400" b="1" smtClean="0">
                <a:solidFill>
                  <a:srgbClr val="FFFFFF"/>
                </a:solidFill>
                <a:latin typeface="Century Gothic" panose="020B0502020202020204" pitchFamily="34" charset="0"/>
              </a:rPr>
              <a:t>Aditya Birla Finance</a:t>
            </a:r>
          </a:p>
        </p:txBody>
      </p:sp>
    </p:spTree>
    <p:extLst>
      <p:ext uri="{BB962C8B-B14F-4D97-AF65-F5344CB8AC3E}">
        <p14:creationId xmlns:p14="http://schemas.microsoft.com/office/powerpoint/2010/main" val="3291509774"/>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Lst>
  <p:hf hdr="0" ftr="0" dt="0"/>
  <p:txStyles>
    <p:titleStyle>
      <a:lvl1pPr algn="l" rtl="0" eaLnBrk="1" fontAlgn="base" hangingPunct="1">
        <a:spcBef>
          <a:spcPct val="0"/>
        </a:spcBef>
        <a:spcAft>
          <a:spcPct val="0"/>
        </a:spcAft>
        <a:defRPr sz="2800">
          <a:solidFill>
            <a:srgbClr val="C51B2B"/>
          </a:solidFill>
          <a:latin typeface="+mj-lt"/>
          <a:ea typeface="+mj-ea"/>
          <a:cs typeface="+mj-cs"/>
        </a:defRPr>
      </a:lvl1pPr>
      <a:lvl2pPr algn="l" rtl="0" eaLnBrk="1" fontAlgn="base" hangingPunct="1">
        <a:spcBef>
          <a:spcPct val="0"/>
        </a:spcBef>
        <a:spcAft>
          <a:spcPct val="0"/>
        </a:spcAft>
        <a:defRPr sz="2800">
          <a:solidFill>
            <a:srgbClr val="C51B2B"/>
          </a:solidFill>
          <a:latin typeface="Arial" pitchFamily="34" charset="0"/>
          <a:cs typeface="Arial" pitchFamily="34" charset="0"/>
        </a:defRPr>
      </a:lvl2pPr>
      <a:lvl3pPr algn="l" rtl="0" eaLnBrk="1" fontAlgn="base" hangingPunct="1">
        <a:spcBef>
          <a:spcPct val="0"/>
        </a:spcBef>
        <a:spcAft>
          <a:spcPct val="0"/>
        </a:spcAft>
        <a:defRPr sz="2800">
          <a:solidFill>
            <a:srgbClr val="C51B2B"/>
          </a:solidFill>
          <a:latin typeface="Arial" pitchFamily="34" charset="0"/>
          <a:cs typeface="Arial" pitchFamily="34" charset="0"/>
        </a:defRPr>
      </a:lvl3pPr>
      <a:lvl4pPr algn="l" rtl="0" eaLnBrk="1" fontAlgn="base" hangingPunct="1">
        <a:spcBef>
          <a:spcPct val="0"/>
        </a:spcBef>
        <a:spcAft>
          <a:spcPct val="0"/>
        </a:spcAft>
        <a:defRPr sz="2800">
          <a:solidFill>
            <a:srgbClr val="C51B2B"/>
          </a:solidFill>
          <a:latin typeface="Arial" pitchFamily="34" charset="0"/>
          <a:cs typeface="Arial" pitchFamily="34" charset="0"/>
        </a:defRPr>
      </a:lvl4pPr>
      <a:lvl5pPr algn="l" rtl="0" eaLnBrk="1" fontAlgn="base" hangingPunct="1">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anose="05000000000000000000" pitchFamily="2" charset="2"/>
        <a:buAutoNum type="arabicPeriod"/>
        <a:defRPr sz="2000">
          <a:solidFill>
            <a:srgbClr val="C51B2B"/>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anose="020B0604020202020204"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anose="05000000000000000000"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l="7671" t="9773" r="6602" b="6680"/>
          <a:stretch>
            <a:fillRect/>
          </a:stretch>
        </p:blipFill>
        <p:spPr bwMode="auto">
          <a:xfrm>
            <a:off x="7861300" y="142875"/>
            <a:ext cx="1071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52400"/>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2E60E2FB-28AC-48ED-9482-7B7237811C43}" type="slidenum">
              <a:rPr lang="en-US">
                <a:solidFill>
                  <a:srgbClr val="000000"/>
                </a:solidFill>
              </a:rPr>
              <a:pPr>
                <a:defRPr/>
              </a:pPr>
              <a:t>‹#›</a:t>
            </a:fld>
            <a:endParaRPr lang="en-US" dirty="0">
              <a:solidFill>
                <a:srgbClr val="000000"/>
              </a:solidFill>
            </a:endParaRPr>
          </a:p>
        </p:txBody>
      </p:sp>
      <p:sp>
        <p:nvSpPr>
          <p:cNvPr id="1031" name="Rectangle 7"/>
          <p:cNvSpPr>
            <a:spLocks noChangeArrowheads="1"/>
          </p:cNvSpPr>
          <p:nvPr/>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1400" b="1" smtClean="0">
                <a:solidFill>
                  <a:srgbClr val="FFFFFF"/>
                </a:solidFill>
                <a:latin typeface="Century Gothic" panose="020B0502020202020204" pitchFamily="34" charset="0"/>
              </a:rPr>
              <a:t>Aditya Birla Finance</a:t>
            </a:r>
          </a:p>
        </p:txBody>
      </p:sp>
    </p:spTree>
    <p:extLst>
      <p:ext uri="{BB962C8B-B14F-4D97-AF65-F5344CB8AC3E}">
        <p14:creationId xmlns:p14="http://schemas.microsoft.com/office/powerpoint/2010/main" val="163352054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Lst>
  <p:hf hdr="0" ftr="0" dt="0"/>
  <p:txStyles>
    <p:titleStyle>
      <a:lvl1pPr algn="l" rtl="0" eaLnBrk="1" fontAlgn="base" hangingPunct="1">
        <a:spcBef>
          <a:spcPct val="0"/>
        </a:spcBef>
        <a:spcAft>
          <a:spcPct val="0"/>
        </a:spcAft>
        <a:defRPr sz="2800">
          <a:solidFill>
            <a:srgbClr val="C51B2B"/>
          </a:solidFill>
          <a:latin typeface="+mj-lt"/>
          <a:ea typeface="+mj-ea"/>
          <a:cs typeface="+mj-cs"/>
        </a:defRPr>
      </a:lvl1pPr>
      <a:lvl2pPr algn="l" rtl="0" eaLnBrk="1" fontAlgn="base" hangingPunct="1">
        <a:spcBef>
          <a:spcPct val="0"/>
        </a:spcBef>
        <a:spcAft>
          <a:spcPct val="0"/>
        </a:spcAft>
        <a:defRPr sz="2800">
          <a:solidFill>
            <a:srgbClr val="C51B2B"/>
          </a:solidFill>
          <a:latin typeface="Arial" pitchFamily="34" charset="0"/>
          <a:cs typeface="Arial" pitchFamily="34" charset="0"/>
        </a:defRPr>
      </a:lvl2pPr>
      <a:lvl3pPr algn="l" rtl="0" eaLnBrk="1" fontAlgn="base" hangingPunct="1">
        <a:spcBef>
          <a:spcPct val="0"/>
        </a:spcBef>
        <a:spcAft>
          <a:spcPct val="0"/>
        </a:spcAft>
        <a:defRPr sz="2800">
          <a:solidFill>
            <a:srgbClr val="C51B2B"/>
          </a:solidFill>
          <a:latin typeface="Arial" pitchFamily="34" charset="0"/>
          <a:cs typeface="Arial" pitchFamily="34" charset="0"/>
        </a:defRPr>
      </a:lvl3pPr>
      <a:lvl4pPr algn="l" rtl="0" eaLnBrk="1" fontAlgn="base" hangingPunct="1">
        <a:spcBef>
          <a:spcPct val="0"/>
        </a:spcBef>
        <a:spcAft>
          <a:spcPct val="0"/>
        </a:spcAft>
        <a:defRPr sz="2800">
          <a:solidFill>
            <a:srgbClr val="C51B2B"/>
          </a:solidFill>
          <a:latin typeface="Arial" pitchFamily="34" charset="0"/>
          <a:cs typeface="Arial" pitchFamily="34" charset="0"/>
        </a:defRPr>
      </a:lvl4pPr>
      <a:lvl5pPr algn="l" rtl="0" eaLnBrk="1" fontAlgn="base" hangingPunct="1">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anose="05000000000000000000" pitchFamily="2" charset="2"/>
        <a:buAutoNum type="arabicPeriod"/>
        <a:defRPr sz="2000">
          <a:solidFill>
            <a:srgbClr val="C51B2B"/>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anose="020B0604020202020204"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anose="05000000000000000000"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userDrawn="1"/>
        </p:nvPicPr>
        <p:blipFill>
          <a:blip r:embed="rId12" cstate="email"/>
          <a:srcRect/>
          <a:stretch>
            <a:fillRect/>
          </a:stretch>
        </p:blipFill>
        <p:spPr bwMode="auto">
          <a:xfrm>
            <a:off x="7861300" y="142875"/>
            <a:ext cx="1071563" cy="8572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p:spPr>
        <p:txBody>
          <a:bodyPr wrap="none" anchor="ctr"/>
          <a:lstStyle/>
          <a:p>
            <a:pPr marL="341313" eaLnBrk="0" hangingPunct="0">
              <a:defRPr/>
            </a:pPr>
            <a:r>
              <a:rPr lang="en-US" sz="600" dirty="0"/>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BB18646C-4867-4FFF-A7AD-5F4AD7EB83BF}" type="slidenum">
              <a:rPr lang="en-US"/>
              <a:pPr>
                <a:defRPr/>
              </a:pPr>
              <a:t>‹#›</a:t>
            </a:fld>
            <a:endParaRPr lang="en-US" dirty="0"/>
          </a:p>
        </p:txBody>
      </p:sp>
      <p:sp>
        <p:nvSpPr>
          <p:cNvPr id="1031" name="Rectangle 7"/>
          <p:cNvSpPr>
            <a:spLocks noChangeArrowheads="1"/>
          </p:cNvSpPr>
          <p:nvPr userDrawn="1"/>
        </p:nvSpPr>
        <p:spPr bwMode="auto">
          <a:xfrm>
            <a:off x="0" y="6207125"/>
            <a:ext cx="9144000" cy="458788"/>
          </a:xfrm>
          <a:prstGeom prst="rect">
            <a:avLst/>
          </a:prstGeom>
          <a:solidFill>
            <a:srgbClr val="C51B2B"/>
          </a:solidFill>
          <a:ln w="9525">
            <a:noFill/>
            <a:miter lim="800000"/>
            <a:headEnd/>
            <a:tailEnd/>
          </a:ln>
        </p:spPr>
        <p:txBody>
          <a:bodyPr wrap="none" anchor="ctr"/>
          <a:lstStyle/>
          <a:p>
            <a:pPr marL="363538" eaLnBrk="0" hangingPunct="0">
              <a:defRPr/>
            </a:pPr>
            <a:r>
              <a:rPr lang="en-US" sz="1400" b="1" dirty="0">
                <a:solidFill>
                  <a:schemeClr val="bg1"/>
                </a:solidFill>
                <a:latin typeface="Century Gothic" pitchFamily="34" charset="0"/>
              </a:rPr>
              <a:t>Aditya Birla Finance</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Lst>
  <p:hf hdr="0" ftr="0" dt="0"/>
  <p:txStyles>
    <p:titleStyle>
      <a:lvl1pPr algn="l" rtl="0" eaLnBrk="0" fontAlgn="base" hangingPunct="0">
        <a:spcBef>
          <a:spcPct val="0"/>
        </a:spcBef>
        <a:spcAft>
          <a:spcPct val="0"/>
        </a:spcAft>
        <a:defRPr sz="2800">
          <a:solidFill>
            <a:srgbClr val="C51B2B"/>
          </a:solidFill>
          <a:latin typeface="+mj-lt"/>
          <a:ea typeface="+mj-ea"/>
          <a:cs typeface="+mj-cs"/>
        </a:defRPr>
      </a:lvl1pPr>
      <a:lvl2pPr algn="l" rtl="0" eaLnBrk="0" fontAlgn="base" hangingPunct="0">
        <a:spcBef>
          <a:spcPct val="0"/>
        </a:spcBef>
        <a:spcAft>
          <a:spcPct val="0"/>
        </a:spcAft>
        <a:defRPr sz="2800">
          <a:solidFill>
            <a:srgbClr val="C51B2B"/>
          </a:solidFill>
          <a:latin typeface="Arial" pitchFamily="34" charset="0"/>
          <a:cs typeface="Arial" pitchFamily="34" charset="0"/>
        </a:defRPr>
      </a:lvl2pPr>
      <a:lvl3pPr algn="l" rtl="0" eaLnBrk="0" fontAlgn="base" hangingPunct="0">
        <a:spcBef>
          <a:spcPct val="0"/>
        </a:spcBef>
        <a:spcAft>
          <a:spcPct val="0"/>
        </a:spcAft>
        <a:defRPr sz="2800">
          <a:solidFill>
            <a:srgbClr val="C51B2B"/>
          </a:solidFill>
          <a:latin typeface="Arial" pitchFamily="34" charset="0"/>
          <a:cs typeface="Arial" pitchFamily="34" charset="0"/>
        </a:defRPr>
      </a:lvl3pPr>
      <a:lvl4pPr algn="l" rtl="0" eaLnBrk="0" fontAlgn="base" hangingPunct="0">
        <a:spcBef>
          <a:spcPct val="0"/>
        </a:spcBef>
        <a:spcAft>
          <a:spcPct val="0"/>
        </a:spcAft>
        <a:defRPr sz="2800">
          <a:solidFill>
            <a:srgbClr val="C51B2B"/>
          </a:solidFill>
          <a:latin typeface="Arial" pitchFamily="34" charset="0"/>
          <a:cs typeface="Arial" pitchFamily="34" charset="0"/>
        </a:defRPr>
      </a:lvl4pPr>
      <a:lvl5pPr algn="l" rtl="0" eaLnBrk="0" fontAlgn="base" hangingPunct="0">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0" fontAlgn="base" hangingPunct="0">
        <a:spcBef>
          <a:spcPct val="20000"/>
        </a:spcBef>
        <a:spcAft>
          <a:spcPct val="0"/>
        </a:spcAft>
        <a:buClr>
          <a:srgbClr val="A70D0D"/>
        </a:buClr>
        <a:buFont typeface="Wingdings" pitchFamily="2" charset="2"/>
        <a:buAutoNum type="arabicPeriod"/>
        <a:defRPr sz="2000">
          <a:solidFill>
            <a:srgbClr val="C51B2B"/>
          </a:solidFill>
          <a:latin typeface="+mn-lt"/>
          <a:ea typeface="+mn-ea"/>
          <a:cs typeface="+mn-cs"/>
        </a:defRPr>
      </a:lvl1pPr>
      <a:lvl2pPr marL="911225" indent="-342900" algn="l" rtl="0" eaLnBrk="0" fontAlgn="base" hangingPunct="0">
        <a:spcBef>
          <a:spcPct val="20000"/>
        </a:spcBef>
        <a:spcAft>
          <a:spcPct val="0"/>
        </a:spcAft>
        <a:buClr>
          <a:srgbClr val="A70D0D"/>
        </a:buClr>
        <a:buFont typeface="Arial" charset="0"/>
        <a:buAutoNum type="alphaLcParenR"/>
        <a:defRPr sz="1600">
          <a:solidFill>
            <a:schemeClr val="tx1"/>
          </a:solidFill>
          <a:latin typeface="+mn-lt"/>
          <a:cs typeface="+mn-cs"/>
        </a:defRPr>
      </a:lvl2pPr>
      <a:lvl3pPr marL="1139825" indent="-228600" algn="l" rtl="0" eaLnBrk="0" fontAlgn="base" hangingPunct="0">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0" fontAlgn="base" hangingPunct="0">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0" fontAlgn="base" hangingPunct="0">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2"/>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272654" eaLnBrk="0" hangingPunct="0">
              <a:defRPr/>
            </a:pPr>
            <a:r>
              <a:rPr lang="en-US" sz="1050" dirty="0">
                <a:solidFill>
                  <a:prstClr val="white"/>
                </a:solidFill>
              </a:rPr>
              <a:t>  </a:t>
            </a:r>
            <a:r>
              <a:rPr lang="en-US" sz="105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333375" eaLnBrk="0" hangingPunct="0">
              <a:defRPr/>
            </a:pPr>
            <a:r>
              <a:rPr lang="en-US" sz="45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7"/>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75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9"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296111579"/>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rtl="0" eaLnBrk="1" fontAlgn="base" hangingPunct="1">
        <a:spcBef>
          <a:spcPct val="0"/>
        </a:spcBef>
        <a:spcAft>
          <a:spcPct val="0"/>
        </a:spcAft>
        <a:defRPr sz="2100">
          <a:solidFill>
            <a:srgbClr val="A70D0D"/>
          </a:solidFill>
          <a:latin typeface="+mj-lt"/>
          <a:ea typeface="+mj-ea"/>
          <a:cs typeface="+mj-cs"/>
        </a:defRPr>
      </a:lvl1pPr>
      <a:lvl2pPr algn="l" rtl="0" eaLnBrk="1" fontAlgn="base" hangingPunct="1">
        <a:spcBef>
          <a:spcPct val="0"/>
        </a:spcBef>
        <a:spcAft>
          <a:spcPct val="0"/>
        </a:spcAft>
        <a:defRPr sz="2100">
          <a:solidFill>
            <a:srgbClr val="A70D0D"/>
          </a:solidFill>
          <a:latin typeface="Arial" pitchFamily="34" charset="0"/>
          <a:cs typeface="Arial" pitchFamily="34" charset="0"/>
        </a:defRPr>
      </a:lvl2pPr>
      <a:lvl3pPr algn="l" rtl="0" eaLnBrk="1" fontAlgn="base" hangingPunct="1">
        <a:spcBef>
          <a:spcPct val="0"/>
        </a:spcBef>
        <a:spcAft>
          <a:spcPct val="0"/>
        </a:spcAft>
        <a:defRPr sz="2100">
          <a:solidFill>
            <a:srgbClr val="A70D0D"/>
          </a:solidFill>
          <a:latin typeface="Arial" pitchFamily="34" charset="0"/>
          <a:cs typeface="Arial" pitchFamily="34" charset="0"/>
        </a:defRPr>
      </a:lvl3pPr>
      <a:lvl4pPr algn="l" rtl="0" eaLnBrk="1" fontAlgn="base" hangingPunct="1">
        <a:spcBef>
          <a:spcPct val="0"/>
        </a:spcBef>
        <a:spcAft>
          <a:spcPct val="0"/>
        </a:spcAft>
        <a:defRPr sz="2100">
          <a:solidFill>
            <a:srgbClr val="A70D0D"/>
          </a:solidFill>
          <a:latin typeface="Arial" pitchFamily="34" charset="0"/>
          <a:cs typeface="Arial" pitchFamily="34" charset="0"/>
        </a:defRPr>
      </a:lvl4pPr>
      <a:lvl5pPr algn="l" rtl="0" eaLnBrk="1" fontAlgn="base" hangingPunct="1">
        <a:spcBef>
          <a:spcPct val="0"/>
        </a:spcBef>
        <a:spcAft>
          <a:spcPct val="0"/>
        </a:spcAft>
        <a:defRPr sz="2100">
          <a:solidFill>
            <a:srgbClr val="A70D0D"/>
          </a:solidFill>
          <a:latin typeface="Arial" pitchFamily="34" charset="0"/>
          <a:cs typeface="Arial" pitchFamily="34" charset="0"/>
        </a:defRPr>
      </a:lvl5pPr>
      <a:lvl6pPr marL="342900" algn="l" rtl="0" eaLnBrk="1" fontAlgn="base" hangingPunct="1">
        <a:spcBef>
          <a:spcPct val="0"/>
        </a:spcBef>
        <a:spcAft>
          <a:spcPct val="0"/>
        </a:spcAft>
        <a:defRPr sz="2100">
          <a:solidFill>
            <a:srgbClr val="A70D0D"/>
          </a:solidFill>
          <a:latin typeface="Arial" pitchFamily="34" charset="0"/>
          <a:cs typeface="Arial" pitchFamily="34" charset="0"/>
        </a:defRPr>
      </a:lvl6pPr>
      <a:lvl7pPr marL="685800" algn="l" rtl="0" eaLnBrk="1" fontAlgn="base" hangingPunct="1">
        <a:spcBef>
          <a:spcPct val="0"/>
        </a:spcBef>
        <a:spcAft>
          <a:spcPct val="0"/>
        </a:spcAft>
        <a:defRPr sz="2100">
          <a:solidFill>
            <a:srgbClr val="A70D0D"/>
          </a:solidFill>
          <a:latin typeface="Arial" pitchFamily="34" charset="0"/>
          <a:cs typeface="Arial" pitchFamily="34" charset="0"/>
        </a:defRPr>
      </a:lvl7pPr>
      <a:lvl8pPr marL="1028700" algn="l" rtl="0" eaLnBrk="1" fontAlgn="base" hangingPunct="1">
        <a:spcBef>
          <a:spcPct val="0"/>
        </a:spcBef>
        <a:spcAft>
          <a:spcPct val="0"/>
        </a:spcAft>
        <a:defRPr sz="2100">
          <a:solidFill>
            <a:srgbClr val="A70D0D"/>
          </a:solidFill>
          <a:latin typeface="Arial" pitchFamily="34" charset="0"/>
          <a:cs typeface="Arial" pitchFamily="34" charset="0"/>
        </a:defRPr>
      </a:lvl8pPr>
      <a:lvl9pPr marL="1371600" algn="l" rtl="0" eaLnBrk="1" fontAlgn="base" hangingPunct="1">
        <a:spcBef>
          <a:spcPct val="0"/>
        </a:spcBef>
        <a:spcAft>
          <a:spcPct val="0"/>
        </a:spcAft>
        <a:defRPr sz="2100">
          <a:solidFill>
            <a:srgbClr val="A70D0D"/>
          </a:solidFill>
          <a:latin typeface="Arial" pitchFamily="34" charset="0"/>
          <a:cs typeface="Arial" pitchFamily="34" charset="0"/>
        </a:defRPr>
      </a:lvl9pPr>
    </p:titleStyle>
    <p:bodyStyle>
      <a:lvl1pPr marL="340519" indent="-340519" algn="l" rtl="0" eaLnBrk="1" fontAlgn="base" hangingPunct="1">
        <a:spcBef>
          <a:spcPct val="20000"/>
        </a:spcBef>
        <a:spcAft>
          <a:spcPct val="0"/>
        </a:spcAft>
        <a:buClr>
          <a:srgbClr val="A70D0D"/>
        </a:buClr>
        <a:buFont typeface="Wingdings" pitchFamily="2" charset="2"/>
        <a:buAutoNum type="arabicPeriod"/>
        <a:defRPr sz="1500">
          <a:solidFill>
            <a:schemeClr val="tx1"/>
          </a:solidFill>
          <a:latin typeface="+mn-lt"/>
          <a:ea typeface="+mn-ea"/>
          <a:cs typeface="+mn-cs"/>
        </a:defRPr>
      </a:lvl1pPr>
      <a:lvl2pPr marL="683419" indent="-257175" algn="l" rtl="0" eaLnBrk="1" fontAlgn="base" hangingPunct="1">
        <a:spcBef>
          <a:spcPct val="20000"/>
        </a:spcBef>
        <a:spcAft>
          <a:spcPct val="0"/>
        </a:spcAft>
        <a:buClr>
          <a:srgbClr val="A70D0D"/>
        </a:buClr>
        <a:buFont typeface="Arial" pitchFamily="34" charset="0"/>
        <a:buAutoNum type="alphaLcParenR"/>
        <a:defRPr sz="1200">
          <a:solidFill>
            <a:schemeClr val="tx1"/>
          </a:solidFill>
          <a:latin typeface="+mn-lt"/>
          <a:cs typeface="+mn-cs"/>
        </a:defRPr>
      </a:lvl2pPr>
      <a:lvl3pPr marL="854869" indent="-171450" algn="l" rtl="0" eaLnBrk="1" fontAlgn="base" hangingPunct="1">
        <a:spcBef>
          <a:spcPct val="20000"/>
        </a:spcBef>
        <a:spcAft>
          <a:spcPct val="0"/>
        </a:spcAft>
        <a:buClr>
          <a:srgbClr val="A70D0D"/>
        </a:buClr>
        <a:buAutoNum type="romanLcPeriod"/>
        <a:defRPr sz="1050">
          <a:solidFill>
            <a:schemeClr val="tx1"/>
          </a:solidFill>
          <a:latin typeface="+mn-lt"/>
          <a:cs typeface="+mn-cs"/>
        </a:defRPr>
      </a:lvl3pPr>
      <a:lvl4pPr marL="1117997" indent="-178594" algn="l" rtl="0" eaLnBrk="1" fontAlgn="base" hangingPunct="1">
        <a:spcBef>
          <a:spcPct val="20000"/>
        </a:spcBef>
        <a:spcAft>
          <a:spcPct val="0"/>
        </a:spcAft>
        <a:buClr>
          <a:srgbClr val="A70D0D"/>
        </a:buClr>
        <a:buFont typeface="Wingdings" pitchFamily="2" charset="2"/>
        <a:buChar char="§"/>
        <a:defRPr sz="900">
          <a:solidFill>
            <a:schemeClr val="tx1"/>
          </a:solidFill>
          <a:latin typeface="+mn-lt"/>
          <a:cs typeface="+mn-cs"/>
        </a:defRPr>
      </a:lvl4pPr>
      <a:lvl5pPr marL="1668066" indent="-247650" algn="l" rtl="0" eaLnBrk="1" fontAlgn="base" hangingPunct="1">
        <a:spcBef>
          <a:spcPct val="20000"/>
        </a:spcBef>
        <a:spcAft>
          <a:spcPct val="0"/>
        </a:spcAft>
        <a:buChar char="»"/>
        <a:defRPr sz="1500">
          <a:solidFill>
            <a:schemeClr val="tx1"/>
          </a:solidFill>
          <a:latin typeface="+mn-lt"/>
          <a:cs typeface="+mn-cs"/>
        </a:defRPr>
      </a:lvl5pPr>
      <a:lvl6pPr marL="2010966" indent="-247650" algn="l" rtl="0" eaLnBrk="1" fontAlgn="base" hangingPunct="1">
        <a:spcBef>
          <a:spcPct val="20000"/>
        </a:spcBef>
        <a:spcAft>
          <a:spcPct val="0"/>
        </a:spcAft>
        <a:buChar char="»"/>
        <a:defRPr sz="1500">
          <a:solidFill>
            <a:schemeClr val="tx1"/>
          </a:solidFill>
          <a:latin typeface="+mn-lt"/>
          <a:cs typeface="+mn-cs"/>
        </a:defRPr>
      </a:lvl6pPr>
      <a:lvl7pPr marL="2353866" indent="-247650" algn="l" rtl="0" eaLnBrk="1" fontAlgn="base" hangingPunct="1">
        <a:spcBef>
          <a:spcPct val="20000"/>
        </a:spcBef>
        <a:spcAft>
          <a:spcPct val="0"/>
        </a:spcAft>
        <a:buChar char="»"/>
        <a:defRPr sz="1500">
          <a:solidFill>
            <a:schemeClr val="tx1"/>
          </a:solidFill>
          <a:latin typeface="+mn-lt"/>
          <a:cs typeface="+mn-cs"/>
        </a:defRPr>
      </a:lvl7pPr>
      <a:lvl8pPr marL="2696766" indent="-247650" algn="l" rtl="0" eaLnBrk="1" fontAlgn="base" hangingPunct="1">
        <a:spcBef>
          <a:spcPct val="20000"/>
        </a:spcBef>
        <a:spcAft>
          <a:spcPct val="0"/>
        </a:spcAft>
        <a:buChar char="»"/>
        <a:defRPr sz="1500">
          <a:solidFill>
            <a:schemeClr val="tx1"/>
          </a:solidFill>
          <a:latin typeface="+mn-lt"/>
          <a:cs typeface="+mn-cs"/>
        </a:defRPr>
      </a:lvl8pPr>
      <a:lvl9pPr marL="3039666" indent="-2476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Non JV Business\Vertical Logo\3D Logo\Jpg Low\Finance-3D-Vertical-Logo.jpg"/>
          <p:cNvPicPr>
            <a:picLocks noChangeAspect="1" noChangeArrowheads="1"/>
          </p:cNvPicPr>
          <p:nvPr userDrawn="1"/>
        </p:nvPicPr>
        <p:blipFill>
          <a:blip r:embed="rId12" cstate="email"/>
          <a:srcRect/>
          <a:stretch>
            <a:fillRect/>
          </a:stretch>
        </p:blipFill>
        <p:spPr bwMode="auto">
          <a:xfrm>
            <a:off x="7861360" y="142875"/>
            <a:ext cx="1071563" cy="8572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341313" eaLnBrk="0" fontAlgn="auto" hangingPunct="0">
              <a:spcBef>
                <a:spcPts val="0"/>
              </a:spcBef>
              <a:spcAft>
                <a:spcPts val="0"/>
              </a:spcAft>
              <a:defRPr/>
            </a:pPr>
            <a:r>
              <a:rPr lang="en-US" sz="600" dirty="0">
                <a:solidFill>
                  <a:srgbClr val="000000"/>
                </a:solidFill>
                <a:latin typeface="Arial"/>
                <a:cs typeface="Arial"/>
              </a:rPr>
              <a:t> Copyright Aditya Birla Nuvo Limited 2013</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a:solidFill>
                  <a:schemeClr val="tx1"/>
                </a:solidFill>
                <a:latin typeface="+mn-lt"/>
                <a:cs typeface="+mn-cs"/>
              </a:defRPr>
            </a:lvl1pPr>
          </a:lstStyle>
          <a:p>
            <a:pPr>
              <a:defRPr/>
            </a:pPr>
            <a:fld id="{C0609027-66DA-44CC-BD4C-95DC12DF84A2}" type="slidenum">
              <a:rPr lang="en-US">
                <a:solidFill>
                  <a:srgbClr val="000000"/>
                </a:solidFill>
              </a:rPr>
              <a:pPr>
                <a:defRPr/>
              </a:pPr>
              <a:t>‹#›</a:t>
            </a:fld>
            <a:endParaRPr lang="en-US" dirty="0">
              <a:solidFill>
                <a:srgbClr val="000000"/>
              </a:solidFill>
            </a:endParaRPr>
          </a:p>
        </p:txBody>
      </p:sp>
      <p:sp>
        <p:nvSpPr>
          <p:cNvPr id="8" name="Rectangle 7"/>
          <p:cNvSpPr>
            <a:spLocks noChangeArrowheads="1"/>
          </p:cNvSpPr>
          <p:nvPr userDrawn="1"/>
        </p:nvSpPr>
        <p:spPr bwMode="auto">
          <a:xfrm>
            <a:off x="0" y="6207125"/>
            <a:ext cx="9144000" cy="458788"/>
          </a:xfrm>
          <a:prstGeom prst="rect">
            <a:avLst/>
          </a:prstGeom>
          <a:solidFill>
            <a:srgbClr val="C51B2B"/>
          </a:solidFill>
          <a:ln w="9525">
            <a:noFill/>
            <a:miter lim="800000"/>
            <a:headEnd/>
            <a:tailEnd/>
          </a:ln>
        </p:spPr>
        <p:txBody>
          <a:bodyPr wrap="none" anchor="ctr"/>
          <a:lstStyle/>
          <a:p>
            <a:pPr marL="363538" eaLnBrk="0" hangingPunct="0">
              <a:defRPr/>
            </a:pPr>
            <a:r>
              <a:rPr lang="en-US" sz="1400" b="1" dirty="0">
                <a:solidFill>
                  <a:srgbClr val="FFFFFF"/>
                </a:solidFill>
                <a:latin typeface="Century Gothic" pitchFamily="34" charset="0"/>
                <a:cs typeface="Arial"/>
              </a:rPr>
              <a:t>Aditya Birla Finance</a:t>
            </a:r>
          </a:p>
        </p:txBody>
      </p:sp>
    </p:spTree>
    <p:extLst>
      <p:ext uri="{BB962C8B-B14F-4D97-AF65-F5344CB8AC3E}">
        <p14:creationId xmlns:p14="http://schemas.microsoft.com/office/powerpoint/2010/main" val="307084059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Lst>
  <p:hf hdr="0" ftr="0" dt="0"/>
  <p:txStyles>
    <p:titleStyle>
      <a:lvl1pPr algn="l" rtl="0" eaLnBrk="0" fontAlgn="base" hangingPunct="0">
        <a:spcBef>
          <a:spcPct val="0"/>
        </a:spcBef>
        <a:spcAft>
          <a:spcPct val="0"/>
        </a:spcAft>
        <a:defRPr sz="2800">
          <a:solidFill>
            <a:srgbClr val="C51B2B"/>
          </a:solidFill>
          <a:latin typeface="+mj-lt"/>
          <a:ea typeface="+mj-ea"/>
          <a:cs typeface="+mj-cs"/>
        </a:defRPr>
      </a:lvl1pPr>
      <a:lvl2pPr algn="l" rtl="0" eaLnBrk="0" fontAlgn="base" hangingPunct="0">
        <a:spcBef>
          <a:spcPct val="0"/>
        </a:spcBef>
        <a:spcAft>
          <a:spcPct val="0"/>
        </a:spcAft>
        <a:defRPr sz="2800">
          <a:solidFill>
            <a:srgbClr val="C51B2B"/>
          </a:solidFill>
          <a:latin typeface="Arial" pitchFamily="34" charset="0"/>
          <a:cs typeface="Arial" pitchFamily="34" charset="0"/>
        </a:defRPr>
      </a:lvl2pPr>
      <a:lvl3pPr algn="l" rtl="0" eaLnBrk="0" fontAlgn="base" hangingPunct="0">
        <a:spcBef>
          <a:spcPct val="0"/>
        </a:spcBef>
        <a:spcAft>
          <a:spcPct val="0"/>
        </a:spcAft>
        <a:defRPr sz="2800">
          <a:solidFill>
            <a:srgbClr val="C51B2B"/>
          </a:solidFill>
          <a:latin typeface="Arial" pitchFamily="34" charset="0"/>
          <a:cs typeface="Arial" pitchFamily="34" charset="0"/>
        </a:defRPr>
      </a:lvl3pPr>
      <a:lvl4pPr algn="l" rtl="0" eaLnBrk="0" fontAlgn="base" hangingPunct="0">
        <a:spcBef>
          <a:spcPct val="0"/>
        </a:spcBef>
        <a:spcAft>
          <a:spcPct val="0"/>
        </a:spcAft>
        <a:defRPr sz="2800">
          <a:solidFill>
            <a:srgbClr val="C51B2B"/>
          </a:solidFill>
          <a:latin typeface="Arial" pitchFamily="34" charset="0"/>
          <a:cs typeface="Arial" pitchFamily="34" charset="0"/>
        </a:defRPr>
      </a:lvl4pPr>
      <a:lvl5pPr algn="l" rtl="0" eaLnBrk="0" fontAlgn="base" hangingPunct="0">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0" fontAlgn="base" hangingPunct="0">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0" fontAlgn="base" hangingPunct="0">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0" fontAlgn="base" hangingPunct="0">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0" fontAlgn="base" hangingPunct="0">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0" fontAlgn="base" hangingPunct="0">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ABFinance 3D Low Logo.jpg"/>
          <p:cNvPicPr>
            <a:picLocks noChangeAspect="1"/>
          </p:cNvPicPr>
          <p:nvPr userDrawn="1"/>
        </p:nvPicPr>
        <p:blipFill>
          <a:blip r:embed="rId12" cstate="print"/>
          <a:srcRect/>
          <a:stretch>
            <a:fillRect/>
          </a:stretch>
        </p:blipFill>
        <p:spPr bwMode="auto">
          <a:xfrm>
            <a:off x="7810500" y="119063"/>
            <a:ext cx="1147763" cy="884237"/>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600" dirty="0" smtClean="0"/>
              <a:t> Copyright Aditya Birla Nuvo Limited 2014</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8E578FD6-9C7C-4DE4-B2DD-F4CF09E0E506}" type="slidenum">
              <a:rPr lang="en-US"/>
              <a:pPr/>
              <a:t>‹#›</a:t>
            </a:fld>
            <a:endParaRPr lang="en-US"/>
          </a:p>
        </p:txBody>
      </p:sp>
      <p:sp>
        <p:nvSpPr>
          <p:cNvPr id="1031" name="Rectangle 7"/>
          <p:cNvSpPr>
            <a:spLocks noChangeArrowheads="1"/>
          </p:cNvSpPr>
          <p:nvPr userDrawn="1"/>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1400" b="1" dirty="0" smtClean="0">
                <a:solidFill>
                  <a:schemeClr val="bg1"/>
                </a:solidFill>
                <a:latin typeface="Century Gothic" panose="020B0502020202020204" pitchFamily="34" charset="0"/>
              </a:rPr>
              <a:t>Aditya Birla Finance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Lst>
  <p:hf hdr="0" ftr="0" dt="0"/>
  <p:txStyles>
    <p:titleStyle>
      <a:lvl1pPr algn="l" rtl="0" eaLnBrk="0" fontAlgn="base" hangingPunct="0">
        <a:spcBef>
          <a:spcPct val="0"/>
        </a:spcBef>
        <a:spcAft>
          <a:spcPct val="0"/>
        </a:spcAft>
        <a:defRPr sz="2800">
          <a:solidFill>
            <a:srgbClr val="C51B2B"/>
          </a:solidFill>
          <a:latin typeface="+mj-lt"/>
          <a:ea typeface="+mj-ea"/>
          <a:cs typeface="+mj-cs"/>
        </a:defRPr>
      </a:lvl1pPr>
      <a:lvl2pPr algn="l" rtl="0" eaLnBrk="0" fontAlgn="base" hangingPunct="0">
        <a:spcBef>
          <a:spcPct val="0"/>
        </a:spcBef>
        <a:spcAft>
          <a:spcPct val="0"/>
        </a:spcAft>
        <a:defRPr sz="2800">
          <a:solidFill>
            <a:srgbClr val="C51B2B"/>
          </a:solidFill>
          <a:latin typeface="Arial" pitchFamily="34" charset="0"/>
          <a:cs typeface="Arial" pitchFamily="34" charset="0"/>
        </a:defRPr>
      </a:lvl2pPr>
      <a:lvl3pPr algn="l" rtl="0" eaLnBrk="0" fontAlgn="base" hangingPunct="0">
        <a:spcBef>
          <a:spcPct val="0"/>
        </a:spcBef>
        <a:spcAft>
          <a:spcPct val="0"/>
        </a:spcAft>
        <a:defRPr sz="2800">
          <a:solidFill>
            <a:srgbClr val="C51B2B"/>
          </a:solidFill>
          <a:latin typeface="Arial" pitchFamily="34" charset="0"/>
          <a:cs typeface="Arial" pitchFamily="34" charset="0"/>
        </a:defRPr>
      </a:lvl3pPr>
      <a:lvl4pPr algn="l" rtl="0" eaLnBrk="0" fontAlgn="base" hangingPunct="0">
        <a:spcBef>
          <a:spcPct val="0"/>
        </a:spcBef>
        <a:spcAft>
          <a:spcPct val="0"/>
        </a:spcAft>
        <a:defRPr sz="2800">
          <a:solidFill>
            <a:srgbClr val="C51B2B"/>
          </a:solidFill>
          <a:latin typeface="Arial" pitchFamily="34" charset="0"/>
          <a:cs typeface="Arial" pitchFamily="34" charset="0"/>
        </a:defRPr>
      </a:lvl4pPr>
      <a:lvl5pPr algn="l" rtl="0" eaLnBrk="0" fontAlgn="base" hangingPunct="0">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0" fontAlgn="base" hangingPunct="0">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0" fontAlgn="base" hangingPunct="0">
        <a:spcBef>
          <a:spcPct val="20000"/>
        </a:spcBef>
        <a:spcAft>
          <a:spcPct val="0"/>
        </a:spcAft>
        <a:buClr>
          <a:srgbClr val="A70D0D"/>
        </a:buClr>
        <a:buFont typeface="Arial" charset="0"/>
        <a:buAutoNum type="alphaLcParenR"/>
        <a:defRPr sz="1600">
          <a:solidFill>
            <a:schemeClr val="tx1"/>
          </a:solidFill>
          <a:latin typeface="+mn-lt"/>
          <a:cs typeface="+mn-cs"/>
        </a:defRPr>
      </a:lvl2pPr>
      <a:lvl3pPr marL="1139825" indent="-228600" algn="l" rtl="0" eaLnBrk="0" fontAlgn="base" hangingPunct="0">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0" fontAlgn="base" hangingPunct="0">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0" fontAlgn="base" hangingPunct="0">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366634602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203700822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ABFinance 3D Low Logo.jpg"/>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810500" y="119063"/>
            <a:ext cx="1147763"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52400"/>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Rectangle 3"/>
          <p:cNvSpPr>
            <a:spLocks noGrp="1" noChangeArrowheads="1"/>
          </p:cNvSpPr>
          <p:nvPr>
            <p:ph type="body" idx="1"/>
          </p:nvPr>
        </p:nvSpPr>
        <p:spPr bwMode="auto">
          <a:xfrm>
            <a:off x="457200" y="12842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smtClean="0"/>
              <a:t>Approved Numeric Bullets</a:t>
            </a:r>
          </a:p>
          <a:p>
            <a:pPr lvl="1"/>
            <a:r>
              <a:rPr lang="en-IN" smtClean="0"/>
              <a:t>Arial – 16pt size</a:t>
            </a:r>
          </a:p>
          <a:p>
            <a:pPr lvl="2"/>
            <a:r>
              <a:rPr lang="en-IN" smtClean="0"/>
              <a:t>Color: Black</a:t>
            </a:r>
          </a:p>
          <a:p>
            <a:pPr lvl="3"/>
            <a:r>
              <a:rPr lang="en-IN" smtClean="0"/>
              <a:t>Bullet Color: R167 G13 B13</a:t>
            </a:r>
          </a:p>
          <a:p>
            <a:pPr lvl="4"/>
            <a:endParaRPr lang="en-IN" smtClean="0"/>
          </a:p>
        </p:txBody>
      </p:sp>
      <p:sp>
        <p:nvSpPr>
          <p:cNvPr id="1029" name="Rectangle 8"/>
          <p:cNvSpPr>
            <a:spLocks noChangeArrowheads="1"/>
          </p:cNvSpPr>
          <p:nvPr/>
        </p:nvSpPr>
        <p:spPr bwMode="auto">
          <a:xfrm>
            <a:off x="0" y="6654800"/>
            <a:ext cx="9144000" cy="203200"/>
          </a:xfrm>
          <a:prstGeom prst="rect">
            <a:avLst/>
          </a:prstGeom>
          <a:solidFill>
            <a:srgbClr val="E3D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1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600" smtClean="0">
                <a:solidFill>
                  <a:srgbClr val="000000"/>
                </a:solidFill>
              </a:rPr>
              <a:t> Copyright Aditya Birla Nuvo Limited 2014</a:t>
            </a:r>
          </a:p>
        </p:txBody>
      </p:sp>
      <p:sp>
        <p:nvSpPr>
          <p:cNvPr id="385033" name="Rectangle 9"/>
          <p:cNvSpPr>
            <a:spLocks noGrp="1" noChangeArrowheads="1"/>
          </p:cNvSpPr>
          <p:nvPr>
            <p:ph type="sldNum" sz="quarter" idx="4"/>
          </p:nvPr>
        </p:nvSpPr>
        <p:spPr bwMode="auto">
          <a:xfrm>
            <a:off x="6858000" y="6643688"/>
            <a:ext cx="21336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lvl1pPr>
          </a:lstStyle>
          <a:p>
            <a:pPr fontAlgn="base">
              <a:spcBef>
                <a:spcPct val="0"/>
              </a:spcBef>
              <a:spcAft>
                <a:spcPct val="0"/>
              </a:spcAft>
              <a:defRPr/>
            </a:pPr>
            <a:fld id="{D2026FDF-2505-4A47-BF96-A0C10EA07EDA}"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31" name="Rectangle 7"/>
          <p:cNvSpPr>
            <a:spLocks noChangeArrowheads="1"/>
          </p:cNvSpPr>
          <p:nvPr userDrawn="1"/>
        </p:nvSpPr>
        <p:spPr bwMode="auto">
          <a:xfrm>
            <a:off x="0" y="6207125"/>
            <a:ext cx="9144000" cy="458788"/>
          </a:xfrm>
          <a:prstGeom prst="rect">
            <a:avLst/>
          </a:prstGeom>
          <a:solidFill>
            <a:srgbClr val="C51B2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635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0" fontAlgn="base" hangingPunct="0">
              <a:spcBef>
                <a:spcPct val="0"/>
              </a:spcBef>
              <a:spcAft>
                <a:spcPct val="0"/>
              </a:spcAft>
              <a:defRPr/>
            </a:pPr>
            <a:r>
              <a:rPr lang="en-US" sz="1400" b="1" smtClean="0">
                <a:solidFill>
                  <a:srgbClr val="FFFFFF"/>
                </a:solidFill>
                <a:latin typeface="Century Gothic" panose="020B0502020202020204" pitchFamily="34" charset="0"/>
              </a:rPr>
              <a:t>Aditya Birla Finance</a:t>
            </a:r>
          </a:p>
        </p:txBody>
      </p:sp>
    </p:spTree>
    <p:extLst>
      <p:ext uri="{BB962C8B-B14F-4D97-AF65-F5344CB8AC3E}">
        <p14:creationId xmlns:p14="http://schemas.microsoft.com/office/powerpoint/2010/main" val="54337425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Lst>
  <p:hf hdr="0" ftr="0" dt="0"/>
  <p:txStyles>
    <p:titleStyle>
      <a:lvl1pPr algn="l" rtl="0" eaLnBrk="0" fontAlgn="base" hangingPunct="0">
        <a:spcBef>
          <a:spcPct val="0"/>
        </a:spcBef>
        <a:spcAft>
          <a:spcPct val="0"/>
        </a:spcAft>
        <a:defRPr sz="2800">
          <a:solidFill>
            <a:srgbClr val="C51B2B"/>
          </a:solidFill>
          <a:latin typeface="+mj-lt"/>
          <a:ea typeface="+mj-ea"/>
          <a:cs typeface="+mj-cs"/>
        </a:defRPr>
      </a:lvl1pPr>
      <a:lvl2pPr algn="l" rtl="0" eaLnBrk="0" fontAlgn="base" hangingPunct="0">
        <a:spcBef>
          <a:spcPct val="0"/>
        </a:spcBef>
        <a:spcAft>
          <a:spcPct val="0"/>
        </a:spcAft>
        <a:defRPr sz="2800">
          <a:solidFill>
            <a:srgbClr val="C51B2B"/>
          </a:solidFill>
          <a:latin typeface="Arial" pitchFamily="34" charset="0"/>
          <a:cs typeface="Arial" pitchFamily="34" charset="0"/>
        </a:defRPr>
      </a:lvl2pPr>
      <a:lvl3pPr algn="l" rtl="0" eaLnBrk="0" fontAlgn="base" hangingPunct="0">
        <a:spcBef>
          <a:spcPct val="0"/>
        </a:spcBef>
        <a:spcAft>
          <a:spcPct val="0"/>
        </a:spcAft>
        <a:defRPr sz="2800">
          <a:solidFill>
            <a:srgbClr val="C51B2B"/>
          </a:solidFill>
          <a:latin typeface="Arial" pitchFamily="34" charset="0"/>
          <a:cs typeface="Arial" pitchFamily="34" charset="0"/>
        </a:defRPr>
      </a:lvl3pPr>
      <a:lvl4pPr algn="l" rtl="0" eaLnBrk="0" fontAlgn="base" hangingPunct="0">
        <a:spcBef>
          <a:spcPct val="0"/>
        </a:spcBef>
        <a:spcAft>
          <a:spcPct val="0"/>
        </a:spcAft>
        <a:defRPr sz="2800">
          <a:solidFill>
            <a:srgbClr val="C51B2B"/>
          </a:solidFill>
          <a:latin typeface="Arial" pitchFamily="34" charset="0"/>
          <a:cs typeface="Arial" pitchFamily="34" charset="0"/>
        </a:defRPr>
      </a:lvl4pPr>
      <a:lvl5pPr algn="l" rtl="0" eaLnBrk="0" fontAlgn="base" hangingPunct="0">
        <a:spcBef>
          <a:spcPct val="0"/>
        </a:spcBef>
        <a:spcAft>
          <a:spcPct val="0"/>
        </a:spcAft>
        <a:defRPr sz="2800">
          <a:solidFill>
            <a:srgbClr val="C51B2B"/>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0" fontAlgn="base" hangingPunct="0">
        <a:spcBef>
          <a:spcPct val="20000"/>
        </a:spcBef>
        <a:spcAft>
          <a:spcPct val="0"/>
        </a:spcAft>
        <a:buClr>
          <a:srgbClr val="A70D0D"/>
        </a:buClr>
        <a:buFont typeface="Wingdings" panose="05000000000000000000" pitchFamily="2" charset="2"/>
        <a:buAutoNum type="arabicPeriod"/>
        <a:defRPr sz="2000">
          <a:solidFill>
            <a:schemeClr val="tx1"/>
          </a:solidFill>
          <a:latin typeface="+mn-lt"/>
          <a:ea typeface="+mn-ea"/>
          <a:cs typeface="+mn-cs"/>
        </a:defRPr>
      </a:lvl1pPr>
      <a:lvl2pPr marL="911225" indent="-342900" algn="l" rtl="0" eaLnBrk="0" fontAlgn="base" hangingPunct="0">
        <a:spcBef>
          <a:spcPct val="20000"/>
        </a:spcBef>
        <a:spcAft>
          <a:spcPct val="0"/>
        </a:spcAft>
        <a:buClr>
          <a:srgbClr val="A70D0D"/>
        </a:buClr>
        <a:buFont typeface="Arial" panose="020B0604020202020204" pitchFamily="34" charset="0"/>
        <a:buAutoNum type="alphaLcParenR"/>
        <a:defRPr sz="1600">
          <a:solidFill>
            <a:schemeClr val="tx1"/>
          </a:solidFill>
          <a:latin typeface="+mn-lt"/>
          <a:cs typeface="+mn-cs"/>
        </a:defRPr>
      </a:lvl2pPr>
      <a:lvl3pPr marL="1139825" indent="-228600" algn="l" rtl="0" eaLnBrk="0" fontAlgn="base" hangingPunct="0">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0" fontAlgn="base" hangingPunct="0">
        <a:spcBef>
          <a:spcPct val="20000"/>
        </a:spcBef>
        <a:spcAft>
          <a:spcPct val="0"/>
        </a:spcAft>
        <a:buClr>
          <a:srgbClr val="A70D0D"/>
        </a:buClr>
        <a:buFont typeface="Wingdings" panose="05000000000000000000" pitchFamily="2" charset="2"/>
        <a:buChar char="§"/>
        <a:defRPr sz="1200">
          <a:solidFill>
            <a:schemeClr val="tx1"/>
          </a:solidFill>
          <a:latin typeface="+mn-lt"/>
          <a:cs typeface="+mn-cs"/>
        </a:defRPr>
      </a:lvl4pPr>
      <a:lvl5pPr marL="2224088" indent="-330200" algn="l" rtl="0" eaLnBrk="0" fontAlgn="base" hangingPunct="0">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7086600" cy="85407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8428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Approved Numeric Bullets</a:t>
            </a:r>
          </a:p>
          <a:p>
            <a:pPr lvl="1"/>
            <a:r>
              <a:rPr lang="en-US" smtClean="0"/>
              <a:t>Arial – 16pt size</a:t>
            </a:r>
          </a:p>
          <a:p>
            <a:pPr lvl="2"/>
            <a:r>
              <a:rPr lang="en-US" smtClean="0"/>
              <a:t>Color: Black</a:t>
            </a:r>
          </a:p>
          <a:p>
            <a:pPr lvl="3"/>
            <a:r>
              <a:rPr lang="en-US" smtClean="0"/>
              <a:t>Bullet Color: R167 G13 B13</a:t>
            </a:r>
          </a:p>
          <a:p>
            <a:pPr lvl="4"/>
            <a:endParaRPr lang="en-US" smtClean="0"/>
          </a:p>
        </p:txBody>
      </p:sp>
      <p:sp>
        <p:nvSpPr>
          <p:cNvPr id="385031" name="Rectangle 7"/>
          <p:cNvSpPr>
            <a:spLocks noChangeArrowheads="1"/>
          </p:cNvSpPr>
          <p:nvPr/>
        </p:nvSpPr>
        <p:spPr bwMode="auto">
          <a:xfrm>
            <a:off x="0" y="6207125"/>
            <a:ext cx="9144000" cy="458788"/>
          </a:xfrm>
          <a:prstGeom prst="rect">
            <a:avLst/>
          </a:prstGeom>
          <a:solidFill>
            <a:srgbClr val="A70D0D"/>
          </a:solidFill>
          <a:ln w="9525">
            <a:noFill/>
            <a:miter lim="800000"/>
            <a:headEnd/>
            <a:tailEnd/>
          </a:ln>
          <a:effectLst/>
        </p:spPr>
        <p:txBody>
          <a:bodyPr wrap="none" anchor="ctr"/>
          <a:lstStyle/>
          <a:p>
            <a:pPr marL="363538" eaLnBrk="0" hangingPunct="0">
              <a:defRPr/>
            </a:pPr>
            <a:r>
              <a:rPr lang="en-US" sz="1400" dirty="0">
                <a:solidFill>
                  <a:prstClr val="white"/>
                </a:solidFill>
              </a:rPr>
              <a:t>  </a:t>
            </a:r>
            <a:r>
              <a:rPr lang="en-US" sz="1400" b="1" dirty="0">
                <a:solidFill>
                  <a:prstClr val="white"/>
                </a:solidFill>
              </a:rPr>
              <a:t>Aditya Birla Financial Services Group</a:t>
            </a:r>
          </a:p>
        </p:txBody>
      </p:sp>
      <p:sp>
        <p:nvSpPr>
          <p:cNvPr id="385032" name="Rectangle 8"/>
          <p:cNvSpPr>
            <a:spLocks noChangeArrowheads="1"/>
          </p:cNvSpPr>
          <p:nvPr/>
        </p:nvSpPr>
        <p:spPr bwMode="auto">
          <a:xfrm>
            <a:off x="0" y="6654800"/>
            <a:ext cx="9144000" cy="203200"/>
          </a:xfrm>
          <a:prstGeom prst="rect">
            <a:avLst/>
          </a:prstGeom>
          <a:solidFill>
            <a:srgbClr val="E3DEBB"/>
          </a:solidFill>
          <a:ln w="9525">
            <a:noFill/>
            <a:miter lim="800000"/>
            <a:headEnd/>
            <a:tailEnd/>
          </a:ln>
          <a:effectLst/>
        </p:spPr>
        <p:txBody>
          <a:bodyPr wrap="none" anchor="ctr"/>
          <a:lstStyle/>
          <a:p>
            <a:pPr marL="444500" eaLnBrk="0" hangingPunct="0">
              <a:defRPr/>
            </a:pPr>
            <a:r>
              <a:rPr lang="en-US" sz="600">
                <a:solidFill>
                  <a:prstClr val="black"/>
                </a:solidFill>
              </a:rPr>
              <a:t>Copyright Aditya Birla Nuvo Limited 2009</a:t>
            </a:r>
          </a:p>
        </p:txBody>
      </p:sp>
      <p:sp>
        <p:nvSpPr>
          <p:cNvPr id="385033" name="Rectangle 9"/>
          <p:cNvSpPr>
            <a:spLocks noGrp="1" noChangeArrowheads="1"/>
          </p:cNvSpPr>
          <p:nvPr>
            <p:ph type="sldNum" sz="quarter" idx="4"/>
          </p:nvPr>
        </p:nvSpPr>
        <p:spPr bwMode="auto">
          <a:xfrm>
            <a:off x="6754813" y="6607175"/>
            <a:ext cx="21336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0" smtClean="0">
                <a:solidFill>
                  <a:schemeClr val="bg2"/>
                </a:solidFill>
                <a:latin typeface="+mn-lt"/>
                <a:cs typeface="+mn-cs"/>
              </a:defRPr>
            </a:lvl1pPr>
          </a:lstStyle>
          <a:p>
            <a:pPr>
              <a:defRPr/>
            </a:pPr>
            <a:fld id="{FE0DB507-41F2-473B-A923-3A5A174F9F62}" type="slidenum">
              <a:rPr lang="en-US">
                <a:solidFill>
                  <a:srgbClr val="C5D1D7"/>
                </a:solidFill>
              </a:rPr>
              <a:pPr>
                <a:defRPr/>
              </a:pPr>
              <a:t>‹#›</a:t>
            </a:fld>
            <a:endParaRPr lang="en-US">
              <a:solidFill>
                <a:srgbClr val="C5D1D7"/>
              </a:solidFill>
            </a:endParaRPr>
          </a:p>
        </p:txBody>
      </p:sp>
      <p:pic>
        <p:nvPicPr>
          <p:cNvPr id="8" name="Picture 2"/>
          <p:cNvPicPr>
            <a:picLocks noChangeAspect="1" noChangeArrowheads="1"/>
          </p:cNvPicPr>
          <p:nvPr userDrawn="1"/>
        </p:nvPicPr>
        <p:blipFill>
          <a:blip r:embed="rId13" cstate="print"/>
          <a:srcRect/>
          <a:stretch>
            <a:fillRect/>
          </a:stretch>
        </p:blipFill>
        <p:spPr bwMode="auto">
          <a:xfrm>
            <a:off x="7786688" y="142875"/>
            <a:ext cx="1071562" cy="846138"/>
          </a:xfrm>
          <a:prstGeom prst="rect">
            <a:avLst/>
          </a:prstGeom>
          <a:noFill/>
          <a:ln w="9525">
            <a:noFill/>
            <a:miter lim="800000"/>
            <a:headEnd/>
            <a:tailEnd/>
          </a:ln>
        </p:spPr>
      </p:pic>
    </p:spTree>
    <p:extLst>
      <p:ext uri="{BB962C8B-B14F-4D97-AF65-F5344CB8AC3E}">
        <p14:creationId xmlns:p14="http://schemas.microsoft.com/office/powerpoint/2010/main" val="106430940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rtl="0" eaLnBrk="1" fontAlgn="base" hangingPunct="1">
        <a:spcBef>
          <a:spcPct val="0"/>
        </a:spcBef>
        <a:spcAft>
          <a:spcPct val="0"/>
        </a:spcAft>
        <a:defRPr sz="2800">
          <a:solidFill>
            <a:srgbClr val="A70D0D"/>
          </a:solidFill>
          <a:latin typeface="+mj-lt"/>
          <a:ea typeface="+mj-ea"/>
          <a:cs typeface="+mj-cs"/>
        </a:defRPr>
      </a:lvl1pPr>
      <a:lvl2pPr algn="l" rtl="0" eaLnBrk="1" fontAlgn="base" hangingPunct="1">
        <a:spcBef>
          <a:spcPct val="0"/>
        </a:spcBef>
        <a:spcAft>
          <a:spcPct val="0"/>
        </a:spcAft>
        <a:defRPr sz="2800">
          <a:solidFill>
            <a:srgbClr val="A70D0D"/>
          </a:solidFill>
          <a:latin typeface="Arial" pitchFamily="34" charset="0"/>
          <a:cs typeface="Arial" pitchFamily="34" charset="0"/>
        </a:defRPr>
      </a:lvl2pPr>
      <a:lvl3pPr algn="l" rtl="0" eaLnBrk="1" fontAlgn="base" hangingPunct="1">
        <a:spcBef>
          <a:spcPct val="0"/>
        </a:spcBef>
        <a:spcAft>
          <a:spcPct val="0"/>
        </a:spcAft>
        <a:defRPr sz="2800">
          <a:solidFill>
            <a:srgbClr val="A70D0D"/>
          </a:solidFill>
          <a:latin typeface="Arial" pitchFamily="34" charset="0"/>
          <a:cs typeface="Arial" pitchFamily="34" charset="0"/>
        </a:defRPr>
      </a:lvl3pPr>
      <a:lvl4pPr algn="l" rtl="0" eaLnBrk="1" fontAlgn="base" hangingPunct="1">
        <a:spcBef>
          <a:spcPct val="0"/>
        </a:spcBef>
        <a:spcAft>
          <a:spcPct val="0"/>
        </a:spcAft>
        <a:defRPr sz="2800">
          <a:solidFill>
            <a:srgbClr val="A70D0D"/>
          </a:solidFill>
          <a:latin typeface="Arial" pitchFamily="34" charset="0"/>
          <a:cs typeface="Arial" pitchFamily="34" charset="0"/>
        </a:defRPr>
      </a:lvl4pPr>
      <a:lvl5pPr algn="l" rtl="0" eaLnBrk="1" fontAlgn="base" hangingPunct="1">
        <a:spcBef>
          <a:spcPct val="0"/>
        </a:spcBef>
        <a:spcAft>
          <a:spcPct val="0"/>
        </a:spcAft>
        <a:defRPr sz="2800">
          <a:solidFill>
            <a:srgbClr val="A70D0D"/>
          </a:solidFill>
          <a:latin typeface="Arial" pitchFamily="34" charset="0"/>
          <a:cs typeface="Arial" pitchFamily="34" charset="0"/>
        </a:defRPr>
      </a:lvl5pPr>
      <a:lvl6pPr marL="457200" algn="l" rtl="0" eaLnBrk="1" fontAlgn="base" hangingPunct="1">
        <a:spcBef>
          <a:spcPct val="0"/>
        </a:spcBef>
        <a:spcAft>
          <a:spcPct val="0"/>
        </a:spcAft>
        <a:defRPr sz="2800">
          <a:solidFill>
            <a:srgbClr val="A70D0D"/>
          </a:solidFill>
          <a:latin typeface="Arial" pitchFamily="34" charset="0"/>
          <a:cs typeface="Arial" pitchFamily="34" charset="0"/>
        </a:defRPr>
      </a:lvl6pPr>
      <a:lvl7pPr marL="914400" algn="l" rtl="0" eaLnBrk="1" fontAlgn="base" hangingPunct="1">
        <a:spcBef>
          <a:spcPct val="0"/>
        </a:spcBef>
        <a:spcAft>
          <a:spcPct val="0"/>
        </a:spcAft>
        <a:defRPr sz="2800">
          <a:solidFill>
            <a:srgbClr val="A70D0D"/>
          </a:solidFill>
          <a:latin typeface="Arial" pitchFamily="34" charset="0"/>
          <a:cs typeface="Arial" pitchFamily="34" charset="0"/>
        </a:defRPr>
      </a:lvl7pPr>
      <a:lvl8pPr marL="1371600" algn="l" rtl="0" eaLnBrk="1" fontAlgn="base" hangingPunct="1">
        <a:spcBef>
          <a:spcPct val="0"/>
        </a:spcBef>
        <a:spcAft>
          <a:spcPct val="0"/>
        </a:spcAft>
        <a:defRPr sz="2800">
          <a:solidFill>
            <a:srgbClr val="A70D0D"/>
          </a:solidFill>
          <a:latin typeface="Arial" pitchFamily="34" charset="0"/>
          <a:cs typeface="Arial" pitchFamily="34" charset="0"/>
        </a:defRPr>
      </a:lvl8pPr>
      <a:lvl9pPr marL="1828800" algn="l" rtl="0" eaLnBrk="1" fontAlgn="base" hangingPunct="1">
        <a:spcBef>
          <a:spcPct val="0"/>
        </a:spcBef>
        <a:spcAft>
          <a:spcPct val="0"/>
        </a:spcAft>
        <a:defRPr sz="2800">
          <a:solidFill>
            <a:srgbClr val="A70D0D"/>
          </a:solidFill>
          <a:latin typeface="Arial" pitchFamily="34" charset="0"/>
          <a:cs typeface="Arial" pitchFamily="34" charset="0"/>
        </a:defRPr>
      </a:lvl9pPr>
    </p:titleStyle>
    <p:bodyStyle>
      <a:lvl1pPr marL="454025" indent="-454025" algn="l" rtl="0" eaLnBrk="1" fontAlgn="base" hangingPunct="1">
        <a:spcBef>
          <a:spcPct val="20000"/>
        </a:spcBef>
        <a:spcAft>
          <a:spcPct val="0"/>
        </a:spcAft>
        <a:buClr>
          <a:srgbClr val="A70D0D"/>
        </a:buClr>
        <a:buFont typeface="Wingdings" pitchFamily="2" charset="2"/>
        <a:buAutoNum type="arabicPeriod"/>
        <a:defRPr sz="2000">
          <a:solidFill>
            <a:schemeClr val="tx1"/>
          </a:solidFill>
          <a:latin typeface="+mn-lt"/>
          <a:ea typeface="+mn-ea"/>
          <a:cs typeface="+mn-cs"/>
        </a:defRPr>
      </a:lvl1pPr>
      <a:lvl2pPr marL="911225" indent="-342900" algn="l" rtl="0" eaLnBrk="1" fontAlgn="base" hangingPunct="1">
        <a:spcBef>
          <a:spcPct val="20000"/>
        </a:spcBef>
        <a:spcAft>
          <a:spcPct val="0"/>
        </a:spcAft>
        <a:buClr>
          <a:srgbClr val="A70D0D"/>
        </a:buClr>
        <a:buFont typeface="Arial" pitchFamily="34" charset="0"/>
        <a:buAutoNum type="alphaLcParenR"/>
        <a:defRPr sz="1600">
          <a:solidFill>
            <a:schemeClr val="tx1"/>
          </a:solidFill>
          <a:latin typeface="+mn-lt"/>
          <a:cs typeface="+mn-cs"/>
        </a:defRPr>
      </a:lvl2pPr>
      <a:lvl3pPr marL="1139825" indent="-228600" algn="l" rtl="0" eaLnBrk="1" fontAlgn="base" hangingPunct="1">
        <a:spcBef>
          <a:spcPct val="20000"/>
        </a:spcBef>
        <a:spcAft>
          <a:spcPct val="0"/>
        </a:spcAft>
        <a:buClr>
          <a:srgbClr val="A70D0D"/>
        </a:buClr>
        <a:buAutoNum type="romanLcPeriod"/>
        <a:defRPr sz="1400">
          <a:solidFill>
            <a:schemeClr val="tx1"/>
          </a:solidFill>
          <a:latin typeface="+mn-lt"/>
          <a:cs typeface="+mn-cs"/>
        </a:defRPr>
      </a:lvl3pPr>
      <a:lvl4pPr marL="1490663" indent="-238125" algn="l" rtl="0" eaLnBrk="1" fontAlgn="base" hangingPunct="1">
        <a:spcBef>
          <a:spcPct val="20000"/>
        </a:spcBef>
        <a:spcAft>
          <a:spcPct val="0"/>
        </a:spcAft>
        <a:buClr>
          <a:srgbClr val="A70D0D"/>
        </a:buClr>
        <a:buFont typeface="Wingdings" pitchFamily="2" charset="2"/>
        <a:buChar char="§"/>
        <a:defRPr sz="1200">
          <a:solidFill>
            <a:schemeClr val="tx1"/>
          </a:solidFill>
          <a:latin typeface="+mn-lt"/>
          <a:cs typeface="+mn-cs"/>
        </a:defRPr>
      </a:lvl4pPr>
      <a:lvl5pPr marL="2224088" indent="-330200" algn="l" rtl="0" eaLnBrk="1" fontAlgn="base" hangingPunct="1">
        <a:spcBef>
          <a:spcPct val="20000"/>
        </a:spcBef>
        <a:spcAft>
          <a:spcPct val="0"/>
        </a:spcAft>
        <a:buChar char="»"/>
        <a:defRPr sz="2000">
          <a:solidFill>
            <a:schemeClr val="tx1"/>
          </a:solidFill>
          <a:latin typeface="+mn-lt"/>
          <a:cs typeface="+mn-cs"/>
        </a:defRPr>
      </a:lvl5pPr>
      <a:lvl6pPr marL="2681288" indent="-330200" algn="l" rtl="0" eaLnBrk="1" fontAlgn="base" hangingPunct="1">
        <a:spcBef>
          <a:spcPct val="20000"/>
        </a:spcBef>
        <a:spcAft>
          <a:spcPct val="0"/>
        </a:spcAft>
        <a:buChar char="»"/>
        <a:defRPr sz="2000">
          <a:solidFill>
            <a:schemeClr val="tx1"/>
          </a:solidFill>
          <a:latin typeface="+mn-lt"/>
          <a:cs typeface="+mn-cs"/>
        </a:defRPr>
      </a:lvl6pPr>
      <a:lvl7pPr marL="3138488" indent="-330200" algn="l" rtl="0" eaLnBrk="1" fontAlgn="base" hangingPunct="1">
        <a:spcBef>
          <a:spcPct val="20000"/>
        </a:spcBef>
        <a:spcAft>
          <a:spcPct val="0"/>
        </a:spcAft>
        <a:buChar char="»"/>
        <a:defRPr sz="2000">
          <a:solidFill>
            <a:schemeClr val="tx1"/>
          </a:solidFill>
          <a:latin typeface="+mn-lt"/>
          <a:cs typeface="+mn-cs"/>
        </a:defRPr>
      </a:lvl7pPr>
      <a:lvl8pPr marL="3595688" indent="-330200" algn="l" rtl="0" eaLnBrk="1" fontAlgn="base" hangingPunct="1">
        <a:spcBef>
          <a:spcPct val="20000"/>
        </a:spcBef>
        <a:spcAft>
          <a:spcPct val="0"/>
        </a:spcAft>
        <a:buChar char="»"/>
        <a:defRPr sz="2000">
          <a:solidFill>
            <a:schemeClr val="tx1"/>
          </a:solidFill>
          <a:latin typeface="+mn-lt"/>
          <a:cs typeface="+mn-cs"/>
        </a:defRPr>
      </a:lvl8pPr>
      <a:lvl9pPr marL="4052888" indent="-3302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nkintl.com/achievements/award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hlinkClick r:id="rId3"/>
          </p:cNvPr>
          <p:cNvSpPr>
            <a:spLocks noChangeArrowheads="1"/>
          </p:cNvSpPr>
          <p:nvPr/>
        </p:nvSpPr>
        <p:spPr bwMode="auto">
          <a:xfrm>
            <a:off x="0" y="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a:latin typeface="Calibri" pitchFamily="34" charset="0"/>
            </a:endParaRPr>
          </a:p>
        </p:txBody>
      </p:sp>
      <p:sp>
        <p:nvSpPr>
          <p:cNvPr id="5" name="TextBox 4"/>
          <p:cNvSpPr txBox="1"/>
          <p:nvPr/>
        </p:nvSpPr>
        <p:spPr>
          <a:xfrm>
            <a:off x="1299707" y="2179486"/>
            <a:ext cx="6781800" cy="954107"/>
          </a:xfrm>
          <a:prstGeom prst="rect">
            <a:avLst/>
          </a:prstGeom>
          <a:noFill/>
        </p:spPr>
        <p:txBody>
          <a:bodyPr wrap="square" rtlCol="0">
            <a:spAutoFit/>
          </a:bodyPr>
          <a:lstStyle/>
          <a:p>
            <a:pPr algn="ctr"/>
            <a:r>
              <a:rPr lang="en-US" sz="4000" dirty="0" smtClean="0">
                <a:solidFill>
                  <a:schemeClr val="bg1"/>
                </a:solidFill>
                <a:latin typeface="Calibri" pitchFamily="34" charset="0"/>
              </a:rPr>
              <a:t>Robotic Process Automation </a:t>
            </a:r>
          </a:p>
          <a:p>
            <a:pPr algn="r"/>
            <a:endParaRPr lang="en-US" sz="1600" b="1" dirty="0" smtClean="0">
              <a:solidFill>
                <a:schemeClr val="bg1"/>
              </a:solidFill>
              <a:latin typeface="Calibri" pitchFamily="34" charset="0"/>
            </a:endParaRPr>
          </a:p>
        </p:txBody>
      </p:sp>
      <p:sp>
        <p:nvSpPr>
          <p:cNvPr id="6" name="TextBox 5"/>
          <p:cNvSpPr txBox="1"/>
          <p:nvPr/>
        </p:nvSpPr>
        <p:spPr>
          <a:xfrm>
            <a:off x="7137224" y="4170367"/>
            <a:ext cx="1246495" cy="307777"/>
          </a:xfrm>
          <a:prstGeom prst="rect">
            <a:avLst/>
          </a:prstGeom>
          <a:noFill/>
        </p:spPr>
        <p:txBody>
          <a:bodyPr wrap="none" rtlCol="0">
            <a:spAutoFit/>
          </a:bodyPr>
          <a:lstStyle/>
          <a:p>
            <a:r>
              <a:rPr lang="en-IN" sz="1400" b="1" dirty="0" smtClean="0">
                <a:solidFill>
                  <a:schemeClr val="bg1"/>
                </a:solidFill>
                <a:latin typeface="Calibri" pitchFamily="34" charset="0"/>
              </a:rPr>
              <a:t>March 3, 2017</a:t>
            </a:r>
            <a:endParaRPr lang="en-IN" b="1" dirty="0">
              <a:solidFill>
                <a:schemeClr val="bg1"/>
              </a:solidFill>
              <a:latin typeface="Calibri" pitchFamily="34" charset="0"/>
            </a:endParaRPr>
          </a:p>
        </p:txBody>
      </p:sp>
      <p:sp>
        <p:nvSpPr>
          <p:cNvPr id="2" name="Slide Number Placeholder 1"/>
          <p:cNvSpPr>
            <a:spLocks noGrp="1"/>
          </p:cNvSpPr>
          <p:nvPr>
            <p:ph type="sldNum" sz="quarter" idx="10"/>
          </p:nvPr>
        </p:nvSpPr>
        <p:spPr/>
        <p:txBody>
          <a:bodyPr/>
          <a:lstStyle/>
          <a:p>
            <a:pPr>
              <a:defRPr/>
            </a:pPr>
            <a:fld id="{7D5A53BC-ECB8-47B2-866C-BD913D084A40}" type="slidenum">
              <a:rPr lang="en-US" smtClean="0"/>
              <a:pPr>
                <a:defRPr/>
              </a:pPr>
              <a:t>1</a:t>
            </a:fld>
            <a:endParaRPr lang="en-US" dirty="0"/>
          </a:p>
        </p:txBody>
      </p:sp>
    </p:spTree>
    <p:extLst>
      <p:ext uri="{BB962C8B-B14F-4D97-AF65-F5344CB8AC3E}">
        <p14:creationId xmlns:p14="http://schemas.microsoft.com/office/powerpoint/2010/main" val="18967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7086600" cy="854075"/>
          </a:xfrm>
        </p:spPr>
        <p:txBody>
          <a:bodyPr/>
          <a:lstStyle/>
          <a:p>
            <a:r>
              <a:rPr lang="en-US" sz="2400" dirty="0"/>
              <a:t>What is Robotic Process Automation (RPA)?</a:t>
            </a:r>
          </a:p>
        </p:txBody>
      </p:sp>
      <p:sp>
        <p:nvSpPr>
          <p:cNvPr id="3" name="Slide Number Placeholder 2"/>
          <p:cNvSpPr>
            <a:spLocks noGrp="1"/>
          </p:cNvSpPr>
          <p:nvPr>
            <p:ph type="sldNum" sz="quarter" idx="13"/>
          </p:nvPr>
        </p:nvSpPr>
        <p:spPr/>
        <p:txBody>
          <a:bodyPr/>
          <a:lstStyle/>
          <a:p>
            <a:pPr>
              <a:defRPr/>
            </a:pPr>
            <a:fld id="{C79BE1B4-5D63-4E10-9741-7743B9BB0A85}" type="slidenum">
              <a:rPr lang="en-US" smtClean="0"/>
              <a:pPr>
                <a:defRPr/>
              </a:pPr>
              <a:t>2</a:t>
            </a:fld>
            <a:endParaRPr lang="en-US" dirty="0"/>
          </a:p>
        </p:txBody>
      </p:sp>
      <p:sp>
        <p:nvSpPr>
          <p:cNvPr id="7" name="Rectangle 6"/>
          <p:cNvSpPr/>
          <p:nvPr/>
        </p:nvSpPr>
        <p:spPr>
          <a:xfrm>
            <a:off x="384015" y="926493"/>
            <a:ext cx="7536852" cy="1015663"/>
          </a:xfrm>
          <a:prstGeom prst="rect">
            <a:avLst/>
          </a:prstGeom>
          <a:ln>
            <a:solidFill>
              <a:schemeClr val="bg2">
                <a:lumMod val="75000"/>
              </a:schemeClr>
            </a:solidFill>
          </a:ln>
        </p:spPr>
        <p:txBody>
          <a:bodyPr wrap="square">
            <a:spAutoFit/>
          </a:bodyPr>
          <a:lstStyle/>
          <a:p>
            <a:r>
              <a:rPr lang="en-US" sz="1200" dirty="0">
                <a:solidFill>
                  <a:srgbClr val="000000"/>
                </a:solidFill>
                <a:latin typeface="Segoe UI" panose="020B0502040204020203" pitchFamily="34" charset="0"/>
                <a:cs typeface="Segoe UI" panose="020B0502040204020203" pitchFamily="34" charset="0"/>
              </a:rPr>
              <a:t>Robotic Process Automation (RPA) is the automation of back and front office processes that are largely rules based, structured, and repetitive. The automation takes place when software “robots” (not physical robots) carry out processes or tasks normally completed by </a:t>
            </a:r>
            <a:r>
              <a:rPr lang="en-US" sz="1200" dirty="0" smtClean="0">
                <a:solidFill>
                  <a:srgbClr val="000000"/>
                </a:solidFill>
                <a:latin typeface="Segoe UI" panose="020B0502040204020203" pitchFamily="34" charset="0"/>
                <a:cs typeface="Segoe UI" panose="020B0502040204020203" pitchFamily="34" charset="0"/>
              </a:rPr>
              <a:t>with humans.</a:t>
            </a:r>
          </a:p>
          <a:p>
            <a:r>
              <a:rPr lang="en-US" sz="1200" dirty="0" smtClean="0">
                <a:latin typeface="Segoe UI" panose="020B0502040204020203" pitchFamily="34" charset="0"/>
                <a:cs typeface="Segoe UI" panose="020B0502040204020203" pitchFamily="34" charset="0"/>
              </a:rPr>
              <a:t>RPA </a:t>
            </a:r>
            <a:r>
              <a:rPr lang="en-US" sz="1200" dirty="0">
                <a:latin typeface="Segoe UI" panose="020B0502040204020203" pitchFamily="34" charset="0"/>
                <a:cs typeface="Segoe UI" panose="020B0502040204020203" pitchFamily="34" charset="0"/>
              </a:rPr>
              <a:t>is best geared for repetitive, rules-driven, and structured tasks. Here is list of just a few tasks that RPA can do</a:t>
            </a:r>
          </a:p>
        </p:txBody>
      </p:sp>
      <p:sp>
        <p:nvSpPr>
          <p:cNvPr id="13" name="Rectangle 12"/>
          <p:cNvSpPr/>
          <p:nvPr/>
        </p:nvSpPr>
        <p:spPr>
          <a:xfrm>
            <a:off x="441013" y="4542871"/>
            <a:ext cx="1290918" cy="1708160"/>
          </a:xfrm>
          <a:prstGeom prst="rect">
            <a:avLst/>
          </a:prstGeom>
        </p:spPr>
        <p:txBody>
          <a:bodyPr wrap="square">
            <a:spAutoFit/>
          </a:bodyPr>
          <a:lstStyle/>
          <a:p>
            <a:r>
              <a:rPr lang="en-US" sz="1050" b="1" dirty="0">
                <a:solidFill>
                  <a:srgbClr val="28323F"/>
                </a:solidFill>
              </a:rPr>
              <a:t>Screen scraping / capture: </a:t>
            </a:r>
            <a:r>
              <a:rPr lang="en-US" sz="1050" dirty="0" smtClean="0">
                <a:solidFill>
                  <a:srgbClr val="28323F"/>
                </a:solidFill>
              </a:rPr>
              <a:t>Tools could be programmed to capture specific information on web forms using OCR technique and place into fields / application</a:t>
            </a:r>
            <a:endParaRPr lang="en-US" sz="1050" dirty="0"/>
          </a:p>
        </p:txBody>
      </p:sp>
      <p:sp>
        <p:nvSpPr>
          <p:cNvPr id="14" name="Rectangle 13"/>
          <p:cNvSpPr/>
          <p:nvPr/>
        </p:nvSpPr>
        <p:spPr>
          <a:xfrm>
            <a:off x="1959317" y="4565334"/>
            <a:ext cx="1437420" cy="1223412"/>
          </a:xfrm>
          <a:prstGeom prst="rect">
            <a:avLst/>
          </a:prstGeom>
        </p:spPr>
        <p:txBody>
          <a:bodyPr wrap="square">
            <a:spAutoFit/>
          </a:bodyPr>
          <a:lstStyle/>
          <a:p>
            <a:r>
              <a:rPr lang="en-US" sz="1050" b="1" dirty="0" smtClean="0">
                <a:solidFill>
                  <a:srgbClr val="28323F"/>
                </a:solidFill>
              </a:rPr>
              <a:t>Application/System </a:t>
            </a:r>
            <a:r>
              <a:rPr lang="en-US" sz="1050" b="1" dirty="0">
                <a:solidFill>
                  <a:srgbClr val="28323F"/>
                </a:solidFill>
              </a:rPr>
              <a:t>Agnostic: </a:t>
            </a:r>
            <a:r>
              <a:rPr lang="en-US" sz="1050" dirty="0">
                <a:solidFill>
                  <a:srgbClr val="28323F"/>
                </a:solidFill>
              </a:rPr>
              <a:t>RPA systems </a:t>
            </a:r>
            <a:r>
              <a:rPr lang="en-US" sz="1050" dirty="0" smtClean="0">
                <a:solidFill>
                  <a:srgbClr val="28323F"/>
                </a:solidFill>
              </a:rPr>
              <a:t>is highly </a:t>
            </a:r>
            <a:r>
              <a:rPr lang="en-US" sz="1050" dirty="0">
                <a:solidFill>
                  <a:srgbClr val="28323F"/>
                </a:solidFill>
              </a:rPr>
              <a:t>versatile, they’re </a:t>
            </a:r>
            <a:r>
              <a:rPr lang="en-US" sz="1050" dirty="0" smtClean="0">
                <a:solidFill>
                  <a:srgbClr val="28323F"/>
                </a:solidFill>
              </a:rPr>
              <a:t>flexible and can be used with any application</a:t>
            </a:r>
            <a:endParaRPr lang="en-US" sz="1050" dirty="0"/>
          </a:p>
        </p:txBody>
      </p:sp>
      <p:sp>
        <p:nvSpPr>
          <p:cNvPr id="16" name="Rectangle 15"/>
          <p:cNvSpPr/>
          <p:nvPr/>
        </p:nvSpPr>
        <p:spPr>
          <a:xfrm>
            <a:off x="3483248" y="4565334"/>
            <a:ext cx="1154640" cy="900246"/>
          </a:xfrm>
          <a:prstGeom prst="rect">
            <a:avLst/>
          </a:prstGeom>
        </p:spPr>
        <p:txBody>
          <a:bodyPr wrap="square">
            <a:spAutoFit/>
          </a:bodyPr>
          <a:lstStyle/>
          <a:p>
            <a:r>
              <a:rPr lang="en-US" sz="1050" b="1" dirty="0">
                <a:solidFill>
                  <a:srgbClr val="28323F"/>
                </a:solidFill>
              </a:rPr>
              <a:t>Rolls out faster: </a:t>
            </a:r>
            <a:r>
              <a:rPr lang="en-US" sz="1050" dirty="0" smtClean="0">
                <a:solidFill>
                  <a:srgbClr val="28323F"/>
                </a:solidFill>
              </a:rPr>
              <a:t>because </a:t>
            </a:r>
            <a:r>
              <a:rPr lang="en-US" sz="1050" dirty="0">
                <a:solidFill>
                  <a:srgbClr val="28323F"/>
                </a:solidFill>
              </a:rPr>
              <a:t>there is no complex/large integration</a:t>
            </a:r>
            <a:endParaRPr lang="en-US" sz="1050" dirty="0"/>
          </a:p>
        </p:txBody>
      </p:sp>
      <p:sp>
        <p:nvSpPr>
          <p:cNvPr id="18" name="Rectangle 17"/>
          <p:cNvSpPr/>
          <p:nvPr/>
        </p:nvSpPr>
        <p:spPr>
          <a:xfrm>
            <a:off x="4724399" y="4565334"/>
            <a:ext cx="1373567" cy="1223412"/>
          </a:xfrm>
          <a:prstGeom prst="rect">
            <a:avLst/>
          </a:prstGeom>
        </p:spPr>
        <p:txBody>
          <a:bodyPr wrap="square">
            <a:spAutoFit/>
          </a:bodyPr>
          <a:lstStyle/>
          <a:p>
            <a:r>
              <a:rPr lang="en-US" sz="1050" b="1" dirty="0">
                <a:solidFill>
                  <a:srgbClr val="28323F"/>
                </a:solidFill>
              </a:rPr>
              <a:t>Code </a:t>
            </a:r>
            <a:r>
              <a:rPr lang="en-US" sz="1050" b="1" dirty="0" smtClean="0">
                <a:solidFill>
                  <a:srgbClr val="28323F"/>
                </a:solidFill>
              </a:rPr>
              <a:t>Free: </a:t>
            </a:r>
            <a:r>
              <a:rPr lang="en-US" sz="1050" dirty="0" smtClean="0">
                <a:solidFill>
                  <a:srgbClr val="28323F"/>
                </a:solidFill>
              </a:rPr>
              <a:t>Does not requires </a:t>
            </a:r>
            <a:r>
              <a:rPr lang="en-US" sz="1050" dirty="0">
                <a:solidFill>
                  <a:srgbClr val="28323F"/>
                </a:solidFill>
              </a:rPr>
              <a:t>programming skills. process definitions are created graphically by dragging, dropping</a:t>
            </a:r>
            <a:endParaRPr lang="en-US" sz="1050" dirty="0"/>
          </a:p>
        </p:txBody>
      </p:sp>
      <p:sp>
        <p:nvSpPr>
          <p:cNvPr id="21" name="Rectangle 20"/>
          <p:cNvSpPr/>
          <p:nvPr/>
        </p:nvSpPr>
        <p:spPr>
          <a:xfrm>
            <a:off x="6322632" y="4549318"/>
            <a:ext cx="1373567" cy="1061829"/>
          </a:xfrm>
          <a:prstGeom prst="rect">
            <a:avLst/>
          </a:prstGeom>
        </p:spPr>
        <p:txBody>
          <a:bodyPr wrap="square">
            <a:spAutoFit/>
          </a:bodyPr>
          <a:lstStyle/>
          <a:p>
            <a:r>
              <a:rPr lang="en-US" sz="1050" b="1" dirty="0" smtClean="0"/>
              <a:t>Non-disruptive: </a:t>
            </a:r>
            <a:r>
              <a:rPr lang="en-US" sz="1050" dirty="0">
                <a:solidFill>
                  <a:srgbClr val="28323F"/>
                </a:solidFill>
              </a:rPr>
              <a:t>RPA is to avoid the complexity and risk of </a:t>
            </a:r>
            <a:r>
              <a:rPr lang="en-US" sz="1050" dirty="0" smtClean="0">
                <a:solidFill>
                  <a:srgbClr val="28323F"/>
                </a:solidFill>
              </a:rPr>
              <a:t>system changes </a:t>
            </a:r>
            <a:r>
              <a:rPr lang="en-US" sz="1050" dirty="0">
                <a:solidFill>
                  <a:srgbClr val="28323F"/>
                </a:solidFill>
              </a:rPr>
              <a:t>where they are not </a:t>
            </a:r>
            <a:r>
              <a:rPr lang="en-US" sz="1050" dirty="0" smtClean="0">
                <a:solidFill>
                  <a:srgbClr val="28323F"/>
                </a:solidFill>
              </a:rPr>
              <a:t>warranted.</a:t>
            </a:r>
            <a:endParaRPr lang="en-US" sz="1050" dirty="0"/>
          </a:p>
        </p:txBody>
      </p:sp>
      <p:sp>
        <p:nvSpPr>
          <p:cNvPr id="23" name="Rectangle 22"/>
          <p:cNvSpPr/>
          <p:nvPr/>
        </p:nvSpPr>
        <p:spPr>
          <a:xfrm>
            <a:off x="7920866" y="4542871"/>
            <a:ext cx="1223134" cy="1061829"/>
          </a:xfrm>
          <a:prstGeom prst="rect">
            <a:avLst/>
          </a:prstGeom>
        </p:spPr>
        <p:txBody>
          <a:bodyPr wrap="square">
            <a:spAutoFit/>
          </a:bodyPr>
          <a:lstStyle/>
          <a:p>
            <a:r>
              <a:rPr lang="en-US" sz="1050" b="1" dirty="0"/>
              <a:t>Product specific workflows </a:t>
            </a:r>
            <a:r>
              <a:rPr lang="en-US" sz="1050" b="1" dirty="0" smtClean="0"/>
              <a:t>: </a:t>
            </a:r>
            <a:r>
              <a:rPr lang="en-US" sz="1050" dirty="0" smtClean="0"/>
              <a:t>Can be build basis the dynamic business requirements</a:t>
            </a:r>
            <a:endParaRPr lang="en-US" sz="1050" dirty="0"/>
          </a:p>
        </p:txBody>
      </p:sp>
      <p:sp>
        <p:nvSpPr>
          <p:cNvPr id="24" name="TextBox 23"/>
          <p:cNvSpPr txBox="1"/>
          <p:nvPr/>
        </p:nvSpPr>
        <p:spPr>
          <a:xfrm>
            <a:off x="1376970" y="1935261"/>
            <a:ext cx="570963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accent5">
                    <a:lumMod val="50000"/>
                  </a:schemeClr>
                </a:solidFill>
                <a:latin typeface="Calibri" panose="020F0502020204030204" pitchFamily="34" charset="0"/>
              </a:rPr>
              <a:t>IDEAL PROCSSES FOR RPA AUTOMATION</a:t>
            </a:r>
          </a:p>
        </p:txBody>
      </p:sp>
      <p:sp>
        <p:nvSpPr>
          <p:cNvPr id="25" name="TextBox 24"/>
          <p:cNvSpPr txBox="1"/>
          <p:nvPr/>
        </p:nvSpPr>
        <p:spPr>
          <a:xfrm>
            <a:off x="1644942" y="3464817"/>
            <a:ext cx="5311588"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accent5">
                    <a:lumMod val="50000"/>
                  </a:schemeClr>
                </a:solidFill>
                <a:latin typeface="Calibri" panose="020F0502020204030204" pitchFamily="34" charset="0"/>
              </a:rPr>
              <a:t>KEY DIFFERENTIATORS FROM OLD AUTOMATION</a:t>
            </a:r>
            <a:endParaRPr lang="en-US" sz="1400" b="1" dirty="0">
              <a:solidFill>
                <a:schemeClr val="accent5">
                  <a:lumMod val="50000"/>
                </a:schemeClr>
              </a:solidFill>
              <a:latin typeface="Calibri" panose="020F0502020204030204" pitchFamily="34" charset="0"/>
            </a:endParaRPr>
          </a:p>
        </p:txBody>
      </p:sp>
      <p:pic>
        <p:nvPicPr>
          <p:cNvPr id="26" name="Picture 25"/>
          <p:cNvPicPr>
            <a:picLocks noChangeAspect="1"/>
          </p:cNvPicPr>
          <p:nvPr/>
        </p:nvPicPr>
        <p:blipFill rotWithShape="1">
          <a:blip r:embed="rId2">
            <a:extLst>
              <a:ext uri="{28A0092B-C50C-407E-A947-70E740481C1C}">
                <a14:useLocalDpi xmlns:a14="http://schemas.microsoft.com/office/drawing/2010/main" val="0"/>
              </a:ext>
            </a:extLst>
          </a:blip>
          <a:srcRect t="435" b="71522"/>
          <a:stretch/>
        </p:blipFill>
        <p:spPr>
          <a:xfrm>
            <a:off x="109736" y="2203009"/>
            <a:ext cx="8382000" cy="1228725"/>
          </a:xfrm>
          <a:prstGeom prst="rect">
            <a:avLst/>
          </a:prstGeom>
        </p:spPr>
      </p:pic>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t="37174" b="45217"/>
          <a:stretch/>
        </p:blipFill>
        <p:spPr>
          <a:xfrm>
            <a:off x="150433" y="3760725"/>
            <a:ext cx="8382000" cy="771526"/>
          </a:xfrm>
          <a:prstGeom prst="rect">
            <a:avLst/>
          </a:prstGeom>
        </p:spPr>
      </p:pic>
    </p:spTree>
    <p:extLst>
      <p:ext uri="{BB962C8B-B14F-4D97-AF65-F5344CB8AC3E}">
        <p14:creationId xmlns:p14="http://schemas.microsoft.com/office/powerpoint/2010/main" val="399456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4937"/>
            <a:ext cx="7086600" cy="854075"/>
          </a:xfrm>
        </p:spPr>
        <p:txBody>
          <a:bodyPr/>
          <a:lstStyle/>
          <a:p>
            <a:r>
              <a:rPr lang="en-US" dirty="0"/>
              <a:t>What Can RPA Do?</a:t>
            </a:r>
          </a:p>
        </p:txBody>
      </p:sp>
      <p:sp>
        <p:nvSpPr>
          <p:cNvPr id="4" name="Slide Number Placeholder 3"/>
          <p:cNvSpPr>
            <a:spLocks noGrp="1"/>
          </p:cNvSpPr>
          <p:nvPr>
            <p:ph type="sldNum" sz="quarter" idx="10"/>
          </p:nvPr>
        </p:nvSpPr>
        <p:spPr/>
        <p:txBody>
          <a:bodyPr/>
          <a:lstStyle/>
          <a:p>
            <a:pPr>
              <a:defRPr/>
            </a:pPr>
            <a:fld id="{4D968D1B-1A62-40BC-9129-3C2026B1BD49}" type="slidenum">
              <a:rPr lang="en-US" smtClean="0">
                <a:solidFill>
                  <a:srgbClr val="C5D1D7"/>
                </a:solidFill>
              </a:rPr>
              <a:pPr>
                <a:defRPr/>
              </a:pPr>
              <a:t>3</a:t>
            </a:fld>
            <a:endParaRPr lang="en-US">
              <a:solidFill>
                <a:srgbClr val="C5D1D7"/>
              </a:solidFill>
            </a:endParaRPr>
          </a:p>
        </p:txBody>
      </p:sp>
      <p:pic>
        <p:nvPicPr>
          <p:cNvPr id="7" name="Picture 6"/>
          <p:cNvPicPr>
            <a:picLocks noChangeAspect="1"/>
          </p:cNvPicPr>
          <p:nvPr/>
        </p:nvPicPr>
        <p:blipFill rotWithShape="1">
          <a:blip r:embed="rId2"/>
          <a:srcRect l="4803" t="23814" r="2017" b="16703"/>
          <a:stretch/>
        </p:blipFill>
        <p:spPr>
          <a:xfrm>
            <a:off x="0" y="1057991"/>
            <a:ext cx="8818179" cy="3266087"/>
          </a:xfrm>
          <a:prstGeom prst="rect">
            <a:avLst/>
          </a:prstGeom>
        </p:spPr>
      </p:pic>
      <p:grpSp>
        <p:nvGrpSpPr>
          <p:cNvPr id="14" name="Group 13"/>
          <p:cNvGrpSpPr/>
          <p:nvPr/>
        </p:nvGrpSpPr>
        <p:grpSpPr>
          <a:xfrm>
            <a:off x="744040" y="4259268"/>
            <a:ext cx="7655919" cy="1922363"/>
            <a:chOff x="163338" y="4241445"/>
            <a:chExt cx="7655919" cy="1922363"/>
          </a:xfrm>
        </p:grpSpPr>
        <p:sp>
          <p:nvSpPr>
            <p:cNvPr id="16" name="Freeform 15"/>
            <p:cNvSpPr/>
            <p:nvPr/>
          </p:nvSpPr>
          <p:spPr>
            <a:xfrm>
              <a:off x="163338" y="424144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Control tower to monitor, manage and scale virtual workforce</a:t>
              </a:r>
              <a:endParaRPr lang="en-US" sz="1000" kern="1200" dirty="0">
                <a:solidFill>
                  <a:schemeClr val="bg1"/>
                </a:solidFill>
                <a:latin typeface="+mj-lt"/>
                <a:cs typeface="Segoe UI" panose="020B0502040204020203" pitchFamily="34" charset="0"/>
              </a:endParaRPr>
            </a:p>
          </p:txBody>
        </p:sp>
        <p:sp>
          <p:nvSpPr>
            <p:cNvPr id="18" name="Freeform 17"/>
            <p:cNvSpPr/>
            <p:nvPr/>
          </p:nvSpPr>
          <p:spPr>
            <a:xfrm>
              <a:off x="1693578" y="424144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Multi-skilled Robots</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provide flexibility to</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manage peak loads</a:t>
              </a:r>
              <a:endParaRPr lang="en-US" sz="1000" kern="1200" dirty="0">
                <a:solidFill>
                  <a:schemeClr val="bg1"/>
                </a:solidFill>
                <a:latin typeface="+mj-lt"/>
                <a:cs typeface="Segoe UI" panose="020B0502040204020203" pitchFamily="34" charset="0"/>
              </a:endParaRPr>
            </a:p>
          </p:txBody>
        </p:sp>
        <p:sp>
          <p:nvSpPr>
            <p:cNvPr id="20" name="Freeform 19"/>
            <p:cNvSpPr/>
            <p:nvPr/>
          </p:nvSpPr>
          <p:spPr>
            <a:xfrm>
              <a:off x="3239591" y="424144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OCR capabilities to</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process documents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images</a:t>
              </a:r>
              <a:endParaRPr lang="en-US" sz="1000" kern="1200" dirty="0">
                <a:solidFill>
                  <a:schemeClr val="bg1"/>
                </a:solidFill>
                <a:latin typeface="+mj-lt"/>
                <a:cs typeface="Segoe UI" panose="020B0502040204020203" pitchFamily="34" charset="0"/>
              </a:endParaRPr>
            </a:p>
          </p:txBody>
        </p:sp>
        <p:sp>
          <p:nvSpPr>
            <p:cNvPr id="22" name="Freeform 21"/>
            <p:cNvSpPr/>
            <p:nvPr/>
          </p:nvSpPr>
          <p:spPr>
            <a:xfrm>
              <a:off x="4785615" y="424144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Application interaction</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and navigation</a:t>
              </a:r>
              <a:endParaRPr lang="en-US" sz="1000" kern="1200" dirty="0">
                <a:solidFill>
                  <a:schemeClr val="bg1"/>
                </a:solidFill>
                <a:latin typeface="+mj-lt"/>
                <a:cs typeface="Segoe UI" panose="020B0502040204020203" pitchFamily="34" charset="0"/>
              </a:endParaRPr>
            </a:p>
          </p:txBody>
        </p:sp>
        <p:sp>
          <p:nvSpPr>
            <p:cNvPr id="24" name="Freeform 23"/>
            <p:cNvSpPr/>
            <p:nvPr/>
          </p:nvSpPr>
          <p:spPr>
            <a:xfrm>
              <a:off x="6331621" y="424144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Data extraction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capture</a:t>
              </a:r>
              <a:endParaRPr lang="en-US" sz="1000" kern="1200" dirty="0">
                <a:solidFill>
                  <a:schemeClr val="bg1"/>
                </a:solidFill>
                <a:latin typeface="+mj-lt"/>
                <a:cs typeface="Segoe UI" panose="020B0502040204020203" pitchFamily="34" charset="0"/>
              </a:endParaRPr>
            </a:p>
          </p:txBody>
        </p:sp>
        <p:sp>
          <p:nvSpPr>
            <p:cNvPr id="26" name="Freeform 25"/>
            <p:cNvSpPr/>
            <p:nvPr/>
          </p:nvSpPr>
          <p:spPr>
            <a:xfrm>
              <a:off x="163338"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Business validations and rules</a:t>
              </a:r>
              <a:endParaRPr lang="en-US" sz="1000" kern="1200" dirty="0">
                <a:solidFill>
                  <a:schemeClr val="bg1"/>
                </a:solidFill>
                <a:latin typeface="+mj-lt"/>
                <a:cs typeface="Segoe UI" panose="020B0502040204020203" pitchFamily="34" charset="0"/>
              </a:endParaRPr>
            </a:p>
          </p:txBody>
        </p:sp>
        <p:sp>
          <p:nvSpPr>
            <p:cNvPr id="28" name="Freeform 27"/>
            <p:cNvSpPr/>
            <p:nvPr/>
          </p:nvSpPr>
          <p:spPr>
            <a:xfrm>
              <a:off x="1693578"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Data entry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population</a:t>
              </a:r>
              <a:endParaRPr lang="en-US" sz="1000" kern="1200" dirty="0">
                <a:solidFill>
                  <a:schemeClr val="bg1"/>
                </a:solidFill>
                <a:latin typeface="+mj-lt"/>
                <a:cs typeface="Segoe UI" panose="020B0502040204020203" pitchFamily="34" charset="0"/>
              </a:endParaRPr>
            </a:p>
          </p:txBody>
        </p:sp>
        <p:sp>
          <p:nvSpPr>
            <p:cNvPr id="30" name="Freeform 29"/>
            <p:cNvSpPr/>
            <p:nvPr/>
          </p:nvSpPr>
          <p:spPr>
            <a:xfrm>
              <a:off x="3239591"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Structured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unstructured data automation</a:t>
              </a:r>
              <a:endParaRPr lang="en-US" sz="1000" kern="1200" dirty="0">
                <a:solidFill>
                  <a:schemeClr val="bg1"/>
                </a:solidFill>
                <a:latin typeface="+mj-lt"/>
                <a:cs typeface="Segoe UI" panose="020B0502040204020203" pitchFamily="34" charset="0"/>
              </a:endParaRPr>
            </a:p>
          </p:txBody>
        </p:sp>
        <p:sp>
          <p:nvSpPr>
            <p:cNvPr id="31" name="Freeform 30"/>
            <p:cNvSpPr/>
            <p:nvPr/>
          </p:nvSpPr>
          <p:spPr>
            <a:xfrm>
              <a:off x="4785615"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rPr>
                <a:t>Multiple options for process configuration including Record-and-Play and UI automation </a:t>
              </a:r>
              <a:endParaRPr lang="en-US" sz="1000" kern="1200" dirty="0">
                <a:solidFill>
                  <a:schemeClr val="bg1"/>
                </a:solidFill>
                <a:latin typeface="+mj-lt"/>
              </a:endParaRPr>
            </a:p>
          </p:txBody>
        </p:sp>
        <p:sp>
          <p:nvSpPr>
            <p:cNvPr id="37" name="Freeform 36"/>
            <p:cNvSpPr/>
            <p:nvPr/>
          </p:nvSpPr>
          <p:spPr>
            <a:xfrm>
              <a:off x="163356"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Business validations and rules</a:t>
              </a:r>
              <a:endParaRPr lang="en-US" sz="1000" kern="1200" dirty="0">
                <a:solidFill>
                  <a:schemeClr val="bg1"/>
                </a:solidFill>
                <a:latin typeface="+mj-lt"/>
                <a:cs typeface="Segoe UI" panose="020B0502040204020203" pitchFamily="34" charset="0"/>
              </a:endParaRPr>
            </a:p>
          </p:txBody>
        </p:sp>
        <p:sp>
          <p:nvSpPr>
            <p:cNvPr id="38" name="Freeform 37"/>
            <p:cNvSpPr/>
            <p:nvPr/>
          </p:nvSpPr>
          <p:spPr>
            <a:xfrm>
              <a:off x="1693596"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Data entry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population</a:t>
              </a:r>
              <a:endParaRPr lang="en-US" sz="1000" kern="1200" dirty="0">
                <a:solidFill>
                  <a:schemeClr val="bg1"/>
                </a:solidFill>
                <a:latin typeface="+mj-lt"/>
                <a:cs typeface="Segoe UI" panose="020B0502040204020203" pitchFamily="34" charset="0"/>
              </a:endParaRPr>
            </a:p>
          </p:txBody>
        </p:sp>
        <p:sp>
          <p:nvSpPr>
            <p:cNvPr id="39" name="Freeform 38"/>
            <p:cNvSpPr/>
            <p:nvPr/>
          </p:nvSpPr>
          <p:spPr>
            <a:xfrm>
              <a:off x="3239609" y="5160864"/>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Structured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unstructured data automation</a:t>
              </a:r>
              <a:endParaRPr lang="en-US" sz="1000" kern="1200" dirty="0">
                <a:solidFill>
                  <a:schemeClr val="bg1"/>
                </a:solidFill>
                <a:latin typeface="+mj-lt"/>
                <a:cs typeface="Segoe UI" panose="020B0502040204020203" pitchFamily="34" charset="0"/>
              </a:endParaRPr>
            </a:p>
          </p:txBody>
        </p:sp>
        <p:sp>
          <p:nvSpPr>
            <p:cNvPr id="40" name="Freeform 39"/>
            <p:cNvSpPr/>
            <p:nvPr/>
          </p:nvSpPr>
          <p:spPr>
            <a:xfrm>
              <a:off x="4785597" y="432027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Application interaction</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and navigation</a:t>
              </a:r>
              <a:endParaRPr lang="en-US" sz="1000" kern="1200" dirty="0">
                <a:solidFill>
                  <a:schemeClr val="bg1"/>
                </a:solidFill>
                <a:latin typeface="+mj-lt"/>
                <a:cs typeface="Segoe UI" panose="020B0502040204020203" pitchFamily="34" charset="0"/>
              </a:endParaRPr>
            </a:p>
          </p:txBody>
        </p:sp>
        <p:sp>
          <p:nvSpPr>
            <p:cNvPr id="41" name="Freeform 40"/>
            <p:cNvSpPr/>
            <p:nvPr/>
          </p:nvSpPr>
          <p:spPr>
            <a:xfrm>
              <a:off x="4785597" y="5271226"/>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rPr>
                <a:t>Multiple options for process configuration including Record-and-Play and UI automation </a:t>
              </a:r>
              <a:endParaRPr lang="en-US" sz="1000" kern="1200" dirty="0">
                <a:solidFill>
                  <a:schemeClr val="bg1"/>
                </a:solidFill>
                <a:latin typeface="+mj-lt"/>
              </a:endParaRPr>
            </a:p>
          </p:txBody>
        </p:sp>
        <p:sp>
          <p:nvSpPr>
            <p:cNvPr id="42" name="Freeform 41"/>
            <p:cNvSpPr/>
            <p:nvPr/>
          </p:nvSpPr>
          <p:spPr>
            <a:xfrm>
              <a:off x="163338" y="432027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Control tower to monitor, manage and scale virtual workforce</a:t>
              </a:r>
              <a:endParaRPr lang="en-US" sz="1000" kern="1200" dirty="0">
                <a:solidFill>
                  <a:schemeClr val="bg1"/>
                </a:solidFill>
                <a:latin typeface="+mj-lt"/>
                <a:cs typeface="Segoe UI" panose="020B0502040204020203" pitchFamily="34" charset="0"/>
              </a:endParaRPr>
            </a:p>
          </p:txBody>
        </p:sp>
        <p:sp>
          <p:nvSpPr>
            <p:cNvPr id="43" name="Freeform 42"/>
            <p:cNvSpPr/>
            <p:nvPr/>
          </p:nvSpPr>
          <p:spPr>
            <a:xfrm>
              <a:off x="1693578" y="432027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Multi-skilled Robots</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provide flexibility to</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manage peak loads</a:t>
              </a:r>
              <a:endParaRPr lang="en-US" sz="1000" kern="1200" dirty="0">
                <a:solidFill>
                  <a:schemeClr val="bg1"/>
                </a:solidFill>
                <a:latin typeface="+mj-lt"/>
                <a:cs typeface="Segoe UI" panose="020B0502040204020203" pitchFamily="34" charset="0"/>
              </a:endParaRPr>
            </a:p>
          </p:txBody>
        </p:sp>
        <p:sp>
          <p:nvSpPr>
            <p:cNvPr id="44" name="Freeform 43"/>
            <p:cNvSpPr/>
            <p:nvPr/>
          </p:nvSpPr>
          <p:spPr>
            <a:xfrm>
              <a:off x="3239591" y="432027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OCR capabilities to</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process documents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images</a:t>
              </a:r>
              <a:endParaRPr lang="en-US" sz="1000" kern="1200" dirty="0">
                <a:solidFill>
                  <a:schemeClr val="bg1"/>
                </a:solidFill>
                <a:latin typeface="+mj-lt"/>
                <a:cs typeface="Segoe UI" panose="020B0502040204020203" pitchFamily="34" charset="0"/>
              </a:endParaRPr>
            </a:p>
          </p:txBody>
        </p:sp>
        <p:sp>
          <p:nvSpPr>
            <p:cNvPr id="45" name="Freeform 44"/>
            <p:cNvSpPr/>
            <p:nvPr/>
          </p:nvSpPr>
          <p:spPr>
            <a:xfrm>
              <a:off x="163338" y="5271226"/>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Business validations and rules</a:t>
              </a:r>
              <a:endParaRPr lang="en-US" sz="1000" kern="1200" dirty="0">
                <a:solidFill>
                  <a:schemeClr val="bg1"/>
                </a:solidFill>
                <a:latin typeface="+mj-lt"/>
                <a:cs typeface="Segoe UI" panose="020B0502040204020203" pitchFamily="34" charset="0"/>
              </a:endParaRPr>
            </a:p>
          </p:txBody>
        </p:sp>
        <p:sp>
          <p:nvSpPr>
            <p:cNvPr id="46" name="Freeform 45"/>
            <p:cNvSpPr/>
            <p:nvPr/>
          </p:nvSpPr>
          <p:spPr>
            <a:xfrm>
              <a:off x="1693578" y="5271226"/>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Data entry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population</a:t>
              </a:r>
              <a:endParaRPr lang="en-US" sz="1000" kern="1200" dirty="0">
                <a:solidFill>
                  <a:schemeClr val="bg1"/>
                </a:solidFill>
                <a:latin typeface="+mj-lt"/>
                <a:cs typeface="Segoe UI" panose="020B0502040204020203" pitchFamily="34" charset="0"/>
              </a:endParaRPr>
            </a:p>
          </p:txBody>
        </p:sp>
        <p:sp>
          <p:nvSpPr>
            <p:cNvPr id="47" name="Freeform 46"/>
            <p:cNvSpPr/>
            <p:nvPr/>
          </p:nvSpPr>
          <p:spPr>
            <a:xfrm>
              <a:off x="3239591" y="5271226"/>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Structured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unstructured data automation</a:t>
              </a:r>
              <a:endParaRPr lang="en-US" sz="1000" kern="1200" dirty="0">
                <a:solidFill>
                  <a:schemeClr val="bg1"/>
                </a:solidFill>
                <a:latin typeface="+mj-lt"/>
                <a:cs typeface="Segoe UI" panose="020B0502040204020203" pitchFamily="34" charset="0"/>
              </a:endParaRPr>
            </a:p>
          </p:txBody>
        </p:sp>
      </p:grpSp>
      <p:sp>
        <p:nvSpPr>
          <p:cNvPr id="33" name="Rectangle 32"/>
          <p:cNvSpPr/>
          <p:nvPr/>
        </p:nvSpPr>
        <p:spPr>
          <a:xfrm>
            <a:off x="5596116" y="662278"/>
            <a:ext cx="2523768" cy="553998"/>
          </a:xfrm>
          <a:prstGeom prst="rect">
            <a:avLst/>
          </a:prstGeom>
        </p:spPr>
        <p:txBody>
          <a:bodyPr wrap="square">
            <a:spAutoFit/>
          </a:bodyPr>
          <a:lstStyle/>
          <a:p>
            <a:pPr algn="ctr"/>
            <a:endParaRPr lang="en-US" sz="1200" dirty="0">
              <a:solidFill>
                <a:schemeClr val="accent4">
                  <a:lumMod val="50000"/>
                </a:schemeClr>
              </a:solidFill>
              <a:latin typeface="Calibri" panose="020F0502020204030204" pitchFamily="34" charset="0"/>
            </a:endParaRPr>
          </a:p>
          <a:p>
            <a:pPr algn="ctr"/>
            <a:r>
              <a:rPr lang="en-US" b="1" dirty="0" smtClean="0">
                <a:solidFill>
                  <a:schemeClr val="accent4">
                    <a:lumMod val="50000"/>
                  </a:schemeClr>
                </a:solidFill>
                <a:latin typeface="Calibri" panose="020F0502020204030204" pitchFamily="34" charset="0"/>
              </a:rPr>
              <a:t>FEATURES</a:t>
            </a:r>
            <a:endParaRPr lang="en-US" dirty="0">
              <a:solidFill>
                <a:schemeClr val="accent4">
                  <a:lumMod val="50000"/>
                </a:schemeClr>
              </a:solidFill>
            </a:endParaRPr>
          </a:p>
        </p:txBody>
      </p:sp>
      <p:sp>
        <p:nvSpPr>
          <p:cNvPr id="48" name="Freeform 47"/>
          <p:cNvSpPr/>
          <p:nvPr/>
        </p:nvSpPr>
        <p:spPr>
          <a:xfrm>
            <a:off x="6912637" y="4318995"/>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Data extraction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capture</a:t>
            </a:r>
            <a:endParaRPr lang="en-US" sz="1000" kern="1200" dirty="0">
              <a:solidFill>
                <a:schemeClr val="bg1"/>
              </a:solidFill>
              <a:latin typeface="+mj-lt"/>
              <a:cs typeface="Segoe UI" panose="020B0502040204020203" pitchFamily="34" charset="0"/>
            </a:endParaRPr>
          </a:p>
        </p:txBody>
      </p:sp>
      <p:sp>
        <p:nvSpPr>
          <p:cNvPr id="125" name="Freeform 124"/>
          <p:cNvSpPr/>
          <p:nvPr/>
        </p:nvSpPr>
        <p:spPr>
          <a:xfrm>
            <a:off x="6912287" y="5230680"/>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Data extraction and</a:t>
            </a:r>
          </a:p>
          <a:p>
            <a:pPr lvl="0" algn="ctr" defTabSz="400050">
              <a:lnSpc>
                <a:spcPct val="90000"/>
              </a:lnSpc>
              <a:spcBef>
                <a:spcPct val="0"/>
              </a:spcBef>
              <a:spcAft>
                <a:spcPct val="35000"/>
              </a:spcAft>
            </a:pPr>
            <a:r>
              <a:rPr lang="en-US" sz="1000" kern="1200" dirty="0" smtClean="0">
                <a:solidFill>
                  <a:schemeClr val="bg1"/>
                </a:solidFill>
                <a:latin typeface="+mj-lt"/>
                <a:cs typeface="Segoe UI" panose="020B0502040204020203" pitchFamily="34" charset="0"/>
              </a:rPr>
              <a:t>capture</a:t>
            </a:r>
            <a:endParaRPr lang="en-US" sz="1000" kern="1200" dirty="0">
              <a:solidFill>
                <a:schemeClr val="bg1"/>
              </a:solidFill>
              <a:latin typeface="+mj-lt"/>
              <a:cs typeface="Segoe UI" panose="020B0502040204020203" pitchFamily="34" charset="0"/>
            </a:endParaRPr>
          </a:p>
        </p:txBody>
      </p:sp>
      <p:sp>
        <p:nvSpPr>
          <p:cNvPr id="126" name="Freeform 125"/>
          <p:cNvSpPr/>
          <p:nvPr/>
        </p:nvSpPr>
        <p:spPr>
          <a:xfrm>
            <a:off x="6904886" y="5302232"/>
            <a:ext cx="1487636" cy="892582"/>
          </a:xfrm>
          <a:custGeom>
            <a:avLst/>
            <a:gdLst>
              <a:gd name="connsiteX0" fmla="*/ 0 w 1487636"/>
              <a:gd name="connsiteY0" fmla="*/ 0 h 892582"/>
              <a:gd name="connsiteX1" fmla="*/ 1487636 w 1487636"/>
              <a:gd name="connsiteY1" fmla="*/ 0 h 892582"/>
              <a:gd name="connsiteX2" fmla="*/ 1487636 w 1487636"/>
              <a:gd name="connsiteY2" fmla="*/ 892582 h 892582"/>
              <a:gd name="connsiteX3" fmla="*/ 0 w 1487636"/>
              <a:gd name="connsiteY3" fmla="*/ 892582 h 892582"/>
              <a:gd name="connsiteX4" fmla="*/ 0 w 1487636"/>
              <a:gd name="connsiteY4" fmla="*/ 0 h 892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36" h="892582">
                <a:moveTo>
                  <a:pt x="0" y="0"/>
                </a:moveTo>
                <a:lnTo>
                  <a:pt x="1487636" y="0"/>
                </a:lnTo>
                <a:lnTo>
                  <a:pt x="1487636" y="892582"/>
                </a:lnTo>
                <a:lnTo>
                  <a:pt x="0" y="8925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1000" dirty="0">
                <a:solidFill>
                  <a:schemeClr val="bg1"/>
                </a:solidFill>
                <a:latin typeface="+mj-lt"/>
                <a:cs typeface="Segoe UI" panose="020B0502040204020203" pitchFamily="34" charset="0"/>
              </a:rPr>
              <a:t>Enables single-sign on for multiple disparate</a:t>
            </a:r>
          </a:p>
          <a:p>
            <a:pPr lvl="0" algn="ctr" defTabSz="400050">
              <a:lnSpc>
                <a:spcPct val="90000"/>
              </a:lnSpc>
              <a:spcBef>
                <a:spcPct val="0"/>
              </a:spcBef>
              <a:spcAft>
                <a:spcPct val="35000"/>
              </a:spcAft>
            </a:pPr>
            <a:r>
              <a:rPr lang="en-US" sz="1000" dirty="0">
                <a:solidFill>
                  <a:schemeClr val="bg1"/>
                </a:solidFill>
                <a:latin typeface="+mj-lt"/>
                <a:cs typeface="Segoe UI" panose="020B0502040204020203" pitchFamily="34" charset="0"/>
              </a:rPr>
              <a:t>applications</a:t>
            </a:r>
            <a:endParaRPr lang="en-US" sz="1000" kern="1200" dirty="0">
              <a:solidFill>
                <a:schemeClr val="bg1"/>
              </a:solidFill>
              <a:latin typeface="+mj-lt"/>
              <a:cs typeface="Segoe UI" panose="020B0502040204020203" pitchFamily="34" charset="0"/>
            </a:endParaRPr>
          </a:p>
        </p:txBody>
      </p:sp>
      <p:sp>
        <p:nvSpPr>
          <p:cNvPr id="127" name="Rectangle 126"/>
          <p:cNvSpPr/>
          <p:nvPr/>
        </p:nvSpPr>
        <p:spPr>
          <a:xfrm>
            <a:off x="-345526" y="3875632"/>
            <a:ext cx="2523768" cy="369332"/>
          </a:xfrm>
          <a:prstGeom prst="rect">
            <a:avLst/>
          </a:prstGeom>
        </p:spPr>
        <p:txBody>
          <a:bodyPr wrap="square">
            <a:spAutoFit/>
          </a:bodyPr>
          <a:lstStyle/>
          <a:p>
            <a:pPr algn="ctr"/>
            <a:r>
              <a:rPr lang="en-US" b="1" dirty="0" smtClean="0">
                <a:solidFill>
                  <a:schemeClr val="accent4">
                    <a:lumMod val="50000"/>
                  </a:schemeClr>
                </a:solidFill>
                <a:latin typeface="Calibri" panose="020F0502020204030204" pitchFamily="34" charset="0"/>
              </a:rPr>
              <a:t>CAPABILITIES</a:t>
            </a:r>
            <a:endParaRPr lang="en-US" b="1" dirty="0">
              <a:solidFill>
                <a:schemeClr val="accent4">
                  <a:lumMod val="50000"/>
                </a:schemeClr>
              </a:solidFill>
            </a:endParaRPr>
          </a:p>
        </p:txBody>
      </p:sp>
      <p:sp>
        <p:nvSpPr>
          <p:cNvPr id="32" name="Rectangle 31"/>
          <p:cNvSpPr/>
          <p:nvPr/>
        </p:nvSpPr>
        <p:spPr>
          <a:xfrm>
            <a:off x="172540" y="944082"/>
            <a:ext cx="1683154" cy="369332"/>
          </a:xfrm>
          <a:prstGeom prst="rect">
            <a:avLst/>
          </a:prstGeom>
        </p:spPr>
        <p:txBody>
          <a:bodyPr wrap="square">
            <a:spAutoFit/>
          </a:bodyPr>
          <a:lstStyle/>
          <a:p>
            <a:pPr algn="ctr"/>
            <a:r>
              <a:rPr lang="en-US" b="1" dirty="0" smtClean="0">
                <a:solidFill>
                  <a:schemeClr val="accent4">
                    <a:lumMod val="50000"/>
                  </a:schemeClr>
                </a:solidFill>
                <a:latin typeface="Calibri" panose="020F0502020204030204" pitchFamily="34" charset="0"/>
              </a:rPr>
              <a:t>PROCESS FLOW</a:t>
            </a:r>
            <a:endParaRPr lang="en-US" dirty="0">
              <a:solidFill>
                <a:schemeClr val="accent4">
                  <a:lumMod val="50000"/>
                </a:schemeClr>
              </a:solidFill>
            </a:endParaRPr>
          </a:p>
        </p:txBody>
      </p:sp>
    </p:spTree>
    <p:extLst>
      <p:ext uri="{BB962C8B-B14F-4D97-AF65-F5344CB8AC3E}">
        <p14:creationId xmlns:p14="http://schemas.microsoft.com/office/powerpoint/2010/main" val="26532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0" y="0"/>
            <a:ext cx="7086600" cy="854075"/>
          </a:xfrm>
        </p:spPr>
        <p:txBody>
          <a:bodyPr/>
          <a:lstStyle/>
          <a:p>
            <a:r>
              <a:rPr lang="en-US" dirty="0" smtClean="0"/>
              <a:t>Benefits</a:t>
            </a:r>
            <a:endParaRPr lang="en-US" dirty="0"/>
          </a:p>
        </p:txBody>
      </p:sp>
      <p:sp>
        <p:nvSpPr>
          <p:cNvPr id="4" name="Slide Number Placeholder 3"/>
          <p:cNvSpPr>
            <a:spLocks noGrp="1"/>
          </p:cNvSpPr>
          <p:nvPr>
            <p:ph type="sldNum" sz="quarter" idx="10"/>
          </p:nvPr>
        </p:nvSpPr>
        <p:spPr>
          <a:xfrm>
            <a:off x="6804859" y="6643688"/>
            <a:ext cx="2133600" cy="214312"/>
          </a:xfrm>
        </p:spPr>
        <p:txBody>
          <a:bodyPr/>
          <a:lstStyle/>
          <a:p>
            <a:pPr>
              <a:defRPr/>
            </a:pPr>
            <a:fld id="{286B3B0E-A221-4C14-824D-15488A2251D9}" type="slidenum">
              <a:rPr lang="en-US" smtClean="0"/>
              <a:pPr>
                <a:defRPr/>
              </a:pPr>
              <a:t>4</a:t>
            </a:fld>
            <a:endParaRPr lang="en-US" dirty="0"/>
          </a:p>
        </p:txBody>
      </p:sp>
      <p:sp>
        <p:nvSpPr>
          <p:cNvPr id="9" name="Rectangle 8"/>
          <p:cNvSpPr/>
          <p:nvPr/>
        </p:nvSpPr>
        <p:spPr>
          <a:xfrm>
            <a:off x="336176" y="1879668"/>
            <a:ext cx="1304365" cy="900246"/>
          </a:xfrm>
          <a:prstGeom prst="rect">
            <a:avLst/>
          </a:prstGeom>
        </p:spPr>
        <p:txBody>
          <a:bodyPr wrap="square">
            <a:spAutoFit/>
          </a:bodyPr>
          <a:lstStyle/>
          <a:p>
            <a:r>
              <a:rPr lang="en-US" sz="1050" b="1" dirty="0">
                <a:solidFill>
                  <a:srgbClr val="28323F"/>
                </a:solidFill>
              </a:rPr>
              <a:t>Higher Quality Services:</a:t>
            </a:r>
            <a:r>
              <a:rPr lang="en-US" sz="1050" dirty="0">
                <a:solidFill>
                  <a:srgbClr val="28323F"/>
                </a:solidFill>
              </a:rPr>
              <a:t> </a:t>
            </a:r>
            <a:endParaRPr lang="en-US" sz="1050" dirty="0" smtClean="0">
              <a:solidFill>
                <a:srgbClr val="28323F"/>
              </a:solidFill>
            </a:endParaRPr>
          </a:p>
          <a:p>
            <a:r>
              <a:rPr lang="en-US" sz="1050" dirty="0" smtClean="0">
                <a:solidFill>
                  <a:srgbClr val="28323F"/>
                </a:solidFill>
              </a:rPr>
              <a:t>Better </a:t>
            </a:r>
            <a:r>
              <a:rPr lang="en-US" sz="1050" dirty="0">
                <a:solidFill>
                  <a:srgbClr val="28323F"/>
                </a:solidFill>
              </a:rPr>
              <a:t>accuracy and better customer service.</a:t>
            </a:r>
            <a:endParaRPr lang="en-US" sz="1050" dirty="0"/>
          </a:p>
        </p:txBody>
      </p:sp>
      <p:sp>
        <p:nvSpPr>
          <p:cNvPr id="11" name="Rectangle 10"/>
          <p:cNvSpPr/>
          <p:nvPr/>
        </p:nvSpPr>
        <p:spPr>
          <a:xfrm>
            <a:off x="1703216" y="1835822"/>
            <a:ext cx="1335650" cy="1546577"/>
          </a:xfrm>
          <a:prstGeom prst="rect">
            <a:avLst/>
          </a:prstGeom>
        </p:spPr>
        <p:txBody>
          <a:bodyPr wrap="square">
            <a:spAutoFit/>
          </a:bodyPr>
          <a:lstStyle/>
          <a:p>
            <a:r>
              <a:rPr lang="en-US" sz="1050" b="1" dirty="0" smtClean="0">
                <a:solidFill>
                  <a:srgbClr val="28323F"/>
                </a:solidFill>
              </a:rPr>
              <a:t>Greater </a:t>
            </a:r>
            <a:r>
              <a:rPr lang="en-US" sz="1050" b="1" dirty="0">
                <a:solidFill>
                  <a:srgbClr val="28323F"/>
                </a:solidFill>
              </a:rPr>
              <a:t>Compliance: </a:t>
            </a:r>
            <a:r>
              <a:rPr lang="en-US" sz="1050" dirty="0">
                <a:solidFill>
                  <a:srgbClr val="28323F"/>
                </a:solidFill>
              </a:rPr>
              <a:t>Business processes can be set to operate in accordance with the necessary regulations and standards</a:t>
            </a:r>
          </a:p>
        </p:txBody>
      </p:sp>
      <p:sp>
        <p:nvSpPr>
          <p:cNvPr id="13" name="Rectangle 12"/>
          <p:cNvSpPr/>
          <p:nvPr/>
        </p:nvSpPr>
        <p:spPr>
          <a:xfrm>
            <a:off x="3038866" y="1835822"/>
            <a:ext cx="1320335" cy="900246"/>
          </a:xfrm>
          <a:prstGeom prst="rect">
            <a:avLst/>
          </a:prstGeom>
        </p:spPr>
        <p:txBody>
          <a:bodyPr wrap="square">
            <a:spAutoFit/>
          </a:bodyPr>
          <a:lstStyle/>
          <a:p>
            <a:r>
              <a:rPr lang="en-US" sz="1050" b="1" dirty="0">
                <a:solidFill>
                  <a:srgbClr val="28323F"/>
                </a:solidFill>
              </a:rPr>
              <a:t>Increased Speed: </a:t>
            </a:r>
            <a:r>
              <a:rPr lang="en-US" sz="1050" dirty="0">
                <a:solidFill>
                  <a:srgbClr val="28323F"/>
                </a:solidFill>
              </a:rPr>
              <a:t>Processes can be completed at unprecedented speeds</a:t>
            </a:r>
            <a:endParaRPr lang="en-US" sz="1050" dirty="0"/>
          </a:p>
        </p:txBody>
      </p:sp>
      <p:sp>
        <p:nvSpPr>
          <p:cNvPr id="15" name="Rectangle 14"/>
          <p:cNvSpPr/>
          <p:nvPr/>
        </p:nvSpPr>
        <p:spPr>
          <a:xfrm>
            <a:off x="4579059" y="1830410"/>
            <a:ext cx="1385045" cy="1061829"/>
          </a:xfrm>
          <a:prstGeom prst="rect">
            <a:avLst/>
          </a:prstGeom>
        </p:spPr>
        <p:txBody>
          <a:bodyPr wrap="square">
            <a:spAutoFit/>
          </a:bodyPr>
          <a:lstStyle/>
          <a:p>
            <a:r>
              <a:rPr lang="en-US" sz="1050" b="1" dirty="0">
                <a:solidFill>
                  <a:srgbClr val="28323F"/>
                </a:solidFill>
              </a:rPr>
              <a:t>Comprehensive Insights: </a:t>
            </a:r>
            <a:r>
              <a:rPr lang="en-US" sz="1050" dirty="0">
                <a:solidFill>
                  <a:srgbClr val="28323F"/>
                </a:solidFill>
              </a:rPr>
              <a:t>Improved efficiency by digitizing and auditing process data</a:t>
            </a:r>
            <a:endParaRPr lang="en-US" sz="1050" dirty="0"/>
          </a:p>
        </p:txBody>
      </p:sp>
      <p:sp>
        <p:nvSpPr>
          <p:cNvPr id="17" name="Rectangle 16"/>
          <p:cNvSpPr/>
          <p:nvPr/>
        </p:nvSpPr>
        <p:spPr>
          <a:xfrm>
            <a:off x="5973693" y="1820371"/>
            <a:ext cx="1163171" cy="1384995"/>
          </a:xfrm>
          <a:prstGeom prst="rect">
            <a:avLst/>
          </a:prstGeom>
        </p:spPr>
        <p:txBody>
          <a:bodyPr wrap="square">
            <a:spAutoFit/>
          </a:bodyPr>
          <a:lstStyle/>
          <a:p>
            <a:r>
              <a:rPr lang="en-US" sz="1050" b="1" dirty="0">
                <a:solidFill>
                  <a:srgbClr val="28323F"/>
                </a:solidFill>
              </a:rPr>
              <a:t>Reduced Costs: </a:t>
            </a:r>
            <a:r>
              <a:rPr lang="en-US" sz="1050" dirty="0">
                <a:solidFill>
                  <a:srgbClr val="28323F"/>
                </a:solidFill>
              </a:rPr>
              <a:t>Manual or repetitive tasks are carried out by RPA software at a fraction of the cost</a:t>
            </a:r>
            <a:endParaRPr lang="en-US" sz="1050" dirty="0"/>
          </a:p>
        </p:txBody>
      </p:sp>
      <p:sp>
        <p:nvSpPr>
          <p:cNvPr id="19" name="Rectangle 18"/>
          <p:cNvSpPr/>
          <p:nvPr/>
        </p:nvSpPr>
        <p:spPr>
          <a:xfrm>
            <a:off x="7327054" y="1835822"/>
            <a:ext cx="1304365" cy="900246"/>
          </a:xfrm>
          <a:prstGeom prst="rect">
            <a:avLst/>
          </a:prstGeom>
        </p:spPr>
        <p:txBody>
          <a:bodyPr wrap="square">
            <a:spAutoFit/>
          </a:bodyPr>
          <a:lstStyle/>
          <a:p>
            <a:r>
              <a:rPr lang="en-US" sz="1050" b="1" dirty="0">
                <a:solidFill>
                  <a:srgbClr val="28323F"/>
                </a:solidFill>
              </a:rPr>
              <a:t>Employee Experience: </a:t>
            </a:r>
            <a:r>
              <a:rPr lang="en-US" sz="1050" dirty="0">
                <a:solidFill>
                  <a:srgbClr val="28323F"/>
                </a:solidFill>
              </a:rPr>
              <a:t>Increased staff productivity and reduced attrition</a:t>
            </a:r>
            <a:endParaRPr lang="en-US" sz="1050" dirty="0"/>
          </a:p>
        </p:txBody>
      </p:sp>
      <p:sp>
        <p:nvSpPr>
          <p:cNvPr id="21" name="Rectangle 20"/>
          <p:cNvSpPr/>
          <p:nvPr/>
        </p:nvSpPr>
        <p:spPr>
          <a:xfrm>
            <a:off x="373154" y="4466678"/>
            <a:ext cx="1185559" cy="1223412"/>
          </a:xfrm>
          <a:prstGeom prst="rect">
            <a:avLst/>
          </a:prstGeom>
        </p:spPr>
        <p:txBody>
          <a:bodyPr wrap="square">
            <a:spAutoFit/>
          </a:bodyPr>
          <a:lstStyle/>
          <a:p>
            <a:r>
              <a:rPr lang="en-US" sz="1050" b="1" dirty="0" smtClean="0">
                <a:solidFill>
                  <a:srgbClr val="28323F"/>
                </a:solidFill>
              </a:rPr>
              <a:t>Do more with Same: </a:t>
            </a:r>
            <a:r>
              <a:rPr lang="en-US" sz="1050" dirty="0" smtClean="0">
                <a:solidFill>
                  <a:srgbClr val="28323F"/>
                </a:solidFill>
              </a:rPr>
              <a:t>RPA logic can be replicated across systems with the same / less manpower</a:t>
            </a:r>
            <a:endParaRPr lang="en-US" sz="1050" dirty="0"/>
          </a:p>
        </p:txBody>
      </p:sp>
      <p:sp>
        <p:nvSpPr>
          <p:cNvPr id="23" name="Rectangle 22"/>
          <p:cNvSpPr/>
          <p:nvPr/>
        </p:nvSpPr>
        <p:spPr>
          <a:xfrm>
            <a:off x="1747916" y="4395984"/>
            <a:ext cx="988360" cy="1061829"/>
          </a:xfrm>
          <a:prstGeom prst="rect">
            <a:avLst/>
          </a:prstGeom>
        </p:spPr>
        <p:txBody>
          <a:bodyPr wrap="square">
            <a:spAutoFit/>
          </a:bodyPr>
          <a:lstStyle/>
          <a:p>
            <a:r>
              <a:rPr lang="en-US" sz="1050" b="1" dirty="0">
                <a:solidFill>
                  <a:srgbClr val="28323F"/>
                </a:solidFill>
              </a:rPr>
              <a:t>Increased Efficiency: </a:t>
            </a:r>
            <a:r>
              <a:rPr lang="en-US" sz="1050" dirty="0" smtClean="0">
                <a:solidFill>
                  <a:srgbClr val="28323F"/>
                </a:solidFill>
              </a:rPr>
              <a:t>Huge volume </a:t>
            </a:r>
            <a:r>
              <a:rPr lang="en-US" sz="1050" dirty="0">
                <a:solidFill>
                  <a:srgbClr val="28323F"/>
                </a:solidFill>
              </a:rPr>
              <a:t>of work can be done in less time</a:t>
            </a:r>
            <a:endParaRPr lang="en-US" sz="1050" dirty="0"/>
          </a:p>
        </p:txBody>
      </p:sp>
      <p:sp>
        <p:nvSpPr>
          <p:cNvPr id="25" name="Rectangle 24"/>
          <p:cNvSpPr/>
          <p:nvPr/>
        </p:nvSpPr>
        <p:spPr>
          <a:xfrm>
            <a:off x="3072489" y="4429615"/>
            <a:ext cx="988360" cy="900246"/>
          </a:xfrm>
          <a:prstGeom prst="rect">
            <a:avLst/>
          </a:prstGeom>
        </p:spPr>
        <p:txBody>
          <a:bodyPr wrap="square">
            <a:spAutoFit/>
          </a:bodyPr>
          <a:lstStyle/>
          <a:p>
            <a:r>
              <a:rPr lang="en-US" sz="1050" b="1" dirty="0">
                <a:solidFill>
                  <a:srgbClr val="28323F"/>
                </a:solidFill>
              </a:rPr>
              <a:t>Fast ROI: </a:t>
            </a:r>
            <a:r>
              <a:rPr lang="en-US" sz="1050" dirty="0" smtClean="0">
                <a:solidFill>
                  <a:srgbClr val="28323F"/>
                </a:solidFill>
              </a:rPr>
              <a:t>Fast</a:t>
            </a:r>
            <a:r>
              <a:rPr lang="en-US" sz="1050" dirty="0">
                <a:solidFill>
                  <a:srgbClr val="28323F"/>
                </a:solidFill>
              </a:rPr>
              <a:t>, easy, and relatively inexpensive to implement</a:t>
            </a:r>
            <a:endParaRPr lang="en-US" sz="1050" dirty="0"/>
          </a:p>
        </p:txBody>
      </p:sp>
      <p:sp>
        <p:nvSpPr>
          <p:cNvPr id="27" name="Rectangle 26"/>
          <p:cNvSpPr/>
          <p:nvPr/>
        </p:nvSpPr>
        <p:spPr>
          <a:xfrm>
            <a:off x="4571999" y="4464240"/>
            <a:ext cx="1183341" cy="1708160"/>
          </a:xfrm>
          <a:prstGeom prst="rect">
            <a:avLst/>
          </a:prstGeom>
        </p:spPr>
        <p:txBody>
          <a:bodyPr wrap="square">
            <a:spAutoFit/>
          </a:bodyPr>
          <a:lstStyle/>
          <a:p>
            <a:r>
              <a:rPr lang="en-US" sz="1050" b="1" dirty="0">
                <a:solidFill>
                  <a:srgbClr val="28323F"/>
                </a:solidFill>
              </a:rPr>
              <a:t>Flexibility: </a:t>
            </a:r>
            <a:r>
              <a:rPr lang="en-US" sz="1050" dirty="0">
                <a:solidFill>
                  <a:srgbClr val="28323F"/>
                </a:solidFill>
              </a:rPr>
              <a:t>Depending on project </a:t>
            </a:r>
            <a:r>
              <a:rPr lang="en-US" sz="1050" dirty="0" smtClean="0">
                <a:solidFill>
                  <a:srgbClr val="28323F"/>
                </a:solidFill>
              </a:rPr>
              <a:t>requirements, </a:t>
            </a:r>
            <a:r>
              <a:rPr lang="en-US" sz="1050" dirty="0">
                <a:solidFill>
                  <a:srgbClr val="28323F"/>
                </a:solidFill>
              </a:rPr>
              <a:t>robotics tools can be developed either in “batch mode,” </a:t>
            </a:r>
            <a:r>
              <a:rPr lang="en-US" sz="1050" dirty="0" smtClean="0">
                <a:solidFill>
                  <a:srgbClr val="28323F"/>
                </a:solidFill>
              </a:rPr>
              <a:t>or in </a:t>
            </a:r>
            <a:r>
              <a:rPr lang="en-US" sz="1050" dirty="0">
                <a:solidFill>
                  <a:srgbClr val="28323F"/>
                </a:solidFill>
              </a:rPr>
              <a:t>“assisted mode.”</a:t>
            </a:r>
            <a:endParaRPr lang="en-US" sz="1050" dirty="0"/>
          </a:p>
        </p:txBody>
      </p:sp>
      <p:sp>
        <p:nvSpPr>
          <p:cNvPr id="29" name="Rectangle 28"/>
          <p:cNvSpPr/>
          <p:nvPr/>
        </p:nvSpPr>
        <p:spPr>
          <a:xfrm>
            <a:off x="6061098" y="4466678"/>
            <a:ext cx="1265956" cy="1223412"/>
          </a:xfrm>
          <a:prstGeom prst="rect">
            <a:avLst/>
          </a:prstGeom>
        </p:spPr>
        <p:txBody>
          <a:bodyPr wrap="square">
            <a:spAutoFit/>
          </a:bodyPr>
          <a:lstStyle/>
          <a:p>
            <a:r>
              <a:rPr lang="en-US" sz="1050" b="1" dirty="0">
                <a:solidFill>
                  <a:srgbClr val="28323F"/>
                </a:solidFill>
              </a:rPr>
              <a:t>Technology </a:t>
            </a:r>
            <a:r>
              <a:rPr lang="en-US" sz="1050" b="1" dirty="0" smtClean="0">
                <a:solidFill>
                  <a:srgbClr val="28323F"/>
                </a:solidFill>
              </a:rPr>
              <a:t>&amp; </a:t>
            </a:r>
            <a:r>
              <a:rPr lang="en-US" sz="1050" b="1" dirty="0">
                <a:solidFill>
                  <a:srgbClr val="28323F"/>
                </a:solidFill>
              </a:rPr>
              <a:t>IT Independence: </a:t>
            </a:r>
            <a:r>
              <a:rPr lang="en-US" sz="1050" dirty="0">
                <a:solidFill>
                  <a:srgbClr val="28323F"/>
                </a:solidFill>
              </a:rPr>
              <a:t>Robotic solutions can be implemented with limited assistance from IT</a:t>
            </a:r>
            <a:endParaRPr lang="en-US" sz="1050" dirty="0"/>
          </a:p>
        </p:txBody>
      </p:sp>
      <p:sp>
        <p:nvSpPr>
          <p:cNvPr id="31" name="Rectangle 30"/>
          <p:cNvSpPr/>
          <p:nvPr/>
        </p:nvSpPr>
        <p:spPr>
          <a:xfrm>
            <a:off x="7516256" y="4439065"/>
            <a:ext cx="988360" cy="1223412"/>
          </a:xfrm>
          <a:prstGeom prst="rect">
            <a:avLst/>
          </a:prstGeom>
        </p:spPr>
        <p:txBody>
          <a:bodyPr wrap="square">
            <a:spAutoFit/>
          </a:bodyPr>
          <a:lstStyle/>
          <a:p>
            <a:r>
              <a:rPr lang="en-US" sz="1050" b="1" dirty="0" smtClean="0"/>
              <a:t>Simplicity:</a:t>
            </a:r>
          </a:p>
          <a:p>
            <a:r>
              <a:rPr lang="en-US" sz="1050" dirty="0" smtClean="0"/>
              <a:t>Development </a:t>
            </a:r>
            <a:r>
              <a:rPr lang="en-US" sz="1050" dirty="0"/>
              <a:t>of an RPA solution requires limited or no coding</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1087"/>
          <a:stretch/>
        </p:blipFill>
        <p:spPr>
          <a:xfrm>
            <a:off x="336176" y="1050993"/>
            <a:ext cx="7934325" cy="828675"/>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9565" b="21957"/>
          <a:stretch/>
        </p:blipFill>
        <p:spPr>
          <a:xfrm>
            <a:off x="336175" y="3619990"/>
            <a:ext cx="7934325" cy="809625"/>
          </a:xfrm>
          <a:prstGeom prst="rect">
            <a:avLst/>
          </a:prstGeom>
        </p:spPr>
      </p:pic>
    </p:spTree>
    <p:extLst>
      <p:ext uri="{BB962C8B-B14F-4D97-AF65-F5344CB8AC3E}">
        <p14:creationId xmlns:p14="http://schemas.microsoft.com/office/powerpoint/2010/main" val="30358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92754" y="2304302"/>
            <a:ext cx="869637" cy="854080"/>
          </a:xfrm>
          <a:prstGeom prst="rect">
            <a:avLst/>
          </a:prstGeom>
        </p:spPr>
        <p:txBody>
          <a:bodyPr wrap="square">
            <a:spAutoFit/>
          </a:bodyPr>
          <a:lstStyle/>
          <a:p>
            <a:pPr lvl="0"/>
            <a:r>
              <a:rPr lang="en-US" sz="825" dirty="0" smtClean="0">
                <a:latin typeface="Segoe UI" panose="020B0502040204020203" pitchFamily="34" charset="0"/>
                <a:cs typeface="Segoe UI" panose="020B0502040204020203" pitchFamily="34" charset="0"/>
              </a:rPr>
              <a:t>User will log into Multiple Bank’s portal for extracting Escrow bank statements</a:t>
            </a:r>
            <a:endParaRPr lang="en-US" sz="825" dirty="0">
              <a:latin typeface="Segoe UI" panose="020B0502040204020203" pitchFamily="34" charset="0"/>
              <a:cs typeface="Segoe UI" panose="020B0502040204020203" pitchFamily="34" charset="0"/>
            </a:endParaRPr>
          </a:p>
        </p:txBody>
      </p:sp>
      <p:sp>
        <p:nvSpPr>
          <p:cNvPr id="7" name="Rectangle 6"/>
          <p:cNvSpPr/>
          <p:nvPr/>
        </p:nvSpPr>
        <p:spPr>
          <a:xfrm>
            <a:off x="3714398" y="2310169"/>
            <a:ext cx="920106" cy="854080"/>
          </a:xfrm>
          <a:prstGeom prst="rect">
            <a:avLst/>
          </a:prstGeom>
        </p:spPr>
        <p:txBody>
          <a:bodyPr wrap="square">
            <a:spAutoFit/>
          </a:bodyPr>
          <a:lstStyle/>
          <a:p>
            <a:pPr lvl="0"/>
            <a:r>
              <a:rPr lang="en-US" sz="825" dirty="0" smtClean="0">
                <a:latin typeface="Segoe UI" panose="020B0502040204020203" pitchFamily="34" charset="0"/>
                <a:cs typeface="Segoe UI" panose="020B0502040204020203" pitchFamily="34" charset="0"/>
              </a:rPr>
              <a:t>User will prepare </a:t>
            </a:r>
            <a:r>
              <a:rPr lang="en-US" sz="825" dirty="0">
                <a:latin typeface="Segoe UI" panose="020B0502040204020203" pitchFamily="34" charset="0"/>
                <a:cs typeface="Segoe UI" panose="020B0502040204020203" pitchFamily="34" charset="0"/>
              </a:rPr>
              <a:t>upload file in pre-defined </a:t>
            </a:r>
            <a:r>
              <a:rPr lang="en-US" sz="825" dirty="0" smtClean="0">
                <a:latin typeface="Segoe UI" panose="020B0502040204020203" pitchFamily="34" charset="0"/>
                <a:cs typeface="Segoe UI" panose="020B0502040204020203" pitchFamily="34" charset="0"/>
              </a:rPr>
              <a:t>format for identified customers</a:t>
            </a:r>
            <a:endParaRPr lang="en-US" sz="825" dirty="0">
              <a:latin typeface="Segoe UI" panose="020B0502040204020203" pitchFamily="34" charset="0"/>
              <a:cs typeface="Segoe UI" panose="020B0502040204020203" pitchFamily="34" charset="0"/>
            </a:endParaRPr>
          </a:p>
        </p:txBody>
      </p:sp>
      <p:sp>
        <p:nvSpPr>
          <p:cNvPr id="8" name="Rectangle 7"/>
          <p:cNvSpPr/>
          <p:nvPr/>
        </p:nvSpPr>
        <p:spPr>
          <a:xfrm>
            <a:off x="5370086" y="2310169"/>
            <a:ext cx="1028542" cy="854080"/>
          </a:xfrm>
          <a:prstGeom prst="rect">
            <a:avLst/>
          </a:prstGeom>
        </p:spPr>
        <p:txBody>
          <a:bodyPr wrap="square">
            <a:spAutoFit/>
          </a:bodyPr>
          <a:lstStyle/>
          <a:p>
            <a:pPr lvl="0"/>
            <a:r>
              <a:rPr lang="en-US" sz="825" dirty="0">
                <a:latin typeface="Segoe UI" panose="020B0502040204020203" pitchFamily="34" charset="0"/>
                <a:cs typeface="Segoe UI" panose="020B0502040204020203" pitchFamily="34" charset="0"/>
              </a:rPr>
              <a:t>Post successful </a:t>
            </a:r>
            <a:r>
              <a:rPr lang="en-US" sz="825" dirty="0" smtClean="0">
                <a:latin typeface="Segoe UI" panose="020B0502040204020203" pitchFamily="34" charset="0"/>
                <a:cs typeface="Segoe UI" panose="020B0502040204020203" pitchFamily="34" charset="0"/>
              </a:rPr>
              <a:t>upload,</a:t>
            </a:r>
            <a:endParaRPr lang="en-US" sz="825" dirty="0">
              <a:latin typeface="Segoe UI" panose="020B0502040204020203" pitchFamily="34" charset="0"/>
              <a:cs typeface="Segoe UI" panose="020B0502040204020203" pitchFamily="34" charset="0"/>
            </a:endParaRPr>
          </a:p>
          <a:p>
            <a:pPr lvl="0"/>
            <a:r>
              <a:rPr lang="en-US" sz="825" dirty="0">
                <a:latin typeface="Segoe UI" panose="020B0502040204020203" pitchFamily="34" charset="0"/>
                <a:cs typeface="Segoe UI" panose="020B0502040204020203" pitchFamily="34" charset="0"/>
              </a:rPr>
              <a:t>user intimates to authorized </a:t>
            </a:r>
            <a:r>
              <a:rPr lang="en-US" sz="825" dirty="0" smtClean="0">
                <a:latin typeface="Segoe UI" panose="020B0502040204020203" pitchFamily="34" charset="0"/>
                <a:cs typeface="Segoe UI" panose="020B0502040204020203" pitchFamily="34" charset="0"/>
              </a:rPr>
              <a:t>signatories </a:t>
            </a:r>
            <a:r>
              <a:rPr lang="en-US" sz="825" dirty="0">
                <a:latin typeface="Segoe UI" panose="020B0502040204020203" pitchFamily="34" charset="0"/>
                <a:cs typeface="Segoe UI" panose="020B0502040204020203" pitchFamily="34" charset="0"/>
              </a:rPr>
              <a:t>for authorization</a:t>
            </a:r>
          </a:p>
        </p:txBody>
      </p:sp>
      <p:sp>
        <p:nvSpPr>
          <p:cNvPr id="9" name="Rectangle 8"/>
          <p:cNvSpPr/>
          <p:nvPr/>
        </p:nvSpPr>
        <p:spPr>
          <a:xfrm>
            <a:off x="6483858" y="2310169"/>
            <a:ext cx="808218" cy="1234953"/>
          </a:xfrm>
          <a:prstGeom prst="rect">
            <a:avLst/>
          </a:prstGeom>
        </p:spPr>
        <p:txBody>
          <a:bodyPr wrap="square">
            <a:spAutoFit/>
          </a:bodyPr>
          <a:lstStyle/>
          <a:p>
            <a:pPr lvl="0"/>
            <a:r>
              <a:rPr lang="en-US" sz="825" dirty="0">
                <a:latin typeface="Segoe UI" panose="020B0502040204020203" pitchFamily="34" charset="0"/>
                <a:cs typeface="Segoe UI" panose="020B0502040204020203" pitchFamily="34" charset="0"/>
              </a:rPr>
              <a:t>Authorized </a:t>
            </a:r>
            <a:r>
              <a:rPr lang="en-US" sz="825" dirty="0" smtClean="0">
                <a:latin typeface="Segoe UI" panose="020B0502040204020203" pitchFamily="34" charset="0"/>
                <a:cs typeface="Segoe UI" panose="020B0502040204020203" pitchFamily="34" charset="0"/>
              </a:rPr>
              <a:t>signatories will provide </a:t>
            </a:r>
            <a:endParaRPr lang="en-US" sz="825" dirty="0">
              <a:latin typeface="Segoe UI" panose="020B0502040204020203" pitchFamily="34" charset="0"/>
              <a:cs typeface="Segoe UI" panose="020B0502040204020203" pitchFamily="34" charset="0"/>
            </a:endParaRPr>
          </a:p>
          <a:p>
            <a:pPr lvl="0"/>
            <a:r>
              <a:rPr lang="en-US" sz="825" dirty="0" smtClean="0">
                <a:latin typeface="Segoe UI" panose="020B0502040204020203" pitchFamily="34" charset="0"/>
                <a:cs typeface="Segoe UI" panose="020B0502040204020203" pitchFamily="34" charset="0"/>
              </a:rPr>
              <a:t>authorization </a:t>
            </a:r>
            <a:r>
              <a:rPr lang="en-US" sz="825" dirty="0">
                <a:latin typeface="Segoe UI" panose="020B0502040204020203" pitchFamily="34" charset="0"/>
                <a:cs typeface="Segoe UI" panose="020B0502040204020203" pitchFamily="34" charset="0"/>
              </a:rPr>
              <a:t>on </a:t>
            </a:r>
            <a:r>
              <a:rPr lang="en-US" sz="825" dirty="0" smtClean="0">
                <a:latin typeface="Segoe UI" panose="020B0502040204020203" pitchFamily="34" charset="0"/>
                <a:cs typeface="Segoe UI" panose="020B0502040204020203" pitchFamily="34" charset="0"/>
              </a:rPr>
              <a:t>bank’s portal and will intimate user accordingly</a:t>
            </a:r>
            <a:endParaRPr lang="en-US" sz="825" dirty="0">
              <a:latin typeface="Segoe UI" panose="020B0502040204020203" pitchFamily="34" charset="0"/>
              <a:cs typeface="Segoe UI" panose="020B0502040204020203" pitchFamily="34" charset="0"/>
            </a:endParaRPr>
          </a:p>
        </p:txBody>
      </p:sp>
      <p:sp>
        <p:nvSpPr>
          <p:cNvPr id="10" name="Rectangle 9"/>
          <p:cNvSpPr/>
          <p:nvPr/>
        </p:nvSpPr>
        <p:spPr>
          <a:xfrm>
            <a:off x="7259039" y="2304302"/>
            <a:ext cx="964980" cy="981038"/>
          </a:xfrm>
          <a:prstGeom prst="rect">
            <a:avLst/>
          </a:prstGeom>
        </p:spPr>
        <p:txBody>
          <a:bodyPr wrap="square">
            <a:spAutoFit/>
          </a:bodyPr>
          <a:lstStyle/>
          <a:p>
            <a:pPr lvl="0"/>
            <a:r>
              <a:rPr lang="en-US" sz="825" dirty="0" smtClean="0">
                <a:latin typeface="Segoe UI" panose="020B0502040204020203" pitchFamily="34" charset="0"/>
                <a:cs typeface="Segoe UI" panose="020B0502040204020203" pitchFamily="34" charset="0"/>
              </a:rPr>
              <a:t>Post authorization, user will intimate the Fund Transfer details to AMC &amp; Customers </a:t>
            </a:r>
            <a:endParaRPr lang="en-US" sz="825" dirty="0">
              <a:latin typeface="Segoe UI" panose="020B0502040204020203" pitchFamily="34" charset="0"/>
              <a:cs typeface="Segoe UI" panose="020B0502040204020203" pitchFamily="34" charset="0"/>
            </a:endParaRPr>
          </a:p>
        </p:txBody>
      </p:sp>
      <p:sp>
        <p:nvSpPr>
          <p:cNvPr id="11" name="Rectangle 10"/>
          <p:cNvSpPr/>
          <p:nvPr/>
        </p:nvSpPr>
        <p:spPr>
          <a:xfrm>
            <a:off x="8152487" y="2310169"/>
            <a:ext cx="829857" cy="854080"/>
          </a:xfrm>
          <a:prstGeom prst="rect">
            <a:avLst/>
          </a:prstGeom>
        </p:spPr>
        <p:txBody>
          <a:bodyPr wrap="square">
            <a:spAutoFit/>
          </a:bodyPr>
          <a:lstStyle/>
          <a:p>
            <a:pPr lvl="0"/>
            <a:r>
              <a:rPr lang="en-US" sz="825" dirty="0" smtClean="0">
                <a:latin typeface="Segoe UI" panose="020B0502040204020203" pitchFamily="34" charset="0"/>
                <a:cs typeface="Segoe UI" panose="020B0502040204020203" pitchFamily="34" charset="0"/>
              </a:rPr>
              <a:t>User will post the entries in R-system for Fund received from Escrow A/c</a:t>
            </a:r>
            <a:endParaRPr lang="en-US" sz="825" dirty="0">
              <a:latin typeface="Segoe UI" panose="020B0502040204020203" pitchFamily="34" charset="0"/>
              <a:cs typeface="Segoe UI" panose="020B0502040204020203" pitchFamily="34" charset="0"/>
            </a:endParaRPr>
          </a:p>
        </p:txBody>
      </p:sp>
      <p:sp>
        <p:nvSpPr>
          <p:cNvPr id="22" name="Rectangle 21"/>
          <p:cNvSpPr/>
          <p:nvPr/>
        </p:nvSpPr>
        <p:spPr>
          <a:xfrm>
            <a:off x="4634504" y="2332221"/>
            <a:ext cx="709021" cy="727122"/>
          </a:xfrm>
          <a:prstGeom prst="rect">
            <a:avLst/>
          </a:prstGeom>
        </p:spPr>
        <p:txBody>
          <a:bodyPr wrap="square">
            <a:spAutoFit/>
          </a:bodyPr>
          <a:lstStyle/>
          <a:p>
            <a:r>
              <a:rPr lang="en-US" sz="825" dirty="0">
                <a:solidFill>
                  <a:srgbClr val="000000"/>
                </a:solidFill>
                <a:latin typeface="Segoe UI" panose="020B0502040204020203" pitchFamily="34" charset="0"/>
                <a:cs typeface="Segoe UI" panose="020B0502040204020203" pitchFamily="34" charset="0"/>
              </a:rPr>
              <a:t>Login to </a:t>
            </a:r>
            <a:r>
              <a:rPr lang="en-US" sz="825" dirty="0" smtClean="0">
                <a:solidFill>
                  <a:srgbClr val="000000"/>
                </a:solidFill>
                <a:latin typeface="Segoe UI" panose="020B0502040204020203" pitchFamily="34" charset="0"/>
                <a:cs typeface="Segoe UI" panose="020B0502040204020203" pitchFamily="34" charset="0"/>
              </a:rPr>
              <a:t>Multiple Bank’s portal to upload </a:t>
            </a:r>
            <a:r>
              <a:rPr lang="en-US" sz="825" dirty="0">
                <a:solidFill>
                  <a:srgbClr val="000000"/>
                </a:solidFill>
                <a:latin typeface="Segoe UI" panose="020B0502040204020203" pitchFamily="34" charset="0"/>
                <a:cs typeface="Segoe UI" panose="020B0502040204020203" pitchFamily="34" charset="0"/>
              </a:rPr>
              <a:t>file</a:t>
            </a:r>
            <a:endParaRPr lang="en-US" sz="825" dirty="0">
              <a:latin typeface="Segoe UI" panose="020B0502040204020203" pitchFamily="34" charset="0"/>
              <a:cs typeface="Segoe UI" panose="020B0502040204020203" pitchFamily="34" charset="0"/>
            </a:endParaRPr>
          </a:p>
        </p:txBody>
      </p:sp>
      <p:sp>
        <p:nvSpPr>
          <p:cNvPr id="31" name="TextBox 30"/>
          <p:cNvSpPr txBox="1"/>
          <p:nvPr/>
        </p:nvSpPr>
        <p:spPr>
          <a:xfrm>
            <a:off x="-26467" y="2318288"/>
            <a:ext cx="1356055" cy="230832"/>
          </a:xfrm>
          <a:prstGeom prst="rect">
            <a:avLst/>
          </a:prstGeom>
          <a:noFill/>
        </p:spPr>
        <p:txBody>
          <a:bodyPr wrap="square" rtlCol="0">
            <a:spAutoFit/>
          </a:bodyPr>
          <a:lstStyle/>
          <a:p>
            <a:pPr algn="ctr"/>
            <a:r>
              <a:rPr lang="en-US" sz="900" b="1" dirty="0">
                <a:latin typeface="Segoe UI" panose="020B0502040204020203" pitchFamily="34" charset="0"/>
                <a:cs typeface="Segoe UI" panose="020B0502040204020203" pitchFamily="34" charset="0"/>
              </a:rPr>
              <a:t>BEFORE RPA</a:t>
            </a:r>
          </a:p>
        </p:txBody>
      </p:sp>
      <p:pic>
        <p:nvPicPr>
          <p:cNvPr id="32" name="Picture 31"/>
          <p:cNvPicPr>
            <a:picLocks noChangeAspect="1"/>
          </p:cNvPicPr>
          <p:nvPr/>
        </p:nvPicPr>
        <p:blipFill rotWithShape="1">
          <a:blip r:embed="rId2"/>
          <a:srcRect l="20550" t="35069" r="67625" b="44296"/>
          <a:stretch/>
        </p:blipFill>
        <p:spPr>
          <a:xfrm>
            <a:off x="350014" y="2526037"/>
            <a:ext cx="596783" cy="585524"/>
          </a:xfrm>
          <a:prstGeom prst="rect">
            <a:avLst/>
          </a:prstGeom>
        </p:spPr>
      </p:pic>
      <p:sp>
        <p:nvSpPr>
          <p:cNvPr id="33" name="TextBox 32"/>
          <p:cNvSpPr txBox="1"/>
          <p:nvPr/>
        </p:nvSpPr>
        <p:spPr>
          <a:xfrm>
            <a:off x="-115336" y="3521991"/>
            <a:ext cx="1356055" cy="230832"/>
          </a:xfrm>
          <a:prstGeom prst="rect">
            <a:avLst/>
          </a:prstGeom>
          <a:noFill/>
        </p:spPr>
        <p:txBody>
          <a:bodyPr wrap="square" rtlCol="0">
            <a:spAutoFit/>
          </a:bodyPr>
          <a:lstStyle/>
          <a:p>
            <a:pPr algn="ctr"/>
            <a:r>
              <a:rPr lang="en-US" sz="900" b="1" dirty="0">
                <a:latin typeface="Segoe UI" panose="020B0502040204020203" pitchFamily="34" charset="0"/>
                <a:cs typeface="Segoe UI" panose="020B0502040204020203" pitchFamily="34" charset="0"/>
              </a:rPr>
              <a:t>AFTER RPA</a:t>
            </a:r>
          </a:p>
        </p:txBody>
      </p:sp>
      <p:pic>
        <p:nvPicPr>
          <p:cNvPr id="47" name="Picture 46"/>
          <p:cNvPicPr>
            <a:picLocks noChangeAspect="1"/>
          </p:cNvPicPr>
          <p:nvPr/>
        </p:nvPicPr>
        <p:blipFill rotWithShape="1">
          <a:blip r:embed="rId3"/>
          <a:srcRect l="31371" t="52133" r="53458" b="21081"/>
          <a:stretch/>
        </p:blipFill>
        <p:spPr>
          <a:xfrm>
            <a:off x="251795" y="3729740"/>
            <a:ext cx="621792" cy="617220"/>
          </a:xfrm>
          <a:prstGeom prst="rect">
            <a:avLst/>
          </a:prstGeom>
        </p:spPr>
      </p:pic>
      <p:sp>
        <p:nvSpPr>
          <p:cNvPr id="49" name="Title 48"/>
          <p:cNvSpPr>
            <a:spLocks noGrp="1"/>
          </p:cNvSpPr>
          <p:nvPr>
            <p:ph type="title"/>
          </p:nvPr>
        </p:nvSpPr>
        <p:spPr>
          <a:xfrm>
            <a:off x="43542" y="-44280"/>
            <a:ext cx="7886700" cy="994172"/>
          </a:xfrm>
        </p:spPr>
        <p:txBody>
          <a:bodyPr>
            <a:normAutofit/>
          </a:bodyPr>
          <a:lstStyle/>
          <a:p>
            <a:r>
              <a:rPr lang="en-US" sz="2000" dirty="0" smtClean="0">
                <a:solidFill>
                  <a:srgbClr val="C00000"/>
                </a:solidFill>
                <a:latin typeface="Arial" panose="020B0604020202020204" pitchFamily="34" charset="0"/>
                <a:cs typeface="Arial" panose="020B0604020202020204" pitchFamily="34" charset="0"/>
              </a:rPr>
              <a:t>Use </a:t>
            </a:r>
            <a:r>
              <a:rPr lang="en-US" sz="2000" dirty="0" smtClean="0">
                <a:solidFill>
                  <a:srgbClr val="C00000"/>
                </a:solidFill>
                <a:latin typeface="Arial" panose="020B0604020202020204" pitchFamily="34" charset="0"/>
                <a:cs typeface="Arial" panose="020B0604020202020204" pitchFamily="34" charset="0"/>
              </a:rPr>
              <a:t>Case- Escrow </a:t>
            </a:r>
            <a:r>
              <a:rPr lang="en-US" sz="2000" dirty="0">
                <a:solidFill>
                  <a:srgbClr val="C00000"/>
                </a:solidFill>
                <a:latin typeface="Arial" panose="020B0604020202020204" pitchFamily="34" charset="0"/>
                <a:cs typeface="Arial" panose="020B0604020202020204" pitchFamily="34" charset="0"/>
              </a:rPr>
              <a:t>Bank </a:t>
            </a:r>
            <a:r>
              <a:rPr lang="en-US" sz="2000" dirty="0" smtClean="0">
                <a:solidFill>
                  <a:srgbClr val="C00000"/>
                </a:solidFill>
                <a:latin typeface="Arial" panose="020B0604020202020204" pitchFamily="34" charset="0"/>
                <a:cs typeface="Arial" panose="020B0604020202020204" pitchFamily="34" charset="0"/>
              </a:rPr>
              <a:t>Process</a:t>
            </a:r>
            <a:endParaRPr lang="en-US" sz="2000" dirty="0">
              <a:solidFill>
                <a:srgbClr val="C00000"/>
              </a:solidFill>
              <a:latin typeface="Arial" panose="020B0604020202020204" pitchFamily="34" charset="0"/>
              <a:cs typeface="Arial" panose="020B0604020202020204" pitchFamily="34" charset="0"/>
            </a:endParaRPr>
          </a:p>
        </p:txBody>
      </p:sp>
      <p:sp>
        <p:nvSpPr>
          <p:cNvPr id="51" name="Rectangle 50"/>
          <p:cNvSpPr/>
          <p:nvPr/>
        </p:nvSpPr>
        <p:spPr>
          <a:xfrm>
            <a:off x="556071" y="940160"/>
            <a:ext cx="6817580" cy="507831"/>
          </a:xfrm>
          <a:prstGeom prst="rect">
            <a:avLst/>
          </a:prstGeom>
        </p:spPr>
        <p:txBody>
          <a:bodyPr wrap="square">
            <a:spAutoFit/>
          </a:bodyPr>
          <a:lstStyle/>
          <a:p>
            <a:r>
              <a:rPr lang="en-IN" sz="135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Escrow bank account</a:t>
            </a:r>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is a special bank account wherein lender &amp; borrower appoint the </a:t>
            </a:r>
          </a:p>
          <a:p>
            <a:r>
              <a:rPr lang="en-IN" sz="13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bank as the escrow agent to manage the funds as per the agreement  </a:t>
            </a:r>
            <a:endParaRPr lang="en-IN" sz="1350" dirty="0"/>
          </a:p>
        </p:txBody>
      </p:sp>
      <p:graphicFrame>
        <p:nvGraphicFramePr>
          <p:cNvPr id="60" name="Table 59"/>
          <p:cNvGraphicFramePr>
            <a:graphicFrameLocks noGrp="1"/>
          </p:cNvGraphicFramePr>
          <p:nvPr>
            <p:extLst>
              <p:ext uri="{D42A27DB-BD31-4B8C-83A1-F6EECF244321}">
                <p14:modId xmlns:p14="http://schemas.microsoft.com/office/powerpoint/2010/main" val="16747168"/>
              </p:ext>
            </p:extLst>
          </p:nvPr>
        </p:nvGraphicFramePr>
        <p:xfrm>
          <a:off x="1192754" y="4523489"/>
          <a:ext cx="7745080" cy="1108710"/>
        </p:xfrm>
        <a:graphic>
          <a:graphicData uri="http://schemas.openxmlformats.org/drawingml/2006/table">
            <a:tbl>
              <a:tblPr firstRow="1" bandRow="1">
                <a:tableStyleId>{21E4AEA4-8DFA-4A89-87EB-49C32662AFE0}</a:tableStyleId>
              </a:tblPr>
              <a:tblGrid>
                <a:gridCol w="3878135"/>
                <a:gridCol w="3866945"/>
              </a:tblGrid>
              <a:tr h="278130">
                <a:tc>
                  <a:txBody>
                    <a:bodyPr/>
                    <a:lstStyle/>
                    <a:p>
                      <a:r>
                        <a:rPr lang="en-US" sz="1000" dirty="0" smtClean="0">
                          <a:latin typeface="Segoe UI" panose="020B0502040204020203" pitchFamily="34" charset="0"/>
                          <a:cs typeface="Segoe UI" panose="020B0502040204020203" pitchFamily="34" charset="0"/>
                        </a:rPr>
                        <a:t>Challenges:</a:t>
                      </a:r>
                      <a:endParaRPr lang="en-US" sz="1000" dirty="0">
                        <a:latin typeface="Segoe UI" panose="020B0502040204020203" pitchFamily="34" charset="0"/>
                        <a:cs typeface="Segoe UI" panose="020B0502040204020203" pitchFamily="34" charset="0"/>
                      </a:endParaRPr>
                    </a:p>
                  </a:txBody>
                  <a:tcPr marL="68580" marR="68580" marT="34290" marB="34290"/>
                </a:tc>
                <a:tc>
                  <a:txBody>
                    <a:bodyPr/>
                    <a:lstStyle/>
                    <a:p>
                      <a:r>
                        <a:rPr lang="en-US" sz="1000" dirty="0" smtClean="0">
                          <a:latin typeface="Segoe UI" panose="020B0502040204020203" pitchFamily="34" charset="0"/>
                          <a:cs typeface="Segoe UI" panose="020B0502040204020203" pitchFamily="34" charset="0"/>
                        </a:rPr>
                        <a:t>Benefits:</a:t>
                      </a:r>
                      <a:endParaRPr lang="en-US" sz="1000" dirty="0">
                        <a:latin typeface="Segoe UI" panose="020B0502040204020203" pitchFamily="34" charset="0"/>
                        <a:cs typeface="Segoe UI" panose="020B0502040204020203" pitchFamily="34" charset="0"/>
                      </a:endParaRPr>
                    </a:p>
                  </a:txBody>
                  <a:tcPr marL="68580" marR="68580" marT="34290" marB="34290"/>
                </a:tc>
              </a:tr>
              <a:tr h="811530">
                <a:tc>
                  <a:txBody>
                    <a:bodyPr/>
                    <a:lstStyle/>
                    <a:p>
                      <a:pPr marL="285750" indent="-285750">
                        <a:buFont typeface="Wingdings" panose="05000000000000000000" pitchFamily="2" charset="2"/>
                        <a:buChar char="§"/>
                      </a:pPr>
                      <a:r>
                        <a:rPr lang="en-US" sz="1000" dirty="0" smtClean="0">
                          <a:latin typeface="Segoe UI" panose="020B0502040204020203" pitchFamily="34" charset="0"/>
                          <a:cs typeface="Segoe UI" panose="020B0502040204020203" pitchFamily="34" charset="0"/>
                        </a:rPr>
                        <a:t>High turnaround time of handling end-to-end escrow bank account transactions</a:t>
                      </a:r>
                    </a:p>
                    <a:p>
                      <a:endParaRPr lang="en-US" sz="1000" dirty="0">
                        <a:latin typeface="Segoe UI" panose="020B0502040204020203" pitchFamily="34" charset="0"/>
                        <a:cs typeface="Segoe UI" panose="020B0502040204020203" pitchFamily="34" charset="0"/>
                      </a:endParaRPr>
                    </a:p>
                  </a:txBody>
                  <a:tcPr marL="68580" marR="68580" marT="34290" marB="34290"/>
                </a:tc>
                <a:tc>
                  <a:txBody>
                    <a:bodyPr/>
                    <a:lstStyle/>
                    <a:p>
                      <a:pPr marL="285750" indent="-285750">
                        <a:buFont typeface="Wingdings" panose="05000000000000000000" pitchFamily="2" charset="2"/>
                        <a:buChar char="§"/>
                      </a:pPr>
                      <a:r>
                        <a:rPr lang="en-US" sz="1000" dirty="0" smtClean="0">
                          <a:latin typeface="Segoe UI" panose="020B0502040204020203" pitchFamily="34" charset="0"/>
                          <a:cs typeface="Segoe UI" panose="020B0502040204020203" pitchFamily="34" charset="0"/>
                        </a:rPr>
                        <a:t>TAT improvement</a:t>
                      </a:r>
                      <a:r>
                        <a:rPr lang="en-US" sz="1000" baseline="0" dirty="0" smtClean="0">
                          <a:latin typeface="Segoe UI" panose="020B0502040204020203" pitchFamily="34" charset="0"/>
                          <a:cs typeface="Segoe UI" panose="020B0502040204020203" pitchFamily="34" charset="0"/>
                        </a:rPr>
                        <a:t> since no </a:t>
                      </a:r>
                      <a:r>
                        <a:rPr lang="en-US" sz="1000" dirty="0" smtClean="0">
                          <a:latin typeface="Segoe UI" panose="020B0502040204020203" pitchFamily="34" charset="0"/>
                          <a:cs typeface="Segoe UI" panose="020B0502040204020203" pitchFamily="34" charset="0"/>
                        </a:rPr>
                        <a:t>manual intervention will required</a:t>
                      </a:r>
                    </a:p>
                    <a:p>
                      <a:pPr marL="285750" indent="-285750">
                        <a:buFont typeface="Wingdings" panose="05000000000000000000" pitchFamily="2" charset="2"/>
                        <a:buChar char="§"/>
                      </a:pPr>
                      <a:r>
                        <a:rPr lang="en-US" sz="1000" dirty="0" smtClean="0">
                          <a:latin typeface="Segoe UI" panose="020B0502040204020203" pitchFamily="34" charset="0"/>
                          <a:cs typeface="Segoe UI" panose="020B0502040204020203" pitchFamily="34" charset="0"/>
                        </a:rPr>
                        <a:t>Reduce Business Risk; Optimization of existing processes and systems </a:t>
                      </a:r>
                      <a:endParaRPr lang="en-US" sz="1000" baseline="0" dirty="0" smtClean="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000" dirty="0" smtClean="0">
                          <a:latin typeface="Segoe UI" panose="020B0502040204020203" pitchFamily="34" charset="0"/>
                          <a:cs typeface="Segoe UI" panose="020B0502040204020203" pitchFamily="34" charset="0"/>
                        </a:rPr>
                        <a:t>Reduction In Cycle time</a:t>
                      </a:r>
                    </a:p>
                    <a:p>
                      <a:pPr marL="285750" indent="-285750">
                        <a:buFont typeface="Wingdings" panose="05000000000000000000" pitchFamily="2" charset="2"/>
                        <a:buChar char="§"/>
                      </a:pPr>
                      <a:r>
                        <a:rPr lang="en-US" sz="1000" dirty="0" smtClean="0">
                          <a:latin typeface="Segoe UI" panose="020B0502040204020203" pitchFamily="34" charset="0"/>
                          <a:cs typeface="Segoe UI" panose="020B0502040204020203" pitchFamily="34" charset="0"/>
                        </a:rPr>
                        <a:t>Improved Customer Experience &amp; also Process efficiency</a:t>
                      </a:r>
                      <a:endParaRPr lang="en-US" sz="1000" dirty="0">
                        <a:latin typeface="Segoe UI" panose="020B0502040204020203" pitchFamily="34" charset="0"/>
                        <a:cs typeface="Segoe UI" panose="020B0502040204020203" pitchFamily="34" charset="0"/>
                      </a:endParaRPr>
                    </a:p>
                  </a:txBody>
                  <a:tcPr marL="68580" marR="68580" marT="34290" marB="34290"/>
                </a:tc>
              </a:tr>
            </a:tbl>
          </a:graphicData>
        </a:graphic>
      </p:graphicFrame>
      <p:sp>
        <p:nvSpPr>
          <p:cNvPr id="61" name="TextBox 60"/>
          <p:cNvSpPr txBox="1"/>
          <p:nvPr/>
        </p:nvSpPr>
        <p:spPr>
          <a:xfrm>
            <a:off x="-1057" y="1888035"/>
            <a:ext cx="1356055" cy="230832"/>
          </a:xfrm>
          <a:prstGeom prst="rect">
            <a:avLst/>
          </a:prstGeom>
          <a:noFill/>
        </p:spPr>
        <p:txBody>
          <a:bodyPr wrap="square" rtlCol="0">
            <a:spAutoFit/>
          </a:bodyPr>
          <a:lstStyle/>
          <a:p>
            <a:pPr algn="ctr"/>
            <a:r>
              <a:rPr lang="en-US" sz="900" b="1" dirty="0">
                <a:latin typeface="Segoe UI" panose="020B0502040204020203" pitchFamily="34" charset="0"/>
                <a:cs typeface="Segoe UI" panose="020B0502040204020203" pitchFamily="34" charset="0"/>
              </a:rPr>
              <a:t>USER INTERVENTION</a:t>
            </a:r>
          </a:p>
        </p:txBody>
      </p:sp>
      <p:sp>
        <p:nvSpPr>
          <p:cNvPr id="162" name="Rectangle 161"/>
          <p:cNvSpPr/>
          <p:nvPr/>
        </p:nvSpPr>
        <p:spPr>
          <a:xfrm>
            <a:off x="2030757" y="2285025"/>
            <a:ext cx="869637" cy="854080"/>
          </a:xfrm>
          <a:prstGeom prst="rect">
            <a:avLst/>
          </a:prstGeom>
        </p:spPr>
        <p:txBody>
          <a:bodyPr wrap="square">
            <a:spAutoFit/>
          </a:bodyPr>
          <a:lstStyle/>
          <a:p>
            <a:pPr lvl="0"/>
            <a:r>
              <a:rPr lang="en-US" sz="825" dirty="0" smtClean="0">
                <a:latin typeface="Segoe UI" panose="020B0502040204020203" pitchFamily="34" charset="0"/>
                <a:cs typeface="Segoe UI" panose="020B0502040204020203" pitchFamily="34" charset="0"/>
              </a:rPr>
              <a:t>Based on Bank statements, user will prepare Escrow Balance-MIS</a:t>
            </a:r>
            <a:endParaRPr lang="en-US" sz="825" dirty="0">
              <a:latin typeface="Segoe UI" panose="020B0502040204020203" pitchFamily="34" charset="0"/>
              <a:cs typeface="Segoe UI" panose="020B0502040204020203" pitchFamily="34" charset="0"/>
            </a:endParaRPr>
          </a:p>
        </p:txBody>
      </p:sp>
      <p:sp>
        <p:nvSpPr>
          <p:cNvPr id="165" name="Rectangle 164"/>
          <p:cNvSpPr/>
          <p:nvPr/>
        </p:nvSpPr>
        <p:spPr>
          <a:xfrm>
            <a:off x="2852726" y="2278307"/>
            <a:ext cx="869637" cy="1361911"/>
          </a:xfrm>
          <a:prstGeom prst="rect">
            <a:avLst/>
          </a:prstGeom>
        </p:spPr>
        <p:txBody>
          <a:bodyPr wrap="square">
            <a:spAutoFit/>
          </a:bodyPr>
          <a:lstStyle/>
          <a:p>
            <a:pPr lvl="0"/>
            <a:r>
              <a:rPr lang="en-US" sz="825" dirty="0" smtClean="0">
                <a:latin typeface="Segoe UI" panose="020B0502040204020203" pitchFamily="34" charset="0"/>
                <a:cs typeface="Segoe UI" panose="020B0502040204020203" pitchFamily="34" charset="0"/>
              </a:rPr>
              <a:t>User will identify the customers to whom Fund to be taken into ABFL bank A/c, Excess refund or investment to AMC</a:t>
            </a:r>
            <a:endParaRPr lang="en-US" sz="825"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9979" b="79766"/>
          <a:stretch/>
        </p:blipFill>
        <p:spPr>
          <a:xfrm>
            <a:off x="2019299" y="1428238"/>
            <a:ext cx="7023483" cy="88669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51228" b="36497"/>
          <a:stretch/>
        </p:blipFill>
        <p:spPr>
          <a:xfrm>
            <a:off x="1180280" y="3589396"/>
            <a:ext cx="7802064" cy="537883"/>
          </a:xfrm>
          <a:prstGeom prst="rect">
            <a:avLst/>
          </a:prstGeom>
        </p:spPr>
      </p:pic>
      <p:pic>
        <p:nvPicPr>
          <p:cNvPr id="21" name="Picture 20"/>
          <p:cNvPicPr>
            <a:picLocks noChangeAspect="1"/>
          </p:cNvPicPr>
          <p:nvPr/>
        </p:nvPicPr>
        <p:blipFill rotWithShape="1">
          <a:blip r:embed="rId5"/>
          <a:srcRect l="74318" t="54514" r="17538" b="33185"/>
          <a:stretch/>
        </p:blipFill>
        <p:spPr>
          <a:xfrm>
            <a:off x="7373651" y="3655393"/>
            <a:ext cx="470799" cy="405887"/>
          </a:xfrm>
          <a:prstGeom prst="rect">
            <a:avLst/>
          </a:prstGeom>
        </p:spPr>
      </p:pic>
      <p:pic>
        <p:nvPicPr>
          <p:cNvPr id="4" name="Picture 3"/>
          <p:cNvPicPr>
            <a:picLocks noChangeAspect="1"/>
          </p:cNvPicPr>
          <p:nvPr/>
        </p:nvPicPr>
        <p:blipFill rotWithShape="1">
          <a:blip r:embed="rId6" cstate="print">
            <a:extLst>
              <a:ext uri="{28A0092B-C50C-407E-A947-70E740481C1C}">
                <a14:useLocalDpi xmlns:a14="http://schemas.microsoft.com/office/drawing/2010/main" val="0"/>
              </a:ext>
            </a:extLst>
          </a:blip>
          <a:srcRect l="70833" t="55558" r="16875" b="25544"/>
          <a:stretch/>
        </p:blipFill>
        <p:spPr>
          <a:xfrm>
            <a:off x="1310221" y="1748221"/>
            <a:ext cx="634701" cy="548640"/>
          </a:xfrm>
          <a:prstGeom prst="rect">
            <a:avLst/>
          </a:prstGeom>
        </p:spPr>
      </p:pic>
      <p:sp>
        <p:nvSpPr>
          <p:cNvPr id="23" name="Octagon 22"/>
          <p:cNvSpPr/>
          <p:nvPr/>
        </p:nvSpPr>
        <p:spPr>
          <a:xfrm>
            <a:off x="1553939" y="1540703"/>
            <a:ext cx="241009" cy="197879"/>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6080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6B8E02A2-9A02-4B9D-B201-BE9FF85BE51D}" type="slidenum">
              <a:rPr lang="en-US" smtClean="0"/>
              <a:pPr>
                <a:defRPr/>
              </a:pPr>
              <a:t>6</a:t>
            </a:fld>
            <a:endParaRPr lang="en-US"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1177" t="21751" r="8529" b="30121"/>
          <a:stretch/>
        </p:blipFill>
        <p:spPr>
          <a:xfrm>
            <a:off x="230587" y="1936375"/>
            <a:ext cx="8682825" cy="2926080"/>
          </a:xfrm>
          <a:prstGeom prst="rect">
            <a:avLst/>
          </a:prstGeom>
        </p:spPr>
      </p:pic>
      <p:pic>
        <p:nvPicPr>
          <p:cNvPr id="15" name="Picture 14"/>
          <p:cNvPicPr>
            <a:picLocks noChangeAspect="1"/>
          </p:cNvPicPr>
          <p:nvPr/>
        </p:nvPicPr>
        <p:blipFill>
          <a:blip r:embed="rId3"/>
          <a:stretch>
            <a:fillRect/>
          </a:stretch>
        </p:blipFill>
        <p:spPr>
          <a:xfrm>
            <a:off x="2467027" y="2390822"/>
            <a:ext cx="838095" cy="761905"/>
          </a:xfrm>
          <a:prstGeom prst="rect">
            <a:avLst/>
          </a:prstGeom>
        </p:spPr>
      </p:pic>
      <p:pic>
        <p:nvPicPr>
          <p:cNvPr id="16" name="Picture 15"/>
          <p:cNvPicPr>
            <a:picLocks noChangeAspect="1"/>
          </p:cNvPicPr>
          <p:nvPr/>
        </p:nvPicPr>
        <p:blipFill>
          <a:blip r:embed="rId3"/>
          <a:stretch>
            <a:fillRect/>
          </a:stretch>
        </p:blipFill>
        <p:spPr>
          <a:xfrm rot="21064117">
            <a:off x="1457377" y="3850813"/>
            <a:ext cx="838095" cy="761905"/>
          </a:xfrm>
          <a:prstGeom prst="rect">
            <a:avLst/>
          </a:prstGeom>
        </p:spPr>
      </p:pic>
      <p:sp>
        <p:nvSpPr>
          <p:cNvPr id="17" name="Rectangle 16"/>
          <p:cNvSpPr/>
          <p:nvPr/>
        </p:nvSpPr>
        <p:spPr>
          <a:xfrm rot="17810356">
            <a:off x="2402280" y="2571719"/>
            <a:ext cx="1056700" cy="400110"/>
          </a:xfrm>
          <a:prstGeom prst="rect">
            <a:avLst/>
          </a:prstGeom>
        </p:spPr>
        <p:txBody>
          <a:bodyPr wrap="none">
            <a:spAutoFit/>
          </a:bodyPr>
          <a:lstStyle/>
          <a:p>
            <a:r>
              <a:rPr lang="en-US" sz="1000" dirty="0">
                <a:solidFill>
                  <a:schemeClr val="bg1"/>
                </a:solidFill>
              </a:rPr>
              <a:t>Build Business </a:t>
            </a:r>
            <a:endParaRPr lang="en-US" sz="1000" dirty="0" smtClean="0">
              <a:solidFill>
                <a:schemeClr val="bg1"/>
              </a:solidFill>
            </a:endParaRPr>
          </a:p>
          <a:p>
            <a:r>
              <a:rPr lang="en-US" sz="1000" dirty="0" smtClean="0">
                <a:solidFill>
                  <a:schemeClr val="bg1"/>
                </a:solidFill>
              </a:rPr>
              <a:t>Case</a:t>
            </a:r>
            <a:endParaRPr lang="en-US" sz="1000" dirty="0">
              <a:solidFill>
                <a:schemeClr val="bg1"/>
              </a:solidFill>
            </a:endParaRPr>
          </a:p>
        </p:txBody>
      </p:sp>
      <p:sp>
        <p:nvSpPr>
          <p:cNvPr id="18" name="Rectangle 17"/>
          <p:cNvSpPr/>
          <p:nvPr/>
        </p:nvSpPr>
        <p:spPr>
          <a:xfrm rot="17541366">
            <a:off x="1537229" y="4010843"/>
            <a:ext cx="678391" cy="230832"/>
          </a:xfrm>
          <a:prstGeom prst="rect">
            <a:avLst/>
          </a:prstGeom>
        </p:spPr>
        <p:txBody>
          <a:bodyPr wrap="none">
            <a:spAutoFit/>
          </a:bodyPr>
          <a:lstStyle/>
          <a:p>
            <a:r>
              <a:rPr lang="en-US" sz="900" dirty="0" smtClean="0">
                <a:solidFill>
                  <a:schemeClr val="bg1"/>
                </a:solidFill>
              </a:rPr>
              <a:t>Run POC</a:t>
            </a:r>
            <a:endParaRPr lang="en-US" sz="900" dirty="0">
              <a:solidFill>
                <a:schemeClr val="bg1"/>
              </a:solidFill>
            </a:endParaRPr>
          </a:p>
        </p:txBody>
      </p:sp>
      <p:cxnSp>
        <p:nvCxnSpPr>
          <p:cNvPr id="20" name="Straight Arrow Connector 19"/>
          <p:cNvCxnSpPr>
            <a:stCxn id="25" idx="2"/>
          </p:cNvCxnSpPr>
          <p:nvPr/>
        </p:nvCxnSpPr>
        <p:spPr>
          <a:xfrm>
            <a:off x="1940372" y="1616943"/>
            <a:ext cx="38462" cy="1602554"/>
          </a:xfrm>
          <a:prstGeom prst="straightConnector1">
            <a:avLst/>
          </a:prstGeom>
          <a:ln w="222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b="9610"/>
          <a:stretch/>
        </p:blipFill>
        <p:spPr>
          <a:xfrm>
            <a:off x="1561890" y="885423"/>
            <a:ext cx="756964" cy="731520"/>
          </a:xfrm>
          <a:prstGeom prst="rect">
            <a:avLst/>
          </a:prstGeom>
        </p:spPr>
      </p:pic>
      <p:sp>
        <p:nvSpPr>
          <p:cNvPr id="26" name="Rectangle 25"/>
          <p:cNvSpPr/>
          <p:nvPr/>
        </p:nvSpPr>
        <p:spPr>
          <a:xfrm>
            <a:off x="2318854" y="1159906"/>
            <a:ext cx="5036687" cy="646331"/>
          </a:xfrm>
          <a:prstGeom prst="rect">
            <a:avLst/>
          </a:prstGeom>
        </p:spPr>
        <p:txBody>
          <a:bodyPr wrap="square">
            <a:spAutoFit/>
          </a:bodyPr>
          <a:lstStyle/>
          <a:p>
            <a:r>
              <a:rPr lang="en-US" sz="1200" dirty="0">
                <a:solidFill>
                  <a:srgbClr val="000000"/>
                </a:solidFill>
                <a:latin typeface="+mj-lt"/>
              </a:rPr>
              <a:t>POC – High </a:t>
            </a:r>
            <a:r>
              <a:rPr lang="en-US" sz="1200" dirty="0" smtClean="0">
                <a:solidFill>
                  <a:srgbClr val="000000"/>
                </a:solidFill>
                <a:latin typeface="+mj-lt"/>
              </a:rPr>
              <a:t>Level </a:t>
            </a:r>
            <a:r>
              <a:rPr lang="en-US" sz="1200" dirty="0" smtClean="0">
                <a:latin typeface="+mj-lt"/>
              </a:rPr>
              <a:t>timelines would be Min. 2 months.</a:t>
            </a:r>
          </a:p>
          <a:p>
            <a:r>
              <a:rPr lang="en-US" sz="1200" i="1" dirty="0" smtClean="0">
                <a:latin typeface="+mj-lt"/>
              </a:rPr>
              <a:t>Note-Further action on Deliverables </a:t>
            </a:r>
            <a:r>
              <a:rPr lang="en-US" sz="1200" i="1" dirty="0">
                <a:latin typeface="+mj-lt"/>
              </a:rPr>
              <a:t>and </a:t>
            </a:r>
            <a:r>
              <a:rPr lang="en-US" sz="1200" i="1" dirty="0" smtClean="0">
                <a:latin typeface="+mj-lt"/>
              </a:rPr>
              <a:t>Timelines would be decided on successful completion of POC</a:t>
            </a:r>
          </a:p>
        </p:txBody>
      </p:sp>
      <p:sp>
        <p:nvSpPr>
          <p:cNvPr id="29" name="Title 1"/>
          <p:cNvSpPr>
            <a:spLocks noGrp="1"/>
          </p:cNvSpPr>
          <p:nvPr>
            <p:ph type="title"/>
          </p:nvPr>
        </p:nvSpPr>
        <p:spPr>
          <a:xfrm>
            <a:off x="23370" y="0"/>
            <a:ext cx="7086600" cy="854075"/>
          </a:xfrm>
        </p:spPr>
        <p:txBody>
          <a:bodyPr/>
          <a:lstStyle/>
          <a:p>
            <a:r>
              <a:rPr lang="en-US" dirty="0" smtClean="0"/>
              <a:t>RPA Journey Roadmap</a:t>
            </a:r>
            <a:endParaRPr lang="en-US" dirty="0"/>
          </a:p>
        </p:txBody>
      </p:sp>
    </p:spTree>
    <p:extLst>
      <p:ext uri="{BB962C8B-B14F-4D97-AF65-F5344CB8AC3E}">
        <p14:creationId xmlns:p14="http://schemas.microsoft.com/office/powerpoint/2010/main" val="74045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CB545DC7-0D8C-4F5C-A836-FCD593CB88B9}" type="slidenum">
              <a:rPr lang="en-US" smtClean="0">
                <a:solidFill>
                  <a:srgbClr val="C5D1D7"/>
                </a:solidFill>
              </a:rPr>
              <a:pPr>
                <a:defRPr/>
              </a:pPr>
              <a:t>7</a:t>
            </a:fld>
            <a:endParaRPr lang="en-US">
              <a:solidFill>
                <a:srgbClr val="C5D1D7"/>
              </a:solidFill>
            </a:endParaRPr>
          </a:p>
        </p:txBody>
      </p:sp>
      <p:sp>
        <p:nvSpPr>
          <p:cNvPr id="4" name="Rectangle 3"/>
          <p:cNvSpPr/>
          <p:nvPr/>
        </p:nvSpPr>
        <p:spPr>
          <a:xfrm>
            <a:off x="3164897" y="2529450"/>
            <a:ext cx="2608150" cy="707886"/>
          </a:xfrm>
          <a:prstGeom prst="rect">
            <a:avLst/>
          </a:prstGeom>
          <a:noFill/>
        </p:spPr>
        <p:txBody>
          <a:bodyPr wrap="none" lIns="91440" tIns="45720" rIns="91440" bIns="45720">
            <a:spAutoFit/>
          </a:bodyPr>
          <a:lstStyle/>
          <a:p>
            <a:pPr algn="ctr"/>
            <a:r>
              <a:rPr lang="en-US" sz="4000" dirty="0" smtClean="0">
                <a:ln w="0"/>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7463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althcare Equipment Finance - Product Program [Compatibility Mode]" id="{A80B090E-17F8-40C8-98BB-5652B57FE5E2}" vid="{B747BAC3-1934-4520-83A1-0CE82AD28E31}"/>
    </a:ext>
  </a:extLst>
</a:theme>
</file>

<file path=ppt/theme/theme18.xml><?xml version="1.0" encoding="utf-8"?>
<a:theme xmlns:a="http://schemas.openxmlformats.org/drawingml/2006/main" name="17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1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2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3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althcare Equipment Finance - Product Program [Compatibility Mode]" id="{A80B090E-17F8-40C8-98BB-5652B57FE5E2}" vid="{B747BAC3-1934-4520-83A1-0CE82AD28E31}"/>
    </a:ext>
  </a:extLst>
</a:theme>
</file>

<file path=ppt/theme/theme24.xml><?xml version="1.0" encoding="utf-8"?>
<a:theme xmlns:a="http://schemas.openxmlformats.org/drawingml/2006/main" name="20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althcare Equipment Finance - Product Program [Compatibility Mode]" id="{A80B090E-17F8-40C8-98BB-5652B57FE5E2}" vid="{B747BAC3-1934-4520-83A1-0CE82AD28E31}"/>
    </a:ext>
  </a:extLst>
</a:theme>
</file>

<file path=ppt/theme/theme28.xml><?xml version="1.0" encoding="utf-8"?>
<a:theme xmlns:a="http://schemas.openxmlformats.org/drawingml/2006/main" name="27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althcare Equipment Finance - Product Program [Compatibility Mode]" id="{A80B090E-17F8-40C8-98BB-5652B57FE5E2}" vid="{B747BAC3-1934-4520-83A1-0CE82AD28E31}"/>
    </a:ext>
  </a:extLst>
</a:theme>
</file>

<file path=ppt/theme/theme29.xml><?xml version="1.0" encoding="utf-8"?>
<a:theme xmlns:a="http://schemas.openxmlformats.org/drawingml/2006/main" name="28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althcare Equipment Finance - Product Program [Compatibility Mode]" id="{A80B090E-17F8-40C8-98BB-5652B57FE5E2}" vid="{B747BAC3-1934-4520-83A1-0CE82AD28E31}"/>
    </a:ext>
  </a:extLst>
</a:theme>
</file>

<file path=ppt/theme/theme3.xml><?xml version="1.0" encoding="utf-8"?>
<a:theme xmlns:a="http://schemas.openxmlformats.org/drawingml/2006/main" name="2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Blank">
  <a:themeElements>
    <a:clrScheme name="ABFS Theme">
      <a:dk1>
        <a:srgbClr val="000000"/>
      </a:dk1>
      <a:lt1>
        <a:srgbClr val="FFFFFF"/>
      </a:lt1>
      <a:dk2>
        <a:srgbClr val="C51B2B"/>
      </a:dk2>
      <a:lt2>
        <a:srgbClr val="FFFFFF"/>
      </a:lt2>
      <a:accent1>
        <a:srgbClr val="C51B2B"/>
      </a:accent1>
      <a:accent2>
        <a:srgbClr val="FFCD65"/>
      </a:accent2>
      <a:accent3>
        <a:srgbClr val="FAA61A"/>
      </a:accent3>
      <a:accent4>
        <a:srgbClr val="F15A22"/>
      </a:accent4>
      <a:accent5>
        <a:srgbClr val="333333"/>
      </a:accent5>
      <a:accent6>
        <a:srgbClr val="C51B2B"/>
      </a:accent6>
      <a:hlink>
        <a:srgbClr val="333333"/>
      </a:hlink>
      <a:folHlink>
        <a:srgbClr val="FAA61A"/>
      </a:folHlink>
    </a:clrScheme>
    <a:fontScheme name="ABFS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12650</TotalTime>
  <Words>760</Words>
  <Application>Microsoft Office PowerPoint</Application>
  <PresentationFormat>On-screen Show (4:3)</PresentationFormat>
  <Paragraphs>115</Paragraphs>
  <Slides>7</Slides>
  <Notes>1</Notes>
  <HiddenSlides>0</HiddenSlides>
  <MMClips>0</MMClips>
  <ScaleCrop>false</ScaleCrop>
  <HeadingPairs>
    <vt:vector size="6" baseType="variant">
      <vt:variant>
        <vt:lpstr>Fonts Used</vt:lpstr>
      </vt:variant>
      <vt:variant>
        <vt:i4>9</vt:i4>
      </vt:variant>
      <vt:variant>
        <vt:lpstr>Theme</vt:lpstr>
      </vt:variant>
      <vt:variant>
        <vt:i4>30</vt:i4>
      </vt:variant>
      <vt:variant>
        <vt:lpstr>Slide Titles</vt:lpstr>
      </vt:variant>
      <vt:variant>
        <vt:i4>7</vt:i4>
      </vt:variant>
    </vt:vector>
  </HeadingPairs>
  <TitlesOfParts>
    <vt:vector size="46" baseType="lpstr">
      <vt:lpstr>Arial</vt:lpstr>
      <vt:lpstr>Calibri</vt:lpstr>
      <vt:lpstr>Century Gothic</vt:lpstr>
      <vt:lpstr>Expert Sans Regular</vt:lpstr>
      <vt:lpstr>Segoe UI</vt:lpstr>
      <vt:lpstr>Tahoma</vt:lpstr>
      <vt:lpstr>Times</vt:lpstr>
      <vt:lpstr>Times New Roman</vt:lpstr>
      <vt:lpstr>Wingdings</vt:lpstr>
      <vt:lpstr>Blank</vt:lpstr>
      <vt:lpstr>1_Blank</vt:lpstr>
      <vt:lpstr>2_Blank</vt:lpstr>
      <vt:lpstr>3_Blank</vt:lpstr>
      <vt:lpstr>4_Blank</vt:lpstr>
      <vt:lpstr>5_Blank</vt:lpstr>
      <vt:lpstr>6_Blank</vt:lpstr>
      <vt:lpstr>7_Blank</vt:lpstr>
      <vt:lpstr>8_Blank</vt:lpstr>
      <vt:lpstr>9_Blank</vt:lpstr>
      <vt:lpstr>10_Blank</vt:lpstr>
      <vt:lpstr>11_Blank</vt:lpstr>
      <vt:lpstr>12_Blank</vt:lpstr>
      <vt:lpstr>13_Blank</vt:lpstr>
      <vt:lpstr>14_Blank</vt:lpstr>
      <vt:lpstr>15_Blank</vt:lpstr>
      <vt:lpstr>16_Blank</vt:lpstr>
      <vt:lpstr>17_Blank</vt:lpstr>
      <vt:lpstr>18_Blank</vt:lpstr>
      <vt:lpstr>19_Blank</vt:lpstr>
      <vt:lpstr>21_Blank</vt:lpstr>
      <vt:lpstr>22_Blank</vt:lpstr>
      <vt:lpstr>23_Blank</vt:lpstr>
      <vt:lpstr>20_Blank</vt:lpstr>
      <vt:lpstr>24_Blank</vt:lpstr>
      <vt:lpstr>25_Blank</vt:lpstr>
      <vt:lpstr>26_Blank</vt:lpstr>
      <vt:lpstr>27_Blank</vt:lpstr>
      <vt:lpstr>28_Blank</vt:lpstr>
      <vt:lpstr>29_Blank</vt:lpstr>
      <vt:lpstr>PowerPoint Presentation</vt:lpstr>
      <vt:lpstr>What is Robotic Process Automation (RPA)?</vt:lpstr>
      <vt:lpstr>What Can RPA Do?</vt:lpstr>
      <vt:lpstr>Benefits</vt:lpstr>
      <vt:lpstr>Use Case- Escrow Bank Process</vt:lpstr>
      <vt:lpstr>RPA Journey Roadmap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Thakkar</dc:creator>
  <cp:lastModifiedBy>Sandeep Kamble</cp:lastModifiedBy>
  <cp:revision>986</cp:revision>
  <cp:lastPrinted>2016-10-12T07:29:33Z</cp:lastPrinted>
  <dcterms:created xsi:type="dcterms:W3CDTF">2015-09-29T04:15:06Z</dcterms:created>
  <dcterms:modified xsi:type="dcterms:W3CDTF">2017-03-03T04:29:02Z</dcterms:modified>
</cp:coreProperties>
</file>