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2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4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7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1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0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3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C49A-2B96-45C6-8FCB-2265BE342EC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0B54-8430-4723-9678-064D6041A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DF Icon Vector Icons free download in SVG, PNG Form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7" y="845345"/>
            <a:ext cx="1295486" cy="12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026" idx="3"/>
          </p:cNvCxnSpPr>
          <p:nvPr/>
        </p:nvCxnSpPr>
        <p:spPr>
          <a:xfrm>
            <a:off x="2006173" y="1493089"/>
            <a:ext cx="14136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19872" y="1066841"/>
            <a:ext cx="1506448" cy="852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Extract Data</a:t>
            </a: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4926320" y="1493088"/>
            <a:ext cx="8698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61104" y="1203874"/>
            <a:ext cx="1475191" cy="63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Chunks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498699" y="1836843"/>
            <a:ext cx="1" cy="80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1104" y="2646505"/>
            <a:ext cx="1440159" cy="186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Database Icon Vector. Database Vecto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7445"/>
            <a:ext cx="1855093" cy="18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5796136" y="4527772"/>
            <a:ext cx="654778" cy="70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6217" y="6379782"/>
            <a:ext cx="172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Database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2987824" y="5445224"/>
            <a:ext cx="158417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Relevant Result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9" idx="6"/>
          </p:cNvCxnSpPr>
          <p:nvPr/>
        </p:nvCxnSpPr>
        <p:spPr>
          <a:xfrm flipH="1">
            <a:off x="4572000" y="58412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6" descr="User icon on transparent backgrou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8" descr="User icon on transparent backgrou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User - Free us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76" y="2893401"/>
            <a:ext cx="1375008" cy="137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xplains Behavior of LLM At Neuron Le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" y="4051899"/>
            <a:ext cx="231454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>
            <a:off x="1782271" y="4268408"/>
            <a:ext cx="1421577" cy="40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</p:cNvCxnSpPr>
          <p:nvPr/>
        </p:nvCxnSpPr>
        <p:spPr>
          <a:xfrm flipH="1" flipV="1">
            <a:off x="1430109" y="5044534"/>
            <a:ext cx="1557715" cy="796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51924" y="43306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88957" y="48598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LLM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77658" y="5229200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07975" y="5925859"/>
            <a:ext cx="1599729" cy="907846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8713" y="413230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9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9" grpId="0" animBg="1"/>
      <p:bldP spid="44" grpId="0"/>
      <p:bldP spid="48" grpId="0" animBg="1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2024-04-05T15:43:45Z</dcterms:created>
  <dcterms:modified xsi:type="dcterms:W3CDTF">2024-04-06T02:46:55Z</dcterms:modified>
</cp:coreProperties>
</file>