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F61D-9CD4-7C05-2D62-DF8808FB1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9C97C-5B42-0A48-3DB5-D2DD2D1B0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C7FF-B03C-A0FD-4B7D-A193276A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627C-A1C2-CFFB-3757-86EF0E6F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76037-067D-BD69-E95E-F66FFECC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4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2C45-6B29-C98D-A5DC-EEFC7FE7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8D124-EE34-78BB-CD35-FE31BF6FF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55B6-7ABA-980E-183D-5F7195AB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8945-C765-8FC7-3FFB-EFE7BD4B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A6E6-E72D-9E8F-87CD-072B92C7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AB259-BF61-121A-CDB5-6017BF7A0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DFA4A-09C4-15DD-F518-01CFA0741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4F19-2799-B0B2-9B3A-8A470A36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0C85-0F98-495B-889F-04F3188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E1C3-941C-AFA9-58D4-483DE0C5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5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4A24-8315-1C91-6591-4F826F87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1273-C938-0739-0B65-8B59B0E6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108B-164F-0672-2260-A682D695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ECAE-82F8-F184-BE1E-B4DB0C28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7609-660A-A1DD-4277-6BA4722F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0E5-42C5-CBD6-55E1-19BFBD0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A92F4-53F6-4E6F-5CDB-8E1A7E51D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873B-BFEE-5362-21D2-64FBC06D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80D3-443C-3C6F-C5FF-CB3D615D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EE8C-0A65-0103-5202-60383A4B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3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801C-12BC-4DC7-2885-372D5072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12BB-8507-18BD-C73F-9A12BBA57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76EAD-8DB2-FC85-E4AE-B69A7966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D80C3-CB87-9CBF-AF9B-BE801A50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549A0-92D3-5766-AF76-4E819AD2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2E0F1-96E5-9493-7971-A8BD99C0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22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EBB-BC64-9CFA-CAF8-AA9C9FC2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DEB3E-681E-B408-A6DA-A5AF8600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8DDC3-AEB6-AAB8-64F4-DE02BBF8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EEFEA-7D29-AA9E-DDB7-D133A3F9C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6876B-FB59-5295-9579-5E0725637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673C4-F761-2639-DE98-E4A00860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6F204-7B42-1023-2043-AC286C58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B1FF0-464C-7D64-5D89-8E3466BA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5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3255-93C2-8E88-2646-93FE38C7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A9F31-63B3-66EF-8DB9-F6E6249C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A08D5-2DE6-7664-4A7D-7093C35F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D084F-F8BA-2AEA-7550-51755954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5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2F126-4249-5DF6-E6B1-FDCC383A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298BE-757E-A917-208B-A2368375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7E61B-D64B-964D-114D-0DC60316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0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D64B-F8F6-8D93-F58E-A55EFF3C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6673-CD28-7F84-726F-7DC662D2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AAC83-C0F8-6C8D-6017-4ABB11352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B1B53-7E57-139F-7791-D69EA377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221-1D85-31FC-7EF8-D2B3B470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D79B2-D2A9-6977-6D70-F9C4F4E1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65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6005-1A37-B4C5-1C7D-93817306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9A73F-0D70-629F-214B-926529B88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99D2-B359-6463-253C-7BB6F3009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FEF2B-27CE-C353-E9CE-6AC6FE25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9B31F-41C0-FF9B-B41D-3A35949C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490D-3189-765A-1515-2181CD5A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4BFE1-CA7E-C818-A212-39494D04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DE65-5824-6ED1-451E-82FEECDF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B126-DE6F-EA09-25E1-6C4F4352B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E7B7-0521-4FBC-A326-89A1B36B40F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B298F-C66B-1B66-CDAE-B1241CB44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4FF7-E9F3-66ED-4B0D-CF1932E1E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F6A2-DD93-430E-90E3-20B148976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3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79096-5A5A-9C5A-6064-46FB03CA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90B65-9B4E-97BC-2051-7FED59122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56" b="98578" l="2916" r="96112">
                        <a14:foregroundMark x1="33585" y1="28978" x2="27214" y2="34400"/>
                        <a14:foregroundMark x1="27214" y1="34400" x2="48272" y2="38489"/>
                        <a14:foregroundMark x1="48272" y1="38489" x2="39741" y2="30400"/>
                        <a14:foregroundMark x1="39741" y1="30400" x2="23542" y2="28533"/>
                        <a14:foregroundMark x1="52376" y1="27733" x2="49568" y2="35467"/>
                        <a14:foregroundMark x1="49568" y1="35467" x2="62527" y2="34667"/>
                        <a14:foregroundMark x1="62527" y1="34667" x2="53996" y2="29156"/>
                        <a14:foregroundMark x1="53996" y1="29156" x2="49460" y2="28978"/>
                        <a14:foregroundMark x1="52376" y1="26400" x2="58099" y2="32089"/>
                        <a14:foregroundMark x1="58099" y1="32089" x2="50432" y2="27378"/>
                        <a14:foregroundMark x1="56911" y1="31911" x2="51620" y2="28533"/>
                        <a14:foregroundMark x1="54968" y1="29600" x2="49784" y2="28711"/>
                        <a14:foregroundMark x1="52160" y1="28533" x2="49244" y2="24267"/>
                        <a14:foregroundMark x1="23326" y1="39733" x2="25486" y2="13156"/>
                        <a14:foregroundMark x1="25486" y1="13156" x2="59357" y2="4748"/>
                        <a14:foregroundMark x1="62900" y1="7568" x2="74298" y2="22933"/>
                        <a14:foregroundMark x1="74298" y1="22933" x2="74838" y2="32089"/>
                        <a14:foregroundMark x1="74838" y1="32089" x2="73542" y2="33867"/>
                        <a14:foregroundMark x1="69006" y1="53244" x2="74628" y2="56062"/>
                        <a14:foregroundMark x1="77582" y1="61600" x2="70626" y2="61600"/>
                        <a14:foregroundMark x1="70626" y1="61600" x2="65551" y2="77867"/>
                        <a14:foregroundMark x1="65551" y1="77867" x2="82181" y2="69244"/>
                        <a14:foregroundMark x1="82181" y1="69244" x2="68143" y2="57867"/>
                        <a14:foregroundMark x1="68143" y1="57867" x2="67927" y2="57867"/>
                        <a14:foregroundMark x1="62851" y1="71200" x2="63499" y2="78400"/>
                        <a14:foregroundMark x1="63499" y1="78400" x2="80994" y2="88089"/>
                        <a14:foregroundMark x1="80994" y1="88089" x2="96544" y2="77333"/>
                        <a14:foregroundMark x1="96544" y1="77333" x2="74946" y2="62489"/>
                        <a14:foregroundMark x1="74946" y1="62489" x2="64795" y2="61867"/>
                        <a14:foregroundMark x1="64795" y1="61867" x2="64795" y2="62667"/>
                        <a14:foregroundMark x1="41361" y1="64622" x2="40497" y2="74400"/>
                        <a14:foregroundMark x1="40497" y1="74400" x2="63931" y2="86667"/>
                        <a14:foregroundMark x1="63931" y1="86667" x2="57019" y2="69244"/>
                        <a14:foregroundMark x1="57019" y1="69244" x2="37473" y2="62667"/>
                        <a14:foregroundMark x1="17167" y1="74898" x2="14255" y2="78222"/>
                        <a14:foregroundMark x1="14255" y1="78222" x2="29050" y2="89244"/>
                        <a14:foregroundMark x1="29050" y1="89244" x2="36501" y2="65778"/>
                        <a14:foregroundMark x1="38121" y1="82044" x2="36285" y2="90311"/>
                        <a14:foregroundMark x1="36285" y1="90311" x2="55508" y2="91911"/>
                        <a14:foregroundMark x1="55508" y1="91911" x2="36177" y2="81511"/>
                        <a14:foregroundMark x1="36177" y1="81511" x2="31102" y2="82578"/>
                        <a14:foregroundMark x1="43305" y1="83200" x2="42981" y2="92356"/>
                        <a14:foregroundMark x1="42981" y1="92356" x2="66847" y2="92267"/>
                        <a14:foregroundMark x1="66847" y1="92267" x2="51512" y2="86044"/>
                        <a14:foregroundMark x1="51512" y1="86044" x2="47624" y2="87200"/>
                        <a14:foregroundMark x1="73218" y1="85067" x2="79914" y2="93422"/>
                        <a14:foregroundMark x1="79914" y1="93422" x2="95032" y2="94311"/>
                        <a14:foregroundMark x1="95032" y1="94311" x2="81533" y2="85689"/>
                        <a14:foregroundMark x1="81533" y1="85689" x2="77970" y2="86667"/>
                        <a14:foregroundMark x1="83261" y1="91467" x2="77106" y2="91378"/>
                        <a14:foregroundMark x1="90281" y1="94667" x2="87041" y2="93333"/>
                        <a14:foregroundMark x1="43089" y1="98133" x2="86393" y2="96533"/>
                        <a14:foregroundMark x1="6803" y1="93600" x2="2916" y2="98578"/>
                        <a14:foregroundMark x1="34881" y1="5244" x2="45896" y2="2756"/>
                        <a14:foregroundMark x1="45896" y1="2756" x2="56048" y2="4711"/>
                        <a14:backgroundMark x1="19654" y1="71644" x2="30022" y2="64978"/>
                        <a14:backgroundMark x1="30022" y1="64978" x2="32397" y2="60889"/>
                        <a14:backgroundMark x1="33261" y1="61067" x2="32721" y2="65867"/>
                        <a14:backgroundMark x1="34989" y1="63733" x2="34341" y2="64800"/>
                        <a14:backgroundMark x1="32073" y1="59467" x2="30130" y2="61333"/>
                        <a14:backgroundMark x1="30130" y1="64444" x2="30130" y2="65867"/>
                        <a14:backgroundMark x1="24946" y1="65600" x2="24946" y2="68267"/>
                        <a14:backgroundMark x1="21598" y1="68178" x2="23218" y2="66578"/>
                        <a14:backgroundMark x1="25594" y1="65867" x2="26890" y2="66133"/>
                        <a14:backgroundMark x1="28186" y1="65778" x2="21922" y2="68267"/>
                        <a14:backgroundMark x1="21922" y1="69867" x2="24946" y2="70044"/>
                        <a14:backgroundMark x1="22570" y1="69067" x2="19654" y2="68711"/>
                        <a14:backgroundMark x1="19654" y1="72800" x2="16523" y2="73333"/>
                        <a14:backgroundMark x1="81533" y1="57511" x2="85205" y2="63467"/>
                        <a14:backgroundMark x1="77430" y1="56978" x2="77754" y2="60800"/>
                        <a14:backgroundMark x1="84125" y1="60000" x2="88985" y2="65333"/>
                        <a14:backgroundMark x1="91253" y1="64267" x2="92873" y2="66400"/>
                        <a14:backgroundMark x1="91901" y1="64800" x2="93952" y2="68711"/>
                        <a14:backgroundMark x1="94492" y1="66311" x2="94600" y2="68000"/>
                        <a14:backgroundMark x1="95572" y1="66667" x2="95572" y2="69778"/>
                        <a14:backgroundMark x1="88769" y1="63467" x2="92333" y2="64800"/>
                        <a14:backgroundMark x1="79590" y1="57867" x2="80562" y2="60889"/>
                        <a14:backgroundMark x1="76674" y1="56356" x2="76674" y2="58044"/>
                        <a14:backgroundMark x1="75054" y1="55911" x2="75702" y2="57067"/>
                        <a14:backgroundMark x1="80238" y1="60800" x2="80562" y2="62311"/>
                        <a14:backgroundMark x1="80670" y1="61511" x2="81210" y2="63111"/>
                        <a14:backgroundMark x1="80886" y1="61067" x2="80886" y2="61778"/>
                        <a14:backgroundMark x1="79590" y1="61333" x2="79590" y2="61600"/>
                        <a14:backgroundMark x1="79050" y1="60711" x2="78726" y2="61600"/>
                        <a14:backgroundMark x1="59935" y1="4978" x2="64039" y2="6489"/>
                        <a14:backgroundMark x1="59827" y1="3111" x2="62851" y2="5244"/>
                        <a14:backgroundMark x1="35853" y1="62844" x2="35853" y2="64800"/>
                        <a14:backgroundMark x1="19438" y1="71733" x2="18790" y2="73333"/>
                        <a14:backgroundMark x1="18467" y1="72444" x2="18359" y2="74933"/>
                        <a14:backgroundMark x1="2916" y1="82844" x2="5184" y2="87378"/>
                        <a14:backgroundMark x1="5076" y1="83111" x2="6371" y2="86044"/>
                        <a14:backgroundMark x1="79374" y1="61244" x2="79590" y2="62400"/>
                        <a14:backgroundMark x1="92333" y1="86667" x2="92225" y2="87733"/>
                        <a14:backgroundMark x1="93305" y1="86044" x2="92549" y2="88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66" y="627636"/>
            <a:ext cx="4611667" cy="56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Jagdale</dc:creator>
  <cp:lastModifiedBy>Harshal Jagdale</cp:lastModifiedBy>
  <cp:revision>1</cp:revision>
  <dcterms:created xsi:type="dcterms:W3CDTF">2024-05-03T16:45:36Z</dcterms:created>
  <dcterms:modified xsi:type="dcterms:W3CDTF">2024-05-03T17:09:22Z</dcterms:modified>
</cp:coreProperties>
</file>