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5" r:id="rId3"/>
    <p:sldId id="259" r:id="rId4"/>
    <p:sldId id="257" r:id="rId5"/>
    <p:sldId id="258" r:id="rId6"/>
    <p:sldId id="262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104B-C8C8-4121-A42D-72CCD84E41EA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741D-C003-4464-B549-6EF0C126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9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104B-C8C8-4121-A42D-72CCD84E41EA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741D-C003-4464-B549-6EF0C126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0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104B-C8C8-4121-A42D-72CCD84E41EA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741D-C003-4464-B549-6EF0C126A59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9321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104B-C8C8-4121-A42D-72CCD84E41EA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741D-C003-4464-B549-6EF0C126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61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104B-C8C8-4121-A42D-72CCD84E41EA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741D-C003-4464-B549-6EF0C126A59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7996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104B-C8C8-4121-A42D-72CCD84E41EA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741D-C003-4464-B549-6EF0C126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48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104B-C8C8-4121-A42D-72CCD84E41EA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741D-C003-4464-B549-6EF0C126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79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104B-C8C8-4121-A42D-72CCD84E41EA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741D-C003-4464-B549-6EF0C126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3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104B-C8C8-4121-A42D-72CCD84E41EA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741D-C003-4464-B549-6EF0C126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5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104B-C8C8-4121-A42D-72CCD84E41EA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741D-C003-4464-B549-6EF0C126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4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104B-C8C8-4121-A42D-72CCD84E41EA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741D-C003-4464-B549-6EF0C126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3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104B-C8C8-4121-A42D-72CCD84E41EA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741D-C003-4464-B549-6EF0C126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4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104B-C8C8-4121-A42D-72CCD84E41EA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741D-C003-4464-B549-6EF0C126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0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104B-C8C8-4121-A42D-72CCD84E41EA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741D-C003-4464-B549-6EF0C126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9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104B-C8C8-4121-A42D-72CCD84E41EA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741D-C003-4464-B549-6EF0C126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4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741D-C003-4464-B549-6EF0C126A59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104B-C8C8-4121-A42D-72CCD84E41EA}" type="datetimeFigureOut">
              <a:rPr lang="en-US" smtClean="0"/>
              <a:t>14-Nov-24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7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B104B-C8C8-4121-A42D-72CCD84E41EA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E4741D-C003-4464-B549-6EF0C126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1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8F8F-72D1-3D1C-E51E-01F1F09C8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Customer Segmentation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58C1B-307C-E2DC-5BA3-D6FEE366FD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930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FE052-4B17-397C-17B3-818E28105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1D4A4-4595-033F-3952-8E70DA0E3C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2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F23DC-ECC7-82CD-15EB-E59FF7AB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184A8-8BDB-315B-062C-1620F15FC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About Database</a:t>
            </a:r>
          </a:p>
          <a:p>
            <a:pPr>
              <a:buFont typeface="+mj-lt"/>
              <a:buAutoNum type="arabicPeriod"/>
            </a:pPr>
            <a:r>
              <a:rPr lang="en-US" dirty="0"/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dirty="0"/>
              <a:t>Tasks Given By PAT Team</a:t>
            </a:r>
          </a:p>
          <a:p>
            <a:pPr>
              <a:buFont typeface="+mj-lt"/>
              <a:buAutoNum type="arabicPeriod"/>
            </a:pPr>
            <a:r>
              <a:rPr lang="en-US" dirty="0"/>
              <a:t>Tools</a:t>
            </a:r>
          </a:p>
          <a:p>
            <a:pPr>
              <a:buFont typeface="+mj-lt"/>
              <a:buAutoNum type="arabicPeriod"/>
            </a:pPr>
            <a:r>
              <a:rPr lang="en-US" dirty="0"/>
              <a:t> Steps Of Solving Tasks</a:t>
            </a:r>
          </a:p>
          <a:p>
            <a:pPr>
              <a:buFont typeface="+mj-lt"/>
              <a:buAutoNum type="arabicPeriod"/>
            </a:pPr>
            <a:r>
              <a:rPr lang="en-US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34098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33C4-9A9F-3E31-D0FC-DFF89987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80E7F-DD3C-B8BF-F7D6-C7AACAC47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This dataset contains shopping information from 10 different shopping malls between 2021 and 2023. </a:t>
            </a:r>
          </a:p>
          <a:p>
            <a:pPr algn="just"/>
            <a:r>
              <a:rPr lang="en-IN" dirty="0"/>
              <a:t>We have gathered data from various age groups and genders to provide a comprehensive view of shopping habits in Istanbul. </a:t>
            </a:r>
          </a:p>
          <a:p>
            <a:pPr algn="just"/>
            <a:r>
              <a:rPr lang="en-IN" dirty="0"/>
              <a:t>The dataset includes essential information such as invoice numbers, customer IDs, age, gender, payment methods, product categories, quantity, price, order dates, and shopping mall locations.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57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D66F5-FD3A-CFB0-B76F-E52AC327C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F45B3-C772-B4C8-4BE5-87E491D8F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Identification of homogeneous segments of customers based on their similar characteristics.</a:t>
            </a:r>
          </a:p>
          <a:p>
            <a:pPr algn="just"/>
            <a:r>
              <a:rPr lang="en-US" dirty="0"/>
              <a:t>Finding the insights from the data.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25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23EC-14DB-896F-DBD6-DF8345FEE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Given By PAT Team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7666-BDEC-4C58-1F5A-70BC120DC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How is the shopping distribution according to gender?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Which gender did we sell more products to?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Which gender generated more revenue?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Distribution of purchase categories relative to other columns?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How is the shopping distribution according to age?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Which age cat did we sell more products to?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Which age cat generated more revenue?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Distribution of purchase categories relative to other columns?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Does the payment method have a relation with other columns?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/>
              <a:t>How is the distribution of the payment method?</a:t>
            </a:r>
          </a:p>
        </p:txBody>
      </p:sp>
    </p:spTree>
    <p:extLst>
      <p:ext uri="{BB962C8B-B14F-4D97-AF65-F5344CB8AC3E}">
        <p14:creationId xmlns:p14="http://schemas.microsoft.com/office/powerpoint/2010/main" val="33047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5473-9C59-AF57-6FBD-AAF831B3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0E96B-05FA-48C4-4B85-394457694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Excel</a:t>
            </a:r>
          </a:p>
          <a:p>
            <a:r>
              <a:rPr lang="en-US" dirty="0"/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290675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1AD1-2215-2286-7BEE-A75537443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Solving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7D4D8-05DD-9BF9-793B-199AB14EC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Step 1: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Extracting data from </a:t>
            </a:r>
            <a:r>
              <a:rPr lang="en-US" dirty="0" err="1"/>
              <a:t>mysql</a:t>
            </a:r>
            <a:r>
              <a:rPr lang="en-US" dirty="0"/>
              <a:t> server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At the first day we creating a new connection in </a:t>
            </a:r>
            <a:r>
              <a:rPr lang="en-US" dirty="0" err="1"/>
              <a:t>mysql</a:t>
            </a:r>
            <a:r>
              <a:rPr lang="en-US" dirty="0"/>
              <a:t> workbench using given credentials.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For extracting we used extract option in </a:t>
            </a:r>
            <a:r>
              <a:rPr lang="en-US" dirty="0" err="1"/>
              <a:t>mysql</a:t>
            </a:r>
            <a:r>
              <a:rPr lang="en-US" dirty="0"/>
              <a:t> workbench.</a:t>
            </a:r>
          </a:p>
          <a:p>
            <a:pPr algn="just"/>
            <a:r>
              <a:rPr lang="en-US" dirty="0"/>
              <a:t>Step 2: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After extracting data we checks that the given data is cleaned or not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According with system date format we changed datatype of  “</a:t>
            </a:r>
            <a:r>
              <a:rPr lang="en-US" dirty="0" err="1"/>
              <a:t>invoice_date</a:t>
            </a:r>
            <a:r>
              <a:rPr lang="en-US" dirty="0"/>
              <a:t>”.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4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0CDC-E28F-6966-C61D-D0F70C8F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Solving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BC773-E7C4-8255-B602-2D14176F6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After cleaning data we uploaded it to power Bi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custom new column like year, age group, </a:t>
            </a:r>
            <a:r>
              <a:rPr lang="en-US" dirty="0" err="1"/>
              <a:t>ect</a:t>
            </a:r>
            <a:r>
              <a:rPr lang="en-US" dirty="0"/>
              <a:t>,</a:t>
            </a:r>
          </a:p>
          <a:p>
            <a:r>
              <a:rPr lang="en-US" dirty="0"/>
              <a:t>Step 4: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start to visualize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During visualize  we uses bar charts, Pie chart, Donut chart, Slicers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 finally we created one dashboard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96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84C0-9B36-8E3C-351B-482FF88E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9BD9785-C5F4-380C-1EC1-DD6B6D50B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60786"/>
            <a:ext cx="8596668" cy="4687614"/>
          </a:xfrm>
        </p:spPr>
      </p:pic>
    </p:spTree>
    <p:extLst>
      <p:ext uri="{BB962C8B-B14F-4D97-AF65-F5344CB8AC3E}">
        <p14:creationId xmlns:p14="http://schemas.microsoft.com/office/powerpoint/2010/main" val="18661893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339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Customer Segmentation Analysis</vt:lpstr>
      <vt:lpstr>Contents</vt:lpstr>
      <vt:lpstr>About Dataset</vt:lpstr>
      <vt:lpstr>Problem Statement</vt:lpstr>
      <vt:lpstr>Tasks Given By PAT Team </vt:lpstr>
      <vt:lpstr>Tools</vt:lpstr>
      <vt:lpstr>Steps of Solving Tasks</vt:lpstr>
      <vt:lpstr>Steps of Solving Tasks</vt:lpstr>
      <vt:lpstr>Dashboard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Harshal Kharge</dc:creator>
  <cp:lastModifiedBy>Harshal Kharge</cp:lastModifiedBy>
  <cp:revision>7</cp:revision>
  <dcterms:created xsi:type="dcterms:W3CDTF">2024-08-03T00:36:02Z</dcterms:created>
  <dcterms:modified xsi:type="dcterms:W3CDTF">2024-11-15T02:18:42Z</dcterms:modified>
</cp:coreProperties>
</file>