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00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59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8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93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0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7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0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40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9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5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162A-133B-4379-A21D-15692F223B1E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301C82-6DF5-493F-96C4-18573135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ompliant%20Diagnostic%20Repor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FB3C-834B-B412-FEF1-BE7801B6D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68669"/>
            <a:ext cx="8915399" cy="2262781"/>
          </a:xfrm>
        </p:spPr>
        <p:txBody>
          <a:bodyPr/>
          <a:lstStyle/>
          <a:p>
            <a:r>
              <a:rPr lang="en-US" b="1" dirty="0"/>
              <a:t>Fast Food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AD93-2AF4-AEE2-879C-4397C8D70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63048"/>
            <a:ext cx="8915399" cy="1126283"/>
          </a:xfrm>
        </p:spPr>
        <p:txBody>
          <a:bodyPr/>
          <a:lstStyle/>
          <a:p>
            <a:pPr algn="r"/>
            <a:r>
              <a:rPr lang="en-US" dirty="0"/>
              <a:t>By Group ID 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PTID-CDA-JUL-24-184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7CC-6D45-5927-52EA-5A8390DEF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655" y="1591888"/>
            <a:ext cx="8915399" cy="2262781"/>
          </a:xfrm>
        </p:spPr>
        <p:txBody>
          <a:bodyPr/>
          <a:lstStyle/>
          <a:p>
            <a:pPr algn="ctr"/>
            <a:r>
              <a:rPr lang="en-US" b="1" dirty="0"/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16156-8FAD-D21F-DFC3-C7105FCBD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BFFC-F22C-4347-B8B1-3511D630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5B80-2ABD-0440-C493-62EEEC16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About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Task Given By PAT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 of solving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6BC9-7F2F-4A04-4AAE-B34DF81F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B6A5-2112-E179-49EB-4D1C1AB5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Worlds largest growing food type is fast food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Industry growth for fast food is 40% per year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MC Donald is the leader in Indian fast food chain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Fast food is the term given for food that prepare quickly</a:t>
            </a:r>
          </a:p>
        </p:txBody>
      </p:sp>
    </p:spTree>
    <p:extLst>
      <p:ext uri="{BB962C8B-B14F-4D97-AF65-F5344CB8AC3E}">
        <p14:creationId xmlns:p14="http://schemas.microsoft.com/office/powerpoint/2010/main" val="22333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1449-3DDC-1FD8-232A-0018E3A7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3381-0EEA-72EA-EF93-F5E794BD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given Dataset consist of fast food supplier restaurant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Each restaurant has its won menu (item)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Dataset consist of item’s detail like calories, calcium, sodium, cholesterol, sugar, vit a, vit c, fat </a:t>
            </a:r>
          </a:p>
        </p:txBody>
      </p:sp>
    </p:spTree>
    <p:extLst>
      <p:ext uri="{BB962C8B-B14F-4D97-AF65-F5344CB8AC3E}">
        <p14:creationId xmlns:p14="http://schemas.microsoft.com/office/powerpoint/2010/main" val="361525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A6AA-08D9-0424-6DDA-2DB6B042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Given By PAT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339C-1D2A-16F9-4EF3-CC6F407E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prepare a dashboard with a restaurant wide fast food features like average calories or average price of dishes in a restaurant</a:t>
            </a:r>
          </a:p>
          <a:p>
            <a:pPr marR="0" algn="just">
              <a:spcAft>
                <a:spcPts val="0"/>
              </a:spcAft>
            </a:pPr>
            <a:r>
              <a:rPr lang="en-US" dirty="0"/>
              <a:t>Using the available Fast food data from various fast food chains, come up with the following analyses for a company of your choice:</a:t>
            </a:r>
          </a:p>
          <a:p>
            <a:pPr marL="0" marR="0" indent="0" algn="just">
              <a:spcAft>
                <a:spcPts val="0"/>
              </a:spcAft>
              <a:buNone/>
            </a:pPr>
            <a:r>
              <a:rPr lang="en-US" dirty="0"/>
              <a:t>    Complaint diagnostic report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3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FE0E-592D-A861-7D52-0E03B658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BED1-B8DE-58EE-6C8E-4F6ACAA9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MS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MS 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Generative AI (ChatGPT)</a:t>
            </a:r>
          </a:p>
        </p:txBody>
      </p:sp>
    </p:spTree>
    <p:extLst>
      <p:ext uri="{BB962C8B-B14F-4D97-AF65-F5344CB8AC3E}">
        <p14:creationId xmlns:p14="http://schemas.microsoft.com/office/powerpoint/2010/main" val="25667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1955-FD2B-F61F-31E5-A5ECC40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Of Solving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0932-1A68-8638-FC16-5136B058B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0866"/>
            <a:ext cx="9603275" cy="3294576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600" dirty="0"/>
              <a:t>By using given credentials we </a:t>
            </a:r>
            <a:r>
              <a:rPr lang="en-US" sz="1600" dirty="0" err="1"/>
              <a:t>loged</a:t>
            </a:r>
            <a:r>
              <a:rPr lang="en-US" sz="1600" dirty="0"/>
              <a:t> in to </a:t>
            </a:r>
            <a:r>
              <a:rPr lang="en-US" sz="1600" dirty="0" err="1"/>
              <a:t>pyPHP</a:t>
            </a:r>
            <a:r>
              <a:rPr lang="en-US" sz="1600" dirty="0"/>
              <a:t> Admin.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We saw the database and extract it for next process.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We extract the data as a .csv </a:t>
            </a:r>
            <a:r>
              <a:rPr lang="en-US" sz="1600" dirty="0" err="1"/>
              <a:t>extantion</a:t>
            </a:r>
            <a:r>
              <a:rPr lang="en-US" sz="16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For checking the extracted is clean or not we open it through Excel.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After cleaning there was time for creating the dashboard.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For creating dashboard we imported data to the </a:t>
            </a:r>
            <a:r>
              <a:rPr lang="en-US" sz="1600" dirty="0" err="1"/>
              <a:t>powerBI</a:t>
            </a:r>
            <a:r>
              <a:rPr lang="en-US" sz="16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And we started to creating dashboard.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In this dashboard we used card (KPI), bar chart, table, text, button, filter and some formatting. 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At the end we created One Dashboard.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And then we create Complaint Diagnostic Report for Taco Bell  </a:t>
            </a:r>
          </a:p>
        </p:txBody>
      </p:sp>
    </p:spTree>
    <p:extLst>
      <p:ext uri="{BB962C8B-B14F-4D97-AF65-F5344CB8AC3E}">
        <p14:creationId xmlns:p14="http://schemas.microsoft.com/office/powerpoint/2010/main" val="28649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15D8-DEE4-53F0-BAE4-F6B9F87C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AF876-2727-BDD9-CB3B-419584FA3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21" y="2171700"/>
            <a:ext cx="5844545" cy="3294063"/>
          </a:xfrm>
        </p:spPr>
      </p:pic>
    </p:spTree>
    <p:extLst>
      <p:ext uri="{BB962C8B-B14F-4D97-AF65-F5344CB8AC3E}">
        <p14:creationId xmlns:p14="http://schemas.microsoft.com/office/powerpoint/2010/main" val="320348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AEDD-CB0E-117E-BE80-A013DB2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4F15-EE9E-D651-F53E-21FB4444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Complaint Diagnostic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469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300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Gallery</vt:lpstr>
      <vt:lpstr>Fast Food Analysis</vt:lpstr>
      <vt:lpstr>Contents</vt:lpstr>
      <vt:lpstr>Introduction</vt:lpstr>
      <vt:lpstr>About Dataset</vt:lpstr>
      <vt:lpstr>Task Given By PAT team</vt:lpstr>
      <vt:lpstr>Tools</vt:lpstr>
      <vt:lpstr>Steps Of Solving Tasks</vt:lpstr>
      <vt:lpstr>Dashboard</vt:lpstr>
      <vt:lpstr>Report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Harshal Kharge</dc:creator>
  <cp:lastModifiedBy>Harshal Kharge</cp:lastModifiedBy>
  <cp:revision>9</cp:revision>
  <dcterms:created xsi:type="dcterms:W3CDTF">2024-09-24T16:55:51Z</dcterms:created>
  <dcterms:modified xsi:type="dcterms:W3CDTF">2024-09-30T16:09:02Z</dcterms:modified>
</cp:coreProperties>
</file>